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3"/>
  </p:notesMasterIdLst>
  <p:sldIdLst>
    <p:sldId id="4286" r:id="rId2"/>
    <p:sldId id="257" r:id="rId3"/>
    <p:sldId id="258" r:id="rId4"/>
    <p:sldId id="437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4377" r:id="rId32"/>
  </p:sldIdLst>
  <p:sldSz cx="12192000" cy="6858000"/>
  <p:notesSz cx="6858000" cy="9144000"/>
  <p:embeddedFontLst>
    <p:embeddedFont>
      <p:font typeface="Montserrat Light" panose="00000400000000000000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7" roundtripDataSignature="AMtx7mhgiEndYKsjCeBfmWZdK+CdfUcW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DC641"/>
    <a:srgbClr val="9FDA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C504B1-CBD4-4E08-8001-7C078ABFE8E0}" v="6" dt="2024-09-01T14:27:48.0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8" autoAdjust="0"/>
    <p:restoredTop sz="94660"/>
  </p:normalViewPr>
  <p:slideViewPr>
    <p:cSldViewPr snapToGrid="0">
      <p:cViewPr varScale="1">
        <p:scale>
          <a:sx n="54" d="100"/>
          <a:sy n="54" d="100"/>
        </p:scale>
        <p:origin x="117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97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10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35313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5DE82-CF29-044D-9158-06A8111498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9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a8705490b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g2a8705490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7" name="Google Shape;367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9" name="Google Shape;3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6" name="Google Shape;40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7" name="Google Shape;41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0" name="Google Shape;44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2" name="Google Shape;4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a90ff9d01a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g2a90ff9d01a_0_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8" name="Google Shape;478;g2a90ff9d01a_0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4" name="Google Shape;48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3" name="Google Shape;21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a90ff9d01a_0_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4" name="Google Shape;504;g2a90ff9d01a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0" name="Google Shape;51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e8e45bbab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9" name="Google Shape;549;g2e8e45bba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e8e45bbabd_1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8" name="Google Shape;558;g2e8e45bbabd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e8e45bbabd_3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4" name="Google Shape;564;g2e8e45bbabd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a955ad1b0e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0" name="Google Shape;570;g2a955ad1b0e_1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1" name="Google Shape;571;g2a955ad1b0e_1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2a955ad1b0e_1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7" name="Google Shape;577;g2a955ad1b0e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e8e45bbabd_3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3" name="Google Shape;593;g2e8e45bbabd_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2a955ad1b0e_1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9" name="Google Shape;609;g2a955ad1b0e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a955ad1b0e_1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5" name="Google Shape;615;g2a955ad1b0e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8" name="Google Shape;56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" name="Google Shape;26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6" name="Google Shape;28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9" name="Google Shape;30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7" name="Google Shape;3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5" name="Google Shape;33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verview/Content Slide">
  <p:cSld name="Overview/Content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0"/>
          <p:cNvSpPr/>
          <p:nvPr/>
        </p:nvSpPr>
        <p:spPr>
          <a:xfrm>
            <a:off x="477385" y="748834"/>
            <a:ext cx="5041923" cy="4938624"/>
          </a:xfrm>
          <a:custGeom>
            <a:avLst/>
            <a:gdLst/>
            <a:ahLst/>
            <a:cxnLst/>
            <a:rect l="l" t="t" r="r" b="b"/>
            <a:pathLst>
              <a:path w="1180419" h="1059839" extrusionOk="0">
                <a:moveTo>
                  <a:pt x="1180419" y="1059840"/>
                </a:moveTo>
                <a:lnTo>
                  <a:pt x="301407" y="1059840"/>
                </a:lnTo>
                <a:cubicBezTo>
                  <a:pt x="135039" y="1059840"/>
                  <a:pt x="0" y="924840"/>
                  <a:pt x="0" y="758520"/>
                </a:cubicBezTo>
                <a:lnTo>
                  <a:pt x="0" y="0"/>
                </a:lnTo>
                <a:lnTo>
                  <a:pt x="975160" y="0"/>
                </a:lnTo>
                <a:cubicBezTo>
                  <a:pt x="1088593" y="0"/>
                  <a:pt x="1180419" y="91800"/>
                  <a:pt x="1180419" y="205200"/>
                </a:cubicBezTo>
                <a:lnTo>
                  <a:pt x="1180419" y="1059840"/>
                </a:lnTo>
                <a:close/>
              </a:path>
            </a:pathLst>
          </a:cu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30"/>
          <p:cNvSpPr/>
          <p:nvPr/>
        </p:nvSpPr>
        <p:spPr>
          <a:xfrm>
            <a:off x="-15514" y="268990"/>
            <a:ext cx="4963395" cy="875479"/>
          </a:xfrm>
          <a:custGeom>
            <a:avLst/>
            <a:gdLst/>
            <a:ahLst/>
            <a:cxnLst/>
            <a:rect l="l" t="t" r="r" b="b"/>
            <a:pathLst>
              <a:path w="4963395" h="875479" extrusionOk="0">
                <a:moveTo>
                  <a:pt x="0" y="0"/>
                </a:moveTo>
                <a:lnTo>
                  <a:pt x="4489787" y="0"/>
                </a:lnTo>
                <a:cubicBezTo>
                  <a:pt x="4750572" y="0"/>
                  <a:pt x="4963395" y="212873"/>
                  <a:pt x="4963395" y="473717"/>
                </a:cubicBezTo>
                <a:lnTo>
                  <a:pt x="4963395" y="875479"/>
                </a:lnTo>
                <a:lnTo>
                  <a:pt x="15515" y="875479"/>
                </a:lnTo>
                <a:lnTo>
                  <a:pt x="15515" y="174171"/>
                </a:lnTo>
                <a:cubicBezTo>
                  <a:pt x="15515" y="137630"/>
                  <a:pt x="13666" y="101524"/>
                  <a:pt x="10055" y="65941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6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0"/>
          <p:cNvSpPr txBox="1">
            <a:spLocks noGrp="1"/>
          </p:cNvSpPr>
          <p:nvPr>
            <p:ph type="body" idx="1"/>
          </p:nvPr>
        </p:nvSpPr>
        <p:spPr>
          <a:xfrm>
            <a:off x="5862882" y="1337990"/>
            <a:ext cx="700387" cy="68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DC641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0"/>
          <p:cNvSpPr txBox="1">
            <a:spLocks noGrp="1"/>
          </p:cNvSpPr>
          <p:nvPr>
            <p:ph type="body" idx="2"/>
          </p:nvPr>
        </p:nvSpPr>
        <p:spPr>
          <a:xfrm>
            <a:off x="6698179" y="1337990"/>
            <a:ext cx="4465067" cy="68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3"/>
          </p:nvPr>
        </p:nvSpPr>
        <p:spPr>
          <a:xfrm>
            <a:off x="979124" y="1519186"/>
            <a:ext cx="4198618" cy="398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body" idx="4"/>
          </p:nvPr>
        </p:nvSpPr>
        <p:spPr>
          <a:xfrm>
            <a:off x="5884585" y="2252978"/>
            <a:ext cx="700387" cy="68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DC641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body" idx="5"/>
          </p:nvPr>
        </p:nvSpPr>
        <p:spPr>
          <a:xfrm>
            <a:off x="6719882" y="2252978"/>
            <a:ext cx="4465067" cy="68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body" idx="6"/>
          </p:nvPr>
        </p:nvSpPr>
        <p:spPr>
          <a:xfrm>
            <a:off x="5891164" y="3167965"/>
            <a:ext cx="700387" cy="68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DC641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body" idx="7"/>
          </p:nvPr>
        </p:nvSpPr>
        <p:spPr>
          <a:xfrm>
            <a:off x="6726461" y="3167965"/>
            <a:ext cx="4465067" cy="68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body" idx="8"/>
          </p:nvPr>
        </p:nvSpPr>
        <p:spPr>
          <a:xfrm>
            <a:off x="5912867" y="4082953"/>
            <a:ext cx="700387" cy="68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DC641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9"/>
          </p:nvPr>
        </p:nvSpPr>
        <p:spPr>
          <a:xfrm>
            <a:off x="6748164" y="4082953"/>
            <a:ext cx="4465067" cy="68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13"/>
          </p:nvPr>
        </p:nvSpPr>
        <p:spPr>
          <a:xfrm>
            <a:off x="5891164" y="4997940"/>
            <a:ext cx="700387" cy="68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DC641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body" idx="14"/>
          </p:nvPr>
        </p:nvSpPr>
        <p:spPr>
          <a:xfrm>
            <a:off x="6726461" y="4997940"/>
            <a:ext cx="4465067" cy="68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15"/>
          </p:nvPr>
        </p:nvSpPr>
        <p:spPr>
          <a:xfrm>
            <a:off x="849241" y="383586"/>
            <a:ext cx="5041923" cy="72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39" name="Google Shape;39;p30"/>
          <p:cNvCxnSpPr/>
          <p:nvPr/>
        </p:nvCxnSpPr>
        <p:spPr>
          <a:xfrm rot="10800000">
            <a:off x="5658046" y="4851970"/>
            <a:ext cx="5784878" cy="0"/>
          </a:xfrm>
          <a:prstGeom prst="straightConnector1">
            <a:avLst/>
          </a:prstGeom>
          <a:noFill/>
          <a:ln w="12700" cap="flat" cmpd="sng">
            <a:solidFill>
              <a:srgbClr val="8DC64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" name="Google Shape;40;p30"/>
          <p:cNvCxnSpPr/>
          <p:nvPr/>
        </p:nvCxnSpPr>
        <p:spPr>
          <a:xfrm rot="10800000">
            <a:off x="5658046" y="3962672"/>
            <a:ext cx="5784878" cy="0"/>
          </a:xfrm>
          <a:prstGeom prst="straightConnector1">
            <a:avLst/>
          </a:prstGeom>
          <a:noFill/>
          <a:ln w="12700" cap="flat" cmpd="sng">
            <a:solidFill>
              <a:srgbClr val="8DC64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" name="Google Shape;41;p30"/>
          <p:cNvCxnSpPr/>
          <p:nvPr/>
        </p:nvCxnSpPr>
        <p:spPr>
          <a:xfrm rot="10800000">
            <a:off x="5658046" y="3081881"/>
            <a:ext cx="5784878" cy="0"/>
          </a:xfrm>
          <a:prstGeom prst="straightConnector1">
            <a:avLst/>
          </a:prstGeom>
          <a:noFill/>
          <a:ln w="12700" cap="flat" cmpd="sng">
            <a:solidFill>
              <a:srgbClr val="8DC64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" name="Google Shape;42;p30"/>
          <p:cNvCxnSpPr/>
          <p:nvPr/>
        </p:nvCxnSpPr>
        <p:spPr>
          <a:xfrm rot="10800000">
            <a:off x="5658046" y="2103078"/>
            <a:ext cx="5784878" cy="0"/>
          </a:xfrm>
          <a:prstGeom prst="straightConnector1">
            <a:avLst/>
          </a:prstGeom>
          <a:noFill/>
          <a:ln w="12700" cap="flat" cmpd="sng">
            <a:solidFill>
              <a:srgbClr val="8DC64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" name="Google Shape;43;p30"/>
          <p:cNvSpPr/>
          <p:nvPr/>
        </p:nvSpPr>
        <p:spPr>
          <a:xfrm>
            <a:off x="478182" y="6046526"/>
            <a:ext cx="5784878" cy="599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Calibri"/>
              <a:buNone/>
            </a:pPr>
            <a:r>
              <a:rPr lang="pl-PL" sz="105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Sfinansowane ze środków UE. Wyrażone poglądy i opinie są jedynie opiniami autora lub autorów i niekoniecznie odzwierciedlają poglądy i opinie Unii Europejskiej lub Europejskiej Agencji Wykonawczej ds. Edukacji i Kultury (EACEA). Unia Europejska ani EACEA nie ponoszą za nie odpowiedzialności.</a:t>
            </a:r>
            <a:endParaRPr lang="pl-PL" sz="105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2">
  <p:cSld name="Text Slide 2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7"/>
          <p:cNvSpPr/>
          <p:nvPr/>
        </p:nvSpPr>
        <p:spPr>
          <a:xfrm>
            <a:off x="666427" y="1299620"/>
            <a:ext cx="11525573" cy="4716265"/>
          </a:xfrm>
          <a:custGeom>
            <a:avLst/>
            <a:gdLst/>
            <a:ahLst/>
            <a:cxnLst/>
            <a:rect l="l" t="t" r="r" b="b"/>
            <a:pathLst>
              <a:path w="11393619" h="4716265" extrusionOk="0">
                <a:moveTo>
                  <a:pt x="3470139" y="0"/>
                </a:moveTo>
                <a:lnTo>
                  <a:pt x="8184190" y="0"/>
                </a:lnTo>
                <a:lnTo>
                  <a:pt x="8184192" y="0"/>
                </a:lnTo>
                <a:lnTo>
                  <a:pt x="10401370" y="0"/>
                </a:lnTo>
                <a:cubicBezTo>
                  <a:pt x="10949720" y="0"/>
                  <a:pt x="11393619" y="408508"/>
                  <a:pt x="11393619" y="913136"/>
                </a:cubicBezTo>
                <a:lnTo>
                  <a:pt x="11393619" y="4716265"/>
                </a:lnTo>
                <a:lnTo>
                  <a:pt x="9176438" y="4716265"/>
                </a:lnTo>
                <a:lnTo>
                  <a:pt x="7144361" y="4716265"/>
                </a:lnTo>
                <a:lnTo>
                  <a:pt x="5706299" y="4716265"/>
                </a:lnTo>
                <a:lnTo>
                  <a:pt x="4927180" y="4716265"/>
                </a:lnTo>
                <a:lnTo>
                  <a:pt x="1457041" y="4716265"/>
                </a:lnTo>
                <a:cubicBezTo>
                  <a:pt x="652796" y="4716265"/>
                  <a:pt x="0" y="4115518"/>
                  <a:pt x="0" y="3375397"/>
                </a:cubicBezTo>
                <a:lnTo>
                  <a:pt x="0" y="0"/>
                </a:lnTo>
                <a:lnTo>
                  <a:pt x="3470139" y="0"/>
                </a:lnTo>
                <a:close/>
              </a:path>
            </a:pathLst>
          </a:cu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7"/>
          <p:cNvSpPr txBox="1">
            <a:spLocks noGrp="1"/>
          </p:cNvSpPr>
          <p:nvPr>
            <p:ph type="body" idx="1"/>
          </p:nvPr>
        </p:nvSpPr>
        <p:spPr>
          <a:xfrm>
            <a:off x="914400" y="2169763"/>
            <a:ext cx="10479218" cy="3440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Google Shape;127;p37"/>
          <p:cNvSpPr txBox="1">
            <a:spLocks noGrp="1"/>
          </p:cNvSpPr>
          <p:nvPr>
            <p:ph type="body" idx="2"/>
          </p:nvPr>
        </p:nvSpPr>
        <p:spPr>
          <a:xfrm>
            <a:off x="798381" y="443960"/>
            <a:ext cx="10595237" cy="80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DC641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8"/>
          <p:cNvSpPr/>
          <p:nvPr/>
        </p:nvSpPr>
        <p:spPr>
          <a:xfrm>
            <a:off x="511444" y="453836"/>
            <a:ext cx="6033735" cy="5655332"/>
          </a:xfrm>
          <a:custGeom>
            <a:avLst/>
            <a:gdLst/>
            <a:ahLst/>
            <a:cxnLst/>
            <a:rect l="l" t="t" r="r" b="b"/>
            <a:pathLst>
              <a:path w="1180419" h="1059839" extrusionOk="0">
                <a:moveTo>
                  <a:pt x="1180419" y="1059840"/>
                </a:moveTo>
                <a:lnTo>
                  <a:pt x="301407" y="1059840"/>
                </a:lnTo>
                <a:cubicBezTo>
                  <a:pt x="135039" y="1059840"/>
                  <a:pt x="0" y="924840"/>
                  <a:pt x="0" y="758520"/>
                </a:cubicBezTo>
                <a:lnTo>
                  <a:pt x="0" y="0"/>
                </a:lnTo>
                <a:lnTo>
                  <a:pt x="975160" y="0"/>
                </a:lnTo>
                <a:cubicBezTo>
                  <a:pt x="1088593" y="0"/>
                  <a:pt x="1180419" y="91800"/>
                  <a:pt x="1180419" y="205200"/>
                </a:cubicBezTo>
                <a:lnTo>
                  <a:pt x="1180419" y="1059840"/>
                </a:lnTo>
                <a:close/>
              </a:path>
            </a:pathLst>
          </a:cu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8"/>
          <p:cNvSpPr txBox="1">
            <a:spLocks noGrp="1"/>
          </p:cNvSpPr>
          <p:nvPr>
            <p:ph type="body" idx="1"/>
          </p:nvPr>
        </p:nvSpPr>
        <p:spPr>
          <a:xfrm>
            <a:off x="898357" y="2584411"/>
            <a:ext cx="4867011" cy="3025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38"/>
          <p:cNvSpPr txBox="1">
            <a:spLocks noGrp="1"/>
          </p:cNvSpPr>
          <p:nvPr>
            <p:ph type="body" idx="2"/>
          </p:nvPr>
        </p:nvSpPr>
        <p:spPr>
          <a:xfrm>
            <a:off x="898358" y="890242"/>
            <a:ext cx="4990998" cy="99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38"/>
          <p:cNvSpPr>
            <a:spLocks noGrp="1"/>
          </p:cNvSpPr>
          <p:nvPr>
            <p:ph type="pic" idx="3"/>
          </p:nvPr>
        </p:nvSpPr>
        <p:spPr>
          <a:xfrm>
            <a:off x="6545263" y="1452563"/>
            <a:ext cx="5646737" cy="465613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inal Slide">
  <p:cSld name="Final Slide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0"/>
          <p:cNvSpPr/>
          <p:nvPr/>
        </p:nvSpPr>
        <p:spPr>
          <a:xfrm>
            <a:off x="417724" y="728421"/>
            <a:ext cx="11356551" cy="4377036"/>
          </a:xfrm>
          <a:custGeom>
            <a:avLst/>
            <a:gdLst/>
            <a:ahLst/>
            <a:cxnLst/>
            <a:rect l="l" t="t" r="r" b="b"/>
            <a:pathLst>
              <a:path w="11356551" h="3728821" extrusionOk="0">
                <a:moveTo>
                  <a:pt x="0" y="0"/>
                </a:moveTo>
                <a:lnTo>
                  <a:pt x="2348414" y="0"/>
                </a:lnTo>
                <a:lnTo>
                  <a:pt x="2743596" y="0"/>
                </a:lnTo>
                <a:lnTo>
                  <a:pt x="5092010" y="0"/>
                </a:lnTo>
                <a:lnTo>
                  <a:pt x="6470666" y="0"/>
                </a:lnTo>
                <a:lnTo>
                  <a:pt x="6470668" y="0"/>
                </a:lnTo>
                <a:lnTo>
                  <a:pt x="8223635" y="0"/>
                </a:lnTo>
                <a:lnTo>
                  <a:pt x="8819080" y="0"/>
                </a:lnTo>
                <a:lnTo>
                  <a:pt x="8819081" y="0"/>
                </a:lnTo>
                <a:lnTo>
                  <a:pt x="10572049" y="0"/>
                </a:lnTo>
                <a:cubicBezTo>
                  <a:pt x="11005591" y="0"/>
                  <a:pt x="11356551" y="322979"/>
                  <a:pt x="11356551" y="721953"/>
                </a:cubicBezTo>
                <a:lnTo>
                  <a:pt x="11356551" y="3728821"/>
                </a:lnTo>
                <a:lnTo>
                  <a:pt x="9603581" y="3728821"/>
                </a:lnTo>
                <a:lnTo>
                  <a:pt x="9008137" y="3728821"/>
                </a:lnTo>
                <a:lnTo>
                  <a:pt x="7996960" y="3728821"/>
                </a:lnTo>
                <a:lnTo>
                  <a:pt x="7255167" y="3728821"/>
                </a:lnTo>
                <a:lnTo>
                  <a:pt x="6859985" y="3728821"/>
                </a:lnTo>
                <a:lnTo>
                  <a:pt x="6243990" y="3728821"/>
                </a:lnTo>
                <a:lnTo>
                  <a:pt x="5648546" y="3728821"/>
                </a:lnTo>
                <a:lnTo>
                  <a:pt x="4511571" y="3728821"/>
                </a:lnTo>
                <a:lnTo>
                  <a:pt x="3895576" y="3728821"/>
                </a:lnTo>
                <a:lnTo>
                  <a:pt x="3500395" y="3728821"/>
                </a:lnTo>
                <a:lnTo>
                  <a:pt x="1151981" y="3728821"/>
                </a:lnTo>
                <a:cubicBezTo>
                  <a:pt x="516120" y="3728821"/>
                  <a:pt x="0" y="3253852"/>
                  <a:pt x="0" y="2668691"/>
                </a:cubicBezTo>
                <a:close/>
              </a:path>
            </a:pathLst>
          </a:cu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0"/>
          <p:cNvSpPr/>
          <p:nvPr/>
        </p:nvSpPr>
        <p:spPr>
          <a:xfrm>
            <a:off x="4530600" y="4480875"/>
            <a:ext cx="7661400" cy="730419"/>
          </a:xfrm>
          <a:custGeom>
            <a:avLst/>
            <a:gdLst/>
            <a:ahLst/>
            <a:cxnLst/>
            <a:rect l="l" t="t" r="r" b="b"/>
            <a:pathLst>
              <a:path w="7530847" h="717972" extrusionOk="0">
                <a:moveTo>
                  <a:pt x="0" y="717973"/>
                </a:moveTo>
                <a:lnTo>
                  <a:pt x="0" y="0"/>
                </a:lnTo>
                <a:lnTo>
                  <a:pt x="7143771" y="0"/>
                </a:lnTo>
                <a:cubicBezTo>
                  <a:pt x="7356909" y="0"/>
                  <a:pt x="7530848" y="173980"/>
                  <a:pt x="7530848" y="387166"/>
                </a:cubicBezTo>
                <a:lnTo>
                  <a:pt x="7530848" y="715523"/>
                </a:lnTo>
                <a:lnTo>
                  <a:pt x="0" y="715523"/>
                </a:lnTo>
                <a:close/>
              </a:path>
            </a:pathLst>
          </a:custGeom>
          <a:solidFill>
            <a:srgbClr val="8DC6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0"/>
          <p:cNvSpPr txBox="1">
            <a:spLocks noGrp="1"/>
          </p:cNvSpPr>
          <p:nvPr>
            <p:ph type="body" idx="1"/>
          </p:nvPr>
        </p:nvSpPr>
        <p:spPr>
          <a:xfrm>
            <a:off x="920835" y="2037653"/>
            <a:ext cx="3195486" cy="731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40"/>
          <p:cNvSpPr txBox="1">
            <a:spLocks noGrp="1"/>
          </p:cNvSpPr>
          <p:nvPr>
            <p:ph type="body" idx="2"/>
          </p:nvPr>
        </p:nvSpPr>
        <p:spPr>
          <a:xfrm>
            <a:off x="920835" y="1228077"/>
            <a:ext cx="3195485" cy="83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40"/>
          <p:cNvSpPr/>
          <p:nvPr/>
        </p:nvSpPr>
        <p:spPr>
          <a:xfrm>
            <a:off x="-169156" y="4480875"/>
            <a:ext cx="7661400" cy="730419"/>
          </a:xfrm>
          <a:custGeom>
            <a:avLst/>
            <a:gdLst/>
            <a:ahLst/>
            <a:cxnLst/>
            <a:rect l="l" t="t" r="r" b="b"/>
            <a:pathLst>
              <a:path w="7530847" h="717972" extrusionOk="0">
                <a:moveTo>
                  <a:pt x="0" y="717973"/>
                </a:moveTo>
                <a:lnTo>
                  <a:pt x="0" y="0"/>
                </a:lnTo>
                <a:lnTo>
                  <a:pt x="7143771" y="0"/>
                </a:lnTo>
                <a:cubicBezTo>
                  <a:pt x="7356909" y="0"/>
                  <a:pt x="7530848" y="173980"/>
                  <a:pt x="7530848" y="387166"/>
                </a:cubicBezTo>
                <a:lnTo>
                  <a:pt x="7530848" y="715523"/>
                </a:lnTo>
                <a:lnTo>
                  <a:pt x="0" y="715523"/>
                </a:lnTo>
                <a:close/>
              </a:path>
            </a:pathLst>
          </a:custGeom>
          <a:solidFill>
            <a:srgbClr val="8DC6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2" name="Google Shape;142;p40"/>
          <p:cNvGrpSpPr/>
          <p:nvPr/>
        </p:nvGrpSpPr>
        <p:grpSpPr>
          <a:xfrm>
            <a:off x="309236" y="3028352"/>
            <a:ext cx="6499866" cy="2738122"/>
            <a:chOff x="1202708" y="6807724"/>
            <a:chExt cx="6270636" cy="2641557"/>
          </a:xfrm>
        </p:grpSpPr>
        <p:grpSp>
          <p:nvGrpSpPr>
            <p:cNvPr id="143" name="Google Shape;143;p40"/>
            <p:cNvGrpSpPr/>
            <p:nvPr/>
          </p:nvGrpSpPr>
          <p:grpSpPr>
            <a:xfrm>
              <a:off x="2348838" y="6807724"/>
              <a:ext cx="1249545" cy="2223620"/>
              <a:chOff x="2348838" y="6807724"/>
              <a:chExt cx="1249545" cy="2223620"/>
            </a:xfrm>
          </p:grpSpPr>
          <p:sp>
            <p:nvSpPr>
              <p:cNvPr id="144" name="Google Shape;144;p40"/>
              <p:cNvSpPr/>
              <p:nvPr/>
            </p:nvSpPr>
            <p:spPr>
              <a:xfrm>
                <a:off x="2519028" y="7841415"/>
                <a:ext cx="536931" cy="498493"/>
              </a:xfrm>
              <a:custGeom>
                <a:avLst/>
                <a:gdLst/>
                <a:ahLst/>
                <a:cxnLst/>
                <a:rect l="l" t="t" r="r" b="b"/>
                <a:pathLst>
                  <a:path w="536931" h="498493" extrusionOk="0">
                    <a:moveTo>
                      <a:pt x="453593" y="0"/>
                    </a:moveTo>
                    <a:cubicBezTo>
                      <a:pt x="426525" y="0"/>
                      <a:pt x="399458" y="7519"/>
                      <a:pt x="373894" y="13534"/>
                    </a:cubicBezTo>
                    <a:cubicBezTo>
                      <a:pt x="330285" y="24060"/>
                      <a:pt x="286677" y="34586"/>
                      <a:pt x="244572" y="45112"/>
                    </a:cubicBezTo>
                    <a:cubicBezTo>
                      <a:pt x="181414" y="60150"/>
                      <a:pt x="106227" y="69172"/>
                      <a:pt x="56603" y="114285"/>
                    </a:cubicBezTo>
                    <a:cubicBezTo>
                      <a:pt x="17505" y="150375"/>
                      <a:pt x="-5051" y="206014"/>
                      <a:pt x="964" y="260149"/>
                    </a:cubicBezTo>
                    <a:cubicBezTo>
                      <a:pt x="6979" y="320299"/>
                      <a:pt x="46077" y="374434"/>
                      <a:pt x="101715" y="399997"/>
                    </a:cubicBezTo>
                    <a:cubicBezTo>
                      <a:pt x="134798" y="415035"/>
                      <a:pt x="170888" y="419546"/>
                      <a:pt x="205474" y="430072"/>
                    </a:cubicBezTo>
                    <a:cubicBezTo>
                      <a:pt x="249083" y="442102"/>
                      <a:pt x="286677" y="464659"/>
                      <a:pt x="318255" y="496238"/>
                    </a:cubicBezTo>
                    <a:cubicBezTo>
                      <a:pt x="321263" y="499245"/>
                      <a:pt x="325774" y="499245"/>
                      <a:pt x="328782" y="496238"/>
                    </a:cubicBezTo>
                    <a:cubicBezTo>
                      <a:pt x="330285" y="496238"/>
                      <a:pt x="330285" y="494734"/>
                      <a:pt x="331789" y="494734"/>
                    </a:cubicBezTo>
                    <a:cubicBezTo>
                      <a:pt x="370887" y="461651"/>
                      <a:pt x="342315" y="404509"/>
                      <a:pt x="315248" y="372930"/>
                    </a:cubicBezTo>
                    <a:cubicBezTo>
                      <a:pt x="295699" y="351877"/>
                      <a:pt x="273143" y="338344"/>
                      <a:pt x="247579" y="326314"/>
                    </a:cubicBezTo>
                    <a:cubicBezTo>
                      <a:pt x="231038" y="318795"/>
                      <a:pt x="206978" y="309772"/>
                      <a:pt x="205474" y="287216"/>
                    </a:cubicBezTo>
                    <a:cubicBezTo>
                      <a:pt x="205474" y="261652"/>
                      <a:pt x="232542" y="245111"/>
                      <a:pt x="255098" y="243608"/>
                    </a:cubicBezTo>
                    <a:cubicBezTo>
                      <a:pt x="292692" y="240600"/>
                      <a:pt x="325774" y="264660"/>
                      <a:pt x="363368" y="270675"/>
                    </a:cubicBezTo>
                    <a:cubicBezTo>
                      <a:pt x="393443" y="276690"/>
                      <a:pt x="414495" y="261652"/>
                      <a:pt x="434044" y="240600"/>
                    </a:cubicBezTo>
                    <a:cubicBezTo>
                      <a:pt x="476149" y="199999"/>
                      <a:pt x="527277" y="145864"/>
                      <a:pt x="536299" y="85714"/>
                    </a:cubicBezTo>
                    <a:cubicBezTo>
                      <a:pt x="542314" y="33083"/>
                      <a:pt x="504720" y="0"/>
                      <a:pt x="453593" y="0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40"/>
              <p:cNvSpPr/>
              <p:nvPr/>
            </p:nvSpPr>
            <p:spPr>
              <a:xfrm>
                <a:off x="2908218" y="8231767"/>
                <a:ext cx="491926" cy="675803"/>
              </a:xfrm>
              <a:custGeom>
                <a:avLst/>
                <a:gdLst/>
                <a:ahLst/>
                <a:cxnLst/>
                <a:rect l="l" t="t" r="r" b="b"/>
                <a:pathLst>
                  <a:path w="491926" h="675803" extrusionOk="0">
                    <a:moveTo>
                      <a:pt x="488461" y="271298"/>
                    </a:moveTo>
                    <a:cubicBezTo>
                      <a:pt x="480942" y="254757"/>
                      <a:pt x="462897" y="248742"/>
                      <a:pt x="446356" y="242726"/>
                    </a:cubicBezTo>
                    <a:cubicBezTo>
                      <a:pt x="416281" y="230696"/>
                      <a:pt x="402747" y="214155"/>
                      <a:pt x="390717" y="185584"/>
                    </a:cubicBezTo>
                    <a:cubicBezTo>
                      <a:pt x="371168" y="141975"/>
                      <a:pt x="359138" y="101374"/>
                      <a:pt x="306507" y="96863"/>
                    </a:cubicBezTo>
                    <a:cubicBezTo>
                      <a:pt x="265906" y="93855"/>
                      <a:pt x="235831" y="59269"/>
                      <a:pt x="201244" y="41224"/>
                    </a:cubicBezTo>
                    <a:cubicBezTo>
                      <a:pt x="166658" y="23179"/>
                      <a:pt x="129064" y="12653"/>
                      <a:pt x="91471" y="623"/>
                    </a:cubicBezTo>
                    <a:cubicBezTo>
                      <a:pt x="88463" y="-881"/>
                      <a:pt x="85456" y="623"/>
                      <a:pt x="83952" y="2127"/>
                    </a:cubicBezTo>
                    <a:cubicBezTo>
                      <a:pt x="61396" y="24683"/>
                      <a:pt x="43351" y="48743"/>
                      <a:pt x="26809" y="75810"/>
                    </a:cubicBezTo>
                    <a:cubicBezTo>
                      <a:pt x="25306" y="75810"/>
                      <a:pt x="23802" y="77314"/>
                      <a:pt x="22298" y="80321"/>
                    </a:cubicBezTo>
                    <a:cubicBezTo>
                      <a:pt x="10268" y="107389"/>
                      <a:pt x="7261" y="135960"/>
                      <a:pt x="4253" y="164532"/>
                    </a:cubicBezTo>
                    <a:cubicBezTo>
                      <a:pt x="1246" y="199118"/>
                      <a:pt x="-1762" y="233704"/>
                      <a:pt x="1246" y="269794"/>
                    </a:cubicBezTo>
                    <a:cubicBezTo>
                      <a:pt x="4253" y="296862"/>
                      <a:pt x="8764" y="323929"/>
                      <a:pt x="20795" y="347989"/>
                    </a:cubicBezTo>
                    <a:cubicBezTo>
                      <a:pt x="35832" y="379568"/>
                      <a:pt x="59892" y="400620"/>
                      <a:pt x="80945" y="426184"/>
                    </a:cubicBezTo>
                    <a:cubicBezTo>
                      <a:pt x="132072" y="490845"/>
                      <a:pt x="95982" y="563025"/>
                      <a:pt x="108012" y="635205"/>
                    </a:cubicBezTo>
                    <a:cubicBezTo>
                      <a:pt x="111019" y="650243"/>
                      <a:pt x="117034" y="668288"/>
                      <a:pt x="133576" y="674303"/>
                    </a:cubicBezTo>
                    <a:cubicBezTo>
                      <a:pt x="157636" y="681821"/>
                      <a:pt x="189214" y="659265"/>
                      <a:pt x="207259" y="647235"/>
                    </a:cubicBezTo>
                    <a:cubicBezTo>
                      <a:pt x="225305" y="635205"/>
                      <a:pt x="243350" y="620168"/>
                      <a:pt x="253876" y="599115"/>
                    </a:cubicBezTo>
                    <a:cubicBezTo>
                      <a:pt x="258387" y="590093"/>
                      <a:pt x="261394" y="581070"/>
                      <a:pt x="261394" y="570544"/>
                    </a:cubicBezTo>
                    <a:cubicBezTo>
                      <a:pt x="261394" y="550995"/>
                      <a:pt x="243350" y="525431"/>
                      <a:pt x="258387" y="507387"/>
                    </a:cubicBezTo>
                    <a:cubicBezTo>
                      <a:pt x="279439" y="483326"/>
                      <a:pt x="329063" y="495356"/>
                      <a:pt x="357634" y="483326"/>
                    </a:cubicBezTo>
                    <a:cubicBezTo>
                      <a:pt x="384702" y="472800"/>
                      <a:pt x="408762" y="453251"/>
                      <a:pt x="426807" y="430695"/>
                    </a:cubicBezTo>
                    <a:cubicBezTo>
                      <a:pt x="444852" y="408139"/>
                      <a:pt x="458386" y="381071"/>
                      <a:pt x="470416" y="354004"/>
                    </a:cubicBezTo>
                    <a:cubicBezTo>
                      <a:pt x="477934" y="329944"/>
                      <a:pt x="500491" y="295358"/>
                      <a:pt x="488461" y="271298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40"/>
              <p:cNvSpPr/>
              <p:nvPr/>
            </p:nvSpPr>
            <p:spPr>
              <a:xfrm>
                <a:off x="2348838" y="7983188"/>
                <a:ext cx="604234" cy="1048156"/>
              </a:xfrm>
              <a:custGeom>
                <a:avLst/>
                <a:gdLst/>
                <a:ahLst/>
                <a:cxnLst/>
                <a:rect l="l" t="t" r="r" b="b"/>
                <a:pathLst>
                  <a:path w="604234" h="1048156" extrusionOk="0">
                    <a:moveTo>
                      <a:pt x="604235" y="761980"/>
                    </a:moveTo>
                    <a:cubicBezTo>
                      <a:pt x="602731" y="686793"/>
                      <a:pt x="547092" y="647695"/>
                      <a:pt x="507995" y="590553"/>
                    </a:cubicBezTo>
                    <a:cubicBezTo>
                      <a:pt x="482431" y="552959"/>
                      <a:pt x="483935" y="515365"/>
                      <a:pt x="482431" y="471756"/>
                    </a:cubicBezTo>
                    <a:cubicBezTo>
                      <a:pt x="482431" y="438674"/>
                      <a:pt x="474912" y="405592"/>
                      <a:pt x="449349" y="384539"/>
                    </a:cubicBezTo>
                    <a:cubicBezTo>
                      <a:pt x="384687" y="331908"/>
                      <a:pt x="292958" y="372509"/>
                      <a:pt x="225290" y="330404"/>
                    </a:cubicBezTo>
                    <a:cubicBezTo>
                      <a:pt x="126042" y="267247"/>
                      <a:pt x="141080" y="133413"/>
                      <a:pt x="154613" y="34165"/>
                    </a:cubicBezTo>
                    <a:cubicBezTo>
                      <a:pt x="154613" y="31158"/>
                      <a:pt x="153110" y="28150"/>
                      <a:pt x="151606" y="26647"/>
                    </a:cubicBezTo>
                    <a:cubicBezTo>
                      <a:pt x="154613" y="22135"/>
                      <a:pt x="159125" y="17624"/>
                      <a:pt x="162132" y="13113"/>
                    </a:cubicBezTo>
                    <a:cubicBezTo>
                      <a:pt x="168147" y="5594"/>
                      <a:pt x="157621" y="-4932"/>
                      <a:pt x="151606" y="2587"/>
                    </a:cubicBezTo>
                    <a:cubicBezTo>
                      <a:pt x="28299" y="154465"/>
                      <a:pt x="-25836" y="358975"/>
                      <a:pt x="11757" y="551455"/>
                    </a:cubicBezTo>
                    <a:cubicBezTo>
                      <a:pt x="47847" y="733409"/>
                      <a:pt x="163636" y="895814"/>
                      <a:pt x="321530" y="990550"/>
                    </a:cubicBezTo>
                    <a:cubicBezTo>
                      <a:pt x="399725" y="1037166"/>
                      <a:pt x="526040" y="1089798"/>
                      <a:pt x="592205" y="996565"/>
                    </a:cubicBezTo>
                    <a:cubicBezTo>
                      <a:pt x="593708" y="993558"/>
                      <a:pt x="593708" y="990550"/>
                      <a:pt x="592205" y="989047"/>
                    </a:cubicBezTo>
                    <a:cubicBezTo>
                      <a:pt x="557618" y="916866"/>
                      <a:pt x="604235" y="837168"/>
                      <a:pt x="604235" y="761980"/>
                    </a:cubicBezTo>
                    <a:close/>
                  </a:path>
                </a:pathLst>
              </a:custGeom>
              <a:solidFill>
                <a:srgbClr val="9FDA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40"/>
              <p:cNvSpPr/>
              <p:nvPr/>
            </p:nvSpPr>
            <p:spPr>
              <a:xfrm>
                <a:off x="2901049" y="7819127"/>
                <a:ext cx="697334" cy="1163667"/>
              </a:xfrm>
              <a:custGeom>
                <a:avLst/>
                <a:gdLst/>
                <a:ahLst/>
                <a:cxnLst/>
                <a:rect l="l" t="t" r="r" b="b"/>
                <a:pathLst>
                  <a:path w="697334" h="1163667" extrusionOk="0">
                    <a:moveTo>
                      <a:pt x="627960" y="274918"/>
                    </a:moveTo>
                    <a:cubicBezTo>
                      <a:pt x="572321" y="169655"/>
                      <a:pt x="485104" y="79430"/>
                      <a:pt x="376834" y="31310"/>
                    </a:cubicBezTo>
                    <a:cubicBezTo>
                      <a:pt x="331721" y="11762"/>
                      <a:pt x="274579" y="-12298"/>
                      <a:pt x="226459" y="7250"/>
                    </a:cubicBezTo>
                    <a:cubicBezTo>
                      <a:pt x="211421" y="13265"/>
                      <a:pt x="196384" y="25295"/>
                      <a:pt x="193376" y="43340"/>
                    </a:cubicBezTo>
                    <a:lnTo>
                      <a:pt x="193376" y="43340"/>
                    </a:lnTo>
                    <a:cubicBezTo>
                      <a:pt x="190369" y="44844"/>
                      <a:pt x="188865" y="49355"/>
                      <a:pt x="191872" y="53866"/>
                    </a:cubicBezTo>
                    <a:cubicBezTo>
                      <a:pt x="226459" y="117024"/>
                      <a:pt x="187361" y="189204"/>
                      <a:pt x="142249" y="234316"/>
                    </a:cubicBezTo>
                    <a:cubicBezTo>
                      <a:pt x="100144" y="276421"/>
                      <a:pt x="46009" y="308000"/>
                      <a:pt x="11422" y="357624"/>
                    </a:cubicBezTo>
                    <a:cubicBezTo>
                      <a:pt x="-2111" y="377173"/>
                      <a:pt x="-11134" y="431308"/>
                      <a:pt x="29468" y="422285"/>
                    </a:cubicBezTo>
                    <a:cubicBezTo>
                      <a:pt x="39994" y="420782"/>
                      <a:pt x="47513" y="411759"/>
                      <a:pt x="56535" y="405744"/>
                    </a:cubicBezTo>
                    <a:cubicBezTo>
                      <a:pt x="68565" y="396721"/>
                      <a:pt x="82099" y="390707"/>
                      <a:pt x="95633" y="387699"/>
                    </a:cubicBezTo>
                    <a:cubicBezTo>
                      <a:pt x="127211" y="378677"/>
                      <a:pt x="161797" y="378677"/>
                      <a:pt x="193376" y="387699"/>
                    </a:cubicBezTo>
                    <a:cubicBezTo>
                      <a:pt x="259541" y="404240"/>
                      <a:pt x="315180" y="452360"/>
                      <a:pt x="364804" y="495969"/>
                    </a:cubicBezTo>
                    <a:cubicBezTo>
                      <a:pt x="414427" y="539578"/>
                      <a:pt x="467059" y="583186"/>
                      <a:pt x="503149" y="638825"/>
                    </a:cubicBezTo>
                    <a:cubicBezTo>
                      <a:pt x="543750" y="701983"/>
                      <a:pt x="545254" y="772659"/>
                      <a:pt x="492622" y="829801"/>
                    </a:cubicBezTo>
                    <a:cubicBezTo>
                      <a:pt x="452021" y="874914"/>
                      <a:pt x="394879" y="901981"/>
                      <a:pt x="348263" y="939575"/>
                    </a:cubicBezTo>
                    <a:cubicBezTo>
                      <a:pt x="307661" y="972658"/>
                      <a:pt x="274579" y="1016266"/>
                      <a:pt x="273075" y="1070401"/>
                    </a:cubicBezTo>
                    <a:cubicBezTo>
                      <a:pt x="271571" y="1115514"/>
                      <a:pt x="297135" y="1165138"/>
                      <a:pt x="348263" y="1163634"/>
                    </a:cubicBezTo>
                    <a:cubicBezTo>
                      <a:pt x="453525" y="1159123"/>
                      <a:pt x="539239" y="1062883"/>
                      <a:pt x="588863" y="978673"/>
                    </a:cubicBezTo>
                    <a:cubicBezTo>
                      <a:pt x="707659" y="771155"/>
                      <a:pt x="740741" y="491458"/>
                      <a:pt x="627960" y="274918"/>
                    </a:cubicBezTo>
                    <a:close/>
                  </a:path>
                </a:pathLst>
              </a:custGeom>
              <a:solidFill>
                <a:srgbClr val="9FDA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8" name="Google Shape;148;p40"/>
              <p:cNvGrpSpPr/>
              <p:nvPr/>
            </p:nvGrpSpPr>
            <p:grpSpPr>
              <a:xfrm>
                <a:off x="2483956" y="6807724"/>
                <a:ext cx="738321" cy="802017"/>
                <a:chOff x="2483956" y="6807724"/>
                <a:chExt cx="738321" cy="802017"/>
              </a:xfrm>
            </p:grpSpPr>
            <p:sp>
              <p:nvSpPr>
                <p:cNvPr id="149" name="Google Shape;149;p40"/>
                <p:cNvSpPr/>
                <p:nvPr/>
              </p:nvSpPr>
              <p:spPr>
                <a:xfrm>
                  <a:off x="2483956" y="7278916"/>
                  <a:ext cx="360330" cy="33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30" h="330825" extrusionOk="0">
                      <a:moveTo>
                        <a:pt x="359343" y="293327"/>
                      </a:moveTo>
                      <a:cubicBezTo>
                        <a:pt x="362350" y="212125"/>
                        <a:pt x="347313" y="118892"/>
                        <a:pt x="279644" y="67765"/>
                      </a:cubicBezTo>
                      <a:cubicBezTo>
                        <a:pt x="207464" y="13630"/>
                        <a:pt x="100698" y="9119"/>
                        <a:pt x="13480" y="96"/>
                      </a:cubicBezTo>
                      <a:cubicBezTo>
                        <a:pt x="-54" y="-1408"/>
                        <a:pt x="-3061" y="15133"/>
                        <a:pt x="2954" y="24156"/>
                      </a:cubicBezTo>
                      <a:cubicBezTo>
                        <a:pt x="31525" y="61750"/>
                        <a:pt x="46563" y="106862"/>
                        <a:pt x="69119" y="147463"/>
                      </a:cubicBezTo>
                      <a:cubicBezTo>
                        <a:pt x="88668" y="180546"/>
                        <a:pt x="112728" y="210621"/>
                        <a:pt x="141299" y="236185"/>
                      </a:cubicBezTo>
                      <a:cubicBezTo>
                        <a:pt x="193930" y="282801"/>
                        <a:pt x="260095" y="312876"/>
                        <a:pt x="329268" y="323402"/>
                      </a:cubicBezTo>
                      <a:cubicBezTo>
                        <a:pt x="333779" y="335432"/>
                        <a:pt x="354831" y="332425"/>
                        <a:pt x="356335" y="317387"/>
                      </a:cubicBezTo>
                      <a:cubicBezTo>
                        <a:pt x="356335" y="311372"/>
                        <a:pt x="357839" y="305357"/>
                        <a:pt x="357839" y="299342"/>
                      </a:cubicBezTo>
                      <a:cubicBezTo>
                        <a:pt x="360846" y="297838"/>
                        <a:pt x="360846" y="294831"/>
                        <a:pt x="359343" y="293327"/>
                      </a:cubicBezTo>
                      <a:close/>
                    </a:path>
                  </a:pathLst>
                </a:custGeom>
                <a:solidFill>
                  <a:srgbClr val="8DC6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40"/>
                <p:cNvSpPr/>
                <p:nvPr/>
              </p:nvSpPr>
              <p:spPr>
                <a:xfrm>
                  <a:off x="2727059" y="6807724"/>
                  <a:ext cx="278617" cy="539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617" h="539813" extrusionOk="0">
                      <a:moveTo>
                        <a:pt x="275637" y="274297"/>
                      </a:moveTo>
                      <a:cubicBezTo>
                        <a:pt x="266615" y="221666"/>
                        <a:pt x="233532" y="175050"/>
                        <a:pt x="201954" y="134448"/>
                      </a:cubicBezTo>
                      <a:cubicBezTo>
                        <a:pt x="164360" y="86328"/>
                        <a:pt x="122255" y="42720"/>
                        <a:pt x="77142" y="3622"/>
                      </a:cubicBezTo>
                      <a:cubicBezTo>
                        <a:pt x="68120" y="-3897"/>
                        <a:pt x="54586" y="615"/>
                        <a:pt x="53082" y="14148"/>
                      </a:cubicBezTo>
                      <a:cubicBezTo>
                        <a:pt x="50075" y="71291"/>
                        <a:pt x="41052" y="126930"/>
                        <a:pt x="29022" y="182568"/>
                      </a:cubicBezTo>
                      <a:cubicBezTo>
                        <a:pt x="18496" y="227681"/>
                        <a:pt x="3459" y="272793"/>
                        <a:pt x="451" y="319409"/>
                      </a:cubicBezTo>
                      <a:cubicBezTo>
                        <a:pt x="-2557" y="361515"/>
                        <a:pt x="9474" y="397605"/>
                        <a:pt x="36541" y="430687"/>
                      </a:cubicBezTo>
                      <a:cubicBezTo>
                        <a:pt x="65112" y="468281"/>
                        <a:pt x="96691" y="505874"/>
                        <a:pt x="132781" y="535949"/>
                      </a:cubicBezTo>
                      <a:cubicBezTo>
                        <a:pt x="141804" y="543468"/>
                        <a:pt x="152330" y="538957"/>
                        <a:pt x="155337" y="531438"/>
                      </a:cubicBezTo>
                      <a:lnTo>
                        <a:pt x="155337" y="531438"/>
                      </a:lnTo>
                      <a:cubicBezTo>
                        <a:pt x="156841" y="529934"/>
                        <a:pt x="158345" y="529934"/>
                        <a:pt x="158345" y="528431"/>
                      </a:cubicBezTo>
                      <a:cubicBezTo>
                        <a:pt x="238043" y="472792"/>
                        <a:pt x="292179" y="375048"/>
                        <a:pt x="275637" y="274297"/>
                      </a:cubicBezTo>
                      <a:close/>
                    </a:path>
                  </a:pathLst>
                </a:custGeom>
                <a:solidFill>
                  <a:srgbClr val="8DC6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40"/>
                <p:cNvSpPr/>
                <p:nvPr/>
              </p:nvSpPr>
              <p:spPr>
                <a:xfrm>
                  <a:off x="2947809" y="7217347"/>
                  <a:ext cx="274468" cy="379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68" h="379484" extrusionOk="0">
                      <a:moveTo>
                        <a:pt x="257893" y="13545"/>
                      </a:moveTo>
                      <a:cubicBezTo>
                        <a:pt x="256389" y="3019"/>
                        <a:pt x="247367" y="-2996"/>
                        <a:pt x="236841" y="1515"/>
                      </a:cubicBezTo>
                      <a:cubicBezTo>
                        <a:pt x="194736" y="21064"/>
                        <a:pt x="152631" y="40613"/>
                        <a:pt x="110526" y="60162"/>
                      </a:cubicBezTo>
                      <a:cubicBezTo>
                        <a:pt x="78947" y="75199"/>
                        <a:pt x="47368" y="88733"/>
                        <a:pt x="30827" y="120312"/>
                      </a:cubicBezTo>
                      <a:cubicBezTo>
                        <a:pt x="15789" y="147379"/>
                        <a:pt x="12782" y="177454"/>
                        <a:pt x="11278" y="207529"/>
                      </a:cubicBezTo>
                      <a:cubicBezTo>
                        <a:pt x="8271" y="237604"/>
                        <a:pt x="5263" y="267679"/>
                        <a:pt x="3759" y="297754"/>
                      </a:cubicBezTo>
                      <a:cubicBezTo>
                        <a:pt x="3759" y="299258"/>
                        <a:pt x="2256" y="299258"/>
                        <a:pt x="2256" y="300762"/>
                      </a:cubicBezTo>
                      <a:cubicBezTo>
                        <a:pt x="-752" y="309784"/>
                        <a:pt x="-752" y="317303"/>
                        <a:pt x="2256" y="324822"/>
                      </a:cubicBezTo>
                      <a:cubicBezTo>
                        <a:pt x="2256" y="330837"/>
                        <a:pt x="752" y="335348"/>
                        <a:pt x="752" y="341363"/>
                      </a:cubicBezTo>
                      <a:cubicBezTo>
                        <a:pt x="-752" y="354897"/>
                        <a:pt x="15789" y="357904"/>
                        <a:pt x="23308" y="351889"/>
                      </a:cubicBezTo>
                      <a:cubicBezTo>
                        <a:pt x="42857" y="365423"/>
                        <a:pt x="68421" y="374445"/>
                        <a:pt x="86466" y="377453"/>
                      </a:cubicBezTo>
                      <a:cubicBezTo>
                        <a:pt x="133082" y="384972"/>
                        <a:pt x="179698" y="371438"/>
                        <a:pt x="214284" y="339859"/>
                      </a:cubicBezTo>
                      <a:cubicBezTo>
                        <a:pt x="306013" y="260160"/>
                        <a:pt x="268419" y="121815"/>
                        <a:pt x="257893" y="13545"/>
                      </a:cubicBezTo>
                      <a:close/>
                    </a:path>
                  </a:pathLst>
                </a:custGeom>
                <a:solidFill>
                  <a:srgbClr val="8DC6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2" name="Google Shape;152;p40"/>
            <p:cNvGrpSpPr/>
            <p:nvPr/>
          </p:nvGrpSpPr>
          <p:grpSpPr>
            <a:xfrm>
              <a:off x="1202708" y="6848940"/>
              <a:ext cx="6270636" cy="2600341"/>
              <a:chOff x="1202708" y="6848940"/>
              <a:chExt cx="6270636" cy="2600341"/>
            </a:xfrm>
          </p:grpSpPr>
          <p:sp>
            <p:nvSpPr>
              <p:cNvPr id="153" name="Google Shape;153;p40"/>
              <p:cNvSpPr/>
              <p:nvPr/>
            </p:nvSpPr>
            <p:spPr>
              <a:xfrm>
                <a:off x="1202708" y="6848940"/>
                <a:ext cx="6270636" cy="2600341"/>
              </a:xfrm>
              <a:custGeom>
                <a:avLst/>
                <a:gdLst/>
                <a:ahLst/>
                <a:cxnLst/>
                <a:rect l="l" t="t" r="r" b="b"/>
                <a:pathLst>
                  <a:path w="6270636" h="2600341" extrusionOk="0">
                    <a:moveTo>
                      <a:pt x="1990965" y="2598479"/>
                    </a:moveTo>
                    <a:cubicBezTo>
                      <a:pt x="1951867" y="2598479"/>
                      <a:pt x="1897732" y="2568404"/>
                      <a:pt x="1875176" y="2538329"/>
                    </a:cubicBezTo>
                    <a:cubicBezTo>
                      <a:pt x="1869161" y="2530811"/>
                      <a:pt x="1857131" y="2514270"/>
                      <a:pt x="1843597" y="2491713"/>
                    </a:cubicBezTo>
                    <a:cubicBezTo>
                      <a:pt x="1843597" y="2494721"/>
                      <a:pt x="1843597" y="2497728"/>
                      <a:pt x="1843597" y="2500736"/>
                    </a:cubicBezTo>
                    <a:cubicBezTo>
                      <a:pt x="1845101" y="2514270"/>
                      <a:pt x="1842093" y="2532315"/>
                      <a:pt x="1833071" y="2542841"/>
                    </a:cubicBezTo>
                    <a:cubicBezTo>
                      <a:pt x="1827056" y="2548856"/>
                      <a:pt x="1821041" y="2551863"/>
                      <a:pt x="1812018" y="2551863"/>
                    </a:cubicBezTo>
                    <a:cubicBezTo>
                      <a:pt x="1787958" y="2551863"/>
                      <a:pt x="1769913" y="2526300"/>
                      <a:pt x="1760891" y="2512766"/>
                    </a:cubicBezTo>
                    <a:cubicBezTo>
                      <a:pt x="1736831" y="2476676"/>
                      <a:pt x="1723297" y="2443593"/>
                      <a:pt x="1721793" y="2415022"/>
                    </a:cubicBezTo>
                    <a:cubicBezTo>
                      <a:pt x="1721793" y="2407503"/>
                      <a:pt x="1721793" y="2398481"/>
                      <a:pt x="1721793" y="2390962"/>
                    </a:cubicBezTo>
                    <a:cubicBezTo>
                      <a:pt x="1705252" y="2443593"/>
                      <a:pt x="1657132" y="2497728"/>
                      <a:pt x="1612020" y="2518781"/>
                    </a:cubicBezTo>
                    <a:cubicBezTo>
                      <a:pt x="1578937" y="2535322"/>
                      <a:pt x="1548862" y="2532315"/>
                      <a:pt x="1527810" y="2511262"/>
                    </a:cubicBezTo>
                    <a:lnTo>
                      <a:pt x="1524802" y="2508254"/>
                    </a:lnTo>
                    <a:lnTo>
                      <a:pt x="1526306" y="2503743"/>
                    </a:lnTo>
                    <a:cubicBezTo>
                      <a:pt x="1538336" y="2470661"/>
                      <a:pt x="1562396" y="2409007"/>
                      <a:pt x="1595478" y="2378932"/>
                    </a:cubicBezTo>
                    <a:lnTo>
                      <a:pt x="1601493" y="2374421"/>
                    </a:lnTo>
                    <a:lnTo>
                      <a:pt x="1606005" y="2380436"/>
                    </a:lnTo>
                    <a:cubicBezTo>
                      <a:pt x="1621042" y="2396977"/>
                      <a:pt x="1634576" y="2398481"/>
                      <a:pt x="1652621" y="2401488"/>
                    </a:cubicBezTo>
                    <a:cubicBezTo>
                      <a:pt x="1661643" y="2402992"/>
                      <a:pt x="1672170" y="2404496"/>
                      <a:pt x="1684200" y="2409007"/>
                    </a:cubicBezTo>
                    <a:cubicBezTo>
                      <a:pt x="1705252" y="2381940"/>
                      <a:pt x="1702245" y="2372917"/>
                      <a:pt x="1702245" y="2371413"/>
                    </a:cubicBezTo>
                    <a:cubicBezTo>
                      <a:pt x="1697733" y="2362391"/>
                      <a:pt x="1664651" y="2365398"/>
                      <a:pt x="1643598" y="2366902"/>
                    </a:cubicBezTo>
                    <a:cubicBezTo>
                      <a:pt x="1631568" y="2368406"/>
                      <a:pt x="1621042" y="2368406"/>
                      <a:pt x="1612020" y="2368406"/>
                    </a:cubicBezTo>
                    <a:cubicBezTo>
                      <a:pt x="1612020" y="2368406"/>
                      <a:pt x="1612020" y="2368406"/>
                      <a:pt x="1612020" y="2368406"/>
                    </a:cubicBezTo>
                    <a:cubicBezTo>
                      <a:pt x="1606005" y="2368406"/>
                      <a:pt x="1602997" y="2363895"/>
                      <a:pt x="1602997" y="2362391"/>
                    </a:cubicBezTo>
                    <a:cubicBezTo>
                      <a:pt x="1599990" y="2354872"/>
                      <a:pt x="1604501" y="2345850"/>
                      <a:pt x="1616531" y="2329308"/>
                    </a:cubicBezTo>
                    <a:cubicBezTo>
                      <a:pt x="1618035" y="2327805"/>
                      <a:pt x="1618035" y="2326301"/>
                      <a:pt x="1619538" y="2326301"/>
                    </a:cubicBezTo>
                    <a:lnTo>
                      <a:pt x="1622546" y="2323293"/>
                    </a:lnTo>
                    <a:cubicBezTo>
                      <a:pt x="1630065" y="2314271"/>
                      <a:pt x="1639087" y="2300737"/>
                      <a:pt x="1651117" y="2291715"/>
                    </a:cubicBezTo>
                    <a:lnTo>
                      <a:pt x="1651117" y="2291715"/>
                    </a:lnTo>
                    <a:cubicBezTo>
                      <a:pt x="1655628" y="2269158"/>
                      <a:pt x="1664651" y="2252617"/>
                      <a:pt x="1673673" y="2236076"/>
                    </a:cubicBezTo>
                    <a:cubicBezTo>
                      <a:pt x="1688711" y="2209008"/>
                      <a:pt x="1700741" y="2189460"/>
                      <a:pt x="1679688" y="2153370"/>
                    </a:cubicBezTo>
                    <a:cubicBezTo>
                      <a:pt x="1663147" y="2124798"/>
                      <a:pt x="1651117" y="2109761"/>
                      <a:pt x="1628561" y="2103746"/>
                    </a:cubicBezTo>
                    <a:cubicBezTo>
                      <a:pt x="1583448" y="2094723"/>
                      <a:pt x="1572922" y="2103746"/>
                      <a:pt x="1560892" y="2145851"/>
                    </a:cubicBezTo>
                    <a:cubicBezTo>
                      <a:pt x="1615027" y="2120287"/>
                      <a:pt x="1642095" y="2136828"/>
                      <a:pt x="1654125" y="2148858"/>
                    </a:cubicBezTo>
                    <a:cubicBezTo>
                      <a:pt x="1675177" y="2171415"/>
                      <a:pt x="1675177" y="2215023"/>
                      <a:pt x="1654125" y="2243595"/>
                    </a:cubicBezTo>
                    <a:cubicBezTo>
                      <a:pt x="1634576" y="2270662"/>
                      <a:pt x="1604501" y="2278181"/>
                      <a:pt x="1571418" y="2264647"/>
                    </a:cubicBezTo>
                    <a:cubicBezTo>
                      <a:pt x="1527810" y="2246602"/>
                      <a:pt x="1527810" y="2212016"/>
                      <a:pt x="1535328" y="2178933"/>
                    </a:cubicBezTo>
                    <a:cubicBezTo>
                      <a:pt x="1488712" y="2222542"/>
                      <a:pt x="1436081" y="2339835"/>
                      <a:pt x="1424051" y="2386451"/>
                    </a:cubicBezTo>
                    <a:cubicBezTo>
                      <a:pt x="1421043" y="2395473"/>
                      <a:pt x="1419540" y="2404496"/>
                      <a:pt x="1419540" y="2412015"/>
                    </a:cubicBezTo>
                    <a:cubicBezTo>
                      <a:pt x="1439088" y="2409007"/>
                      <a:pt x="1457134" y="2410511"/>
                      <a:pt x="1472171" y="2416526"/>
                    </a:cubicBezTo>
                    <a:cubicBezTo>
                      <a:pt x="1488712" y="2424045"/>
                      <a:pt x="1508261" y="2440586"/>
                      <a:pt x="1509765" y="2481187"/>
                    </a:cubicBezTo>
                    <a:lnTo>
                      <a:pt x="1509765" y="2488706"/>
                    </a:lnTo>
                    <a:lnTo>
                      <a:pt x="1502246" y="2488706"/>
                    </a:lnTo>
                    <a:cubicBezTo>
                      <a:pt x="1464652" y="2493217"/>
                      <a:pt x="1436081" y="2484195"/>
                      <a:pt x="1418036" y="2464646"/>
                    </a:cubicBezTo>
                    <a:cubicBezTo>
                      <a:pt x="1410517" y="2455623"/>
                      <a:pt x="1406006" y="2445097"/>
                      <a:pt x="1402998" y="2431563"/>
                    </a:cubicBezTo>
                    <a:cubicBezTo>
                      <a:pt x="1390968" y="2436075"/>
                      <a:pt x="1378938" y="2442090"/>
                      <a:pt x="1368412" y="2449608"/>
                    </a:cubicBezTo>
                    <a:cubicBezTo>
                      <a:pt x="1344352" y="2467653"/>
                      <a:pt x="1330818" y="2490210"/>
                      <a:pt x="1330818" y="2512766"/>
                    </a:cubicBezTo>
                    <a:cubicBezTo>
                      <a:pt x="1338337" y="2512766"/>
                      <a:pt x="1344352" y="2512766"/>
                      <a:pt x="1351871" y="2512766"/>
                    </a:cubicBezTo>
                    <a:cubicBezTo>
                      <a:pt x="1378938" y="2514270"/>
                      <a:pt x="1406006" y="2518781"/>
                      <a:pt x="1433073" y="2524796"/>
                    </a:cubicBezTo>
                    <a:cubicBezTo>
                      <a:pt x="1457134" y="2529307"/>
                      <a:pt x="1481193" y="2533818"/>
                      <a:pt x="1503750" y="2535322"/>
                    </a:cubicBezTo>
                    <a:lnTo>
                      <a:pt x="1524802" y="2536826"/>
                    </a:lnTo>
                    <a:lnTo>
                      <a:pt x="1506757" y="2548856"/>
                    </a:lnTo>
                    <a:cubicBezTo>
                      <a:pt x="1475178" y="2571412"/>
                      <a:pt x="1399991" y="2590961"/>
                      <a:pt x="1354878" y="2571412"/>
                    </a:cubicBezTo>
                    <a:cubicBezTo>
                      <a:pt x="1335330" y="2563893"/>
                      <a:pt x="1323300" y="2548856"/>
                      <a:pt x="1318788" y="2529307"/>
                    </a:cubicBezTo>
                    <a:cubicBezTo>
                      <a:pt x="1308262" y="2530811"/>
                      <a:pt x="1296232" y="2532315"/>
                      <a:pt x="1284202" y="2533818"/>
                    </a:cubicBezTo>
                    <a:cubicBezTo>
                      <a:pt x="1224052" y="2542841"/>
                      <a:pt x="1157887" y="2553367"/>
                      <a:pt x="1120293" y="2509758"/>
                    </a:cubicBezTo>
                    <a:cubicBezTo>
                      <a:pt x="1093226" y="2478179"/>
                      <a:pt x="1103752" y="2448104"/>
                      <a:pt x="1114279" y="2419533"/>
                    </a:cubicBezTo>
                    <a:cubicBezTo>
                      <a:pt x="1123301" y="2395473"/>
                      <a:pt x="1138339" y="2375925"/>
                      <a:pt x="1159391" y="2362391"/>
                    </a:cubicBezTo>
                    <a:cubicBezTo>
                      <a:pt x="1159391" y="2362391"/>
                      <a:pt x="1157887" y="2362391"/>
                      <a:pt x="1157887" y="2362391"/>
                    </a:cubicBezTo>
                    <a:cubicBezTo>
                      <a:pt x="1150368" y="2363895"/>
                      <a:pt x="1142850" y="2363895"/>
                      <a:pt x="1135331" y="2362391"/>
                    </a:cubicBezTo>
                    <a:cubicBezTo>
                      <a:pt x="1106760" y="2398481"/>
                      <a:pt x="1055632" y="2431563"/>
                      <a:pt x="1019542" y="2436075"/>
                    </a:cubicBezTo>
                    <a:cubicBezTo>
                      <a:pt x="980445" y="2440586"/>
                      <a:pt x="926310" y="2434571"/>
                      <a:pt x="906761" y="2401488"/>
                    </a:cubicBezTo>
                    <a:cubicBezTo>
                      <a:pt x="894731" y="2381940"/>
                      <a:pt x="897739" y="2354872"/>
                      <a:pt x="900746" y="2329308"/>
                    </a:cubicBezTo>
                    <a:cubicBezTo>
                      <a:pt x="902250" y="2317278"/>
                      <a:pt x="903754" y="2305248"/>
                      <a:pt x="903754" y="2294722"/>
                    </a:cubicBezTo>
                    <a:cubicBezTo>
                      <a:pt x="903754" y="2279685"/>
                      <a:pt x="903754" y="2264647"/>
                      <a:pt x="905257" y="2249610"/>
                    </a:cubicBezTo>
                    <a:cubicBezTo>
                      <a:pt x="906761" y="2198482"/>
                      <a:pt x="908265" y="2144347"/>
                      <a:pt x="893227" y="2099235"/>
                    </a:cubicBezTo>
                    <a:cubicBezTo>
                      <a:pt x="869167" y="2030062"/>
                      <a:pt x="810521" y="2025551"/>
                      <a:pt x="742852" y="2021040"/>
                    </a:cubicBezTo>
                    <a:cubicBezTo>
                      <a:pt x="732326" y="2021040"/>
                      <a:pt x="723304" y="2019536"/>
                      <a:pt x="712777" y="2018032"/>
                    </a:cubicBezTo>
                    <a:cubicBezTo>
                      <a:pt x="679695" y="2015025"/>
                      <a:pt x="645109" y="2015025"/>
                      <a:pt x="612026" y="2016528"/>
                    </a:cubicBezTo>
                    <a:cubicBezTo>
                      <a:pt x="610522" y="2016528"/>
                      <a:pt x="610522" y="2016528"/>
                      <a:pt x="609019" y="2016528"/>
                    </a:cubicBezTo>
                    <a:cubicBezTo>
                      <a:pt x="563906" y="2025551"/>
                      <a:pt x="520297" y="2034573"/>
                      <a:pt x="481200" y="2036077"/>
                    </a:cubicBezTo>
                    <a:cubicBezTo>
                      <a:pt x="454132" y="2037581"/>
                      <a:pt x="427065" y="2039085"/>
                      <a:pt x="401501" y="2042092"/>
                    </a:cubicBezTo>
                    <a:cubicBezTo>
                      <a:pt x="360900" y="2045100"/>
                      <a:pt x="320299" y="2048107"/>
                      <a:pt x="278194" y="2048107"/>
                    </a:cubicBezTo>
                    <a:lnTo>
                      <a:pt x="0" y="2048107"/>
                    </a:lnTo>
                    <a:lnTo>
                      <a:pt x="0" y="2033070"/>
                    </a:lnTo>
                    <a:lnTo>
                      <a:pt x="278194" y="2033070"/>
                    </a:lnTo>
                    <a:cubicBezTo>
                      <a:pt x="318795" y="2033070"/>
                      <a:pt x="360900" y="2030062"/>
                      <a:pt x="399997" y="2027055"/>
                    </a:cubicBezTo>
                    <a:cubicBezTo>
                      <a:pt x="427065" y="2025551"/>
                      <a:pt x="454132" y="2022543"/>
                      <a:pt x="481200" y="2021040"/>
                    </a:cubicBezTo>
                    <a:cubicBezTo>
                      <a:pt x="491726" y="2021040"/>
                      <a:pt x="503756" y="2019536"/>
                      <a:pt x="515786" y="2018032"/>
                    </a:cubicBezTo>
                    <a:cubicBezTo>
                      <a:pt x="514282" y="2018032"/>
                      <a:pt x="511275" y="2018032"/>
                      <a:pt x="509771" y="2018032"/>
                    </a:cubicBezTo>
                    <a:cubicBezTo>
                      <a:pt x="463155" y="2016528"/>
                      <a:pt x="431576" y="1996980"/>
                      <a:pt x="421050" y="1965401"/>
                    </a:cubicBezTo>
                    <a:cubicBezTo>
                      <a:pt x="410524" y="1929311"/>
                      <a:pt x="431576" y="1887206"/>
                      <a:pt x="475185" y="1857131"/>
                    </a:cubicBezTo>
                    <a:cubicBezTo>
                      <a:pt x="563906" y="1793973"/>
                      <a:pt x="663154" y="1804500"/>
                      <a:pt x="757890" y="1812019"/>
                    </a:cubicBezTo>
                    <a:cubicBezTo>
                      <a:pt x="798491" y="1815026"/>
                      <a:pt x="840596" y="1819537"/>
                      <a:pt x="881197" y="1818033"/>
                    </a:cubicBezTo>
                    <a:cubicBezTo>
                      <a:pt x="887212" y="1818033"/>
                      <a:pt x="894731" y="1816530"/>
                      <a:pt x="903754" y="1816530"/>
                    </a:cubicBezTo>
                    <a:cubicBezTo>
                      <a:pt x="951874" y="1812019"/>
                      <a:pt x="1033076" y="1802996"/>
                      <a:pt x="1066158" y="1837582"/>
                    </a:cubicBezTo>
                    <a:cubicBezTo>
                      <a:pt x="1078189" y="1849612"/>
                      <a:pt x="1082700" y="1867657"/>
                      <a:pt x="1079692" y="1887206"/>
                    </a:cubicBezTo>
                    <a:cubicBezTo>
                      <a:pt x="1075181" y="1924800"/>
                      <a:pt x="1033076" y="1933822"/>
                      <a:pt x="992475" y="1942845"/>
                    </a:cubicBezTo>
                    <a:cubicBezTo>
                      <a:pt x="990971" y="1942845"/>
                      <a:pt x="987964" y="1944348"/>
                      <a:pt x="986460" y="1944348"/>
                    </a:cubicBezTo>
                    <a:cubicBezTo>
                      <a:pt x="1007512" y="1941341"/>
                      <a:pt x="1034580" y="1945852"/>
                      <a:pt x="1051121" y="1948860"/>
                    </a:cubicBezTo>
                    <a:cubicBezTo>
                      <a:pt x="1055632" y="1948860"/>
                      <a:pt x="1058640" y="1950363"/>
                      <a:pt x="1061647" y="1950363"/>
                    </a:cubicBezTo>
                    <a:lnTo>
                      <a:pt x="1060143" y="1965401"/>
                    </a:lnTo>
                    <a:cubicBezTo>
                      <a:pt x="1027061" y="1965401"/>
                      <a:pt x="992475" y="1975927"/>
                      <a:pt x="957889" y="1996980"/>
                    </a:cubicBezTo>
                    <a:cubicBezTo>
                      <a:pt x="950370" y="2001491"/>
                      <a:pt x="942851" y="2006002"/>
                      <a:pt x="936836" y="2010513"/>
                    </a:cubicBezTo>
                    <a:cubicBezTo>
                      <a:pt x="899242" y="2034573"/>
                      <a:pt x="896235" y="2034573"/>
                      <a:pt x="845107" y="2012017"/>
                    </a:cubicBezTo>
                    <a:cubicBezTo>
                      <a:pt x="803002" y="1992468"/>
                      <a:pt x="750371" y="1993972"/>
                      <a:pt x="694732" y="2001491"/>
                    </a:cubicBezTo>
                    <a:cubicBezTo>
                      <a:pt x="700747" y="2001491"/>
                      <a:pt x="708266" y="2002995"/>
                      <a:pt x="714281" y="2002995"/>
                    </a:cubicBezTo>
                    <a:cubicBezTo>
                      <a:pt x="723304" y="2004498"/>
                      <a:pt x="733830" y="2004498"/>
                      <a:pt x="742852" y="2006002"/>
                    </a:cubicBezTo>
                    <a:cubicBezTo>
                      <a:pt x="809017" y="2010513"/>
                      <a:pt x="878190" y="2016528"/>
                      <a:pt x="906761" y="2094723"/>
                    </a:cubicBezTo>
                    <a:cubicBezTo>
                      <a:pt x="923302" y="2142843"/>
                      <a:pt x="921799" y="2196978"/>
                      <a:pt x="920295" y="2251113"/>
                    </a:cubicBezTo>
                    <a:cubicBezTo>
                      <a:pt x="920295" y="2266151"/>
                      <a:pt x="918791" y="2281188"/>
                      <a:pt x="918791" y="2296226"/>
                    </a:cubicBezTo>
                    <a:cubicBezTo>
                      <a:pt x="918791" y="2308256"/>
                      <a:pt x="917287" y="2321790"/>
                      <a:pt x="915784" y="2333820"/>
                    </a:cubicBezTo>
                    <a:cubicBezTo>
                      <a:pt x="912776" y="2357880"/>
                      <a:pt x="909768" y="2380436"/>
                      <a:pt x="918791" y="2396977"/>
                    </a:cubicBezTo>
                    <a:cubicBezTo>
                      <a:pt x="933829" y="2422541"/>
                      <a:pt x="980445" y="2430060"/>
                      <a:pt x="1016535" y="2425548"/>
                    </a:cubicBezTo>
                    <a:cubicBezTo>
                      <a:pt x="1048114" y="2421037"/>
                      <a:pt x="1093226" y="2392466"/>
                      <a:pt x="1120293" y="2360887"/>
                    </a:cubicBezTo>
                    <a:cubicBezTo>
                      <a:pt x="1102249" y="2353368"/>
                      <a:pt x="1087211" y="2339835"/>
                      <a:pt x="1076685" y="2324797"/>
                    </a:cubicBezTo>
                    <a:cubicBezTo>
                      <a:pt x="1066158" y="2306752"/>
                      <a:pt x="1066158" y="2288707"/>
                      <a:pt x="1079692" y="2273670"/>
                    </a:cubicBezTo>
                    <a:lnTo>
                      <a:pt x="1082700" y="2270662"/>
                    </a:lnTo>
                    <a:lnTo>
                      <a:pt x="1085707" y="2270662"/>
                    </a:lnTo>
                    <a:cubicBezTo>
                      <a:pt x="1142850" y="2273670"/>
                      <a:pt x="1156383" y="2296226"/>
                      <a:pt x="1156383" y="2314271"/>
                    </a:cubicBezTo>
                    <a:cubicBezTo>
                      <a:pt x="1156383" y="2326301"/>
                      <a:pt x="1151872" y="2338331"/>
                      <a:pt x="1144354" y="2351865"/>
                    </a:cubicBezTo>
                    <a:cubicBezTo>
                      <a:pt x="1147361" y="2351865"/>
                      <a:pt x="1151872" y="2351865"/>
                      <a:pt x="1154880" y="2351865"/>
                    </a:cubicBezTo>
                    <a:cubicBezTo>
                      <a:pt x="1183451" y="2345850"/>
                      <a:pt x="1201496" y="2303745"/>
                      <a:pt x="1215030" y="2269158"/>
                    </a:cubicBezTo>
                    <a:cubicBezTo>
                      <a:pt x="1219541" y="2257128"/>
                      <a:pt x="1224052" y="2246602"/>
                      <a:pt x="1228563" y="2237580"/>
                    </a:cubicBezTo>
                    <a:cubicBezTo>
                      <a:pt x="1234579" y="2225550"/>
                      <a:pt x="1246609" y="2209008"/>
                      <a:pt x="1261646" y="2187956"/>
                    </a:cubicBezTo>
                    <a:cubicBezTo>
                      <a:pt x="1279691" y="2162392"/>
                      <a:pt x="1303751" y="2127806"/>
                      <a:pt x="1321796" y="2096227"/>
                    </a:cubicBezTo>
                    <a:cubicBezTo>
                      <a:pt x="1263150" y="2127806"/>
                      <a:pt x="1237586" y="2117280"/>
                      <a:pt x="1227060" y="2100738"/>
                    </a:cubicBezTo>
                    <a:cubicBezTo>
                      <a:pt x="1207511" y="2070663"/>
                      <a:pt x="1233075" y="2010513"/>
                      <a:pt x="1267661" y="1986453"/>
                    </a:cubicBezTo>
                    <a:cubicBezTo>
                      <a:pt x="1296232" y="1966905"/>
                      <a:pt x="1326307" y="1972920"/>
                      <a:pt x="1348863" y="2002995"/>
                    </a:cubicBezTo>
                    <a:cubicBezTo>
                      <a:pt x="1350367" y="2004498"/>
                      <a:pt x="1351871" y="2007506"/>
                      <a:pt x="1353375" y="2009010"/>
                    </a:cubicBezTo>
                    <a:cubicBezTo>
                      <a:pt x="1351871" y="2002995"/>
                      <a:pt x="1350367" y="1998483"/>
                      <a:pt x="1348863" y="1993972"/>
                    </a:cubicBezTo>
                    <a:cubicBezTo>
                      <a:pt x="1338337" y="1969912"/>
                      <a:pt x="1312773" y="1960890"/>
                      <a:pt x="1269165" y="1966905"/>
                    </a:cubicBezTo>
                    <a:cubicBezTo>
                      <a:pt x="1224052" y="1972920"/>
                      <a:pt x="1180443" y="1996980"/>
                      <a:pt x="1141346" y="2025551"/>
                    </a:cubicBezTo>
                    <a:cubicBezTo>
                      <a:pt x="1139842" y="2033070"/>
                      <a:pt x="1136835" y="2039085"/>
                      <a:pt x="1133827" y="2046603"/>
                    </a:cubicBezTo>
                    <a:cubicBezTo>
                      <a:pt x="1112775" y="2094723"/>
                      <a:pt x="1060143" y="2190963"/>
                      <a:pt x="1006008" y="2207505"/>
                    </a:cubicBezTo>
                    <a:cubicBezTo>
                      <a:pt x="996986" y="2210512"/>
                      <a:pt x="984956" y="2213520"/>
                      <a:pt x="977437" y="2204497"/>
                    </a:cubicBezTo>
                    <a:cubicBezTo>
                      <a:pt x="969918" y="2195475"/>
                      <a:pt x="977437" y="2178933"/>
                      <a:pt x="989467" y="2157881"/>
                    </a:cubicBezTo>
                    <a:cubicBezTo>
                      <a:pt x="1006008" y="2126302"/>
                      <a:pt x="1033076" y="2099235"/>
                      <a:pt x="1051121" y="2082693"/>
                    </a:cubicBezTo>
                    <a:cubicBezTo>
                      <a:pt x="1072174" y="2061641"/>
                      <a:pt x="1099241" y="2039085"/>
                      <a:pt x="1127812" y="2018032"/>
                    </a:cubicBezTo>
                    <a:cubicBezTo>
                      <a:pt x="1136835" y="1974423"/>
                      <a:pt x="1118790" y="1938333"/>
                      <a:pt x="1096233" y="1897732"/>
                    </a:cubicBezTo>
                    <a:cubicBezTo>
                      <a:pt x="1088715" y="1884198"/>
                      <a:pt x="1081196" y="1869161"/>
                      <a:pt x="1075181" y="1854123"/>
                    </a:cubicBezTo>
                    <a:cubicBezTo>
                      <a:pt x="1040595" y="1774425"/>
                      <a:pt x="1024054" y="1687207"/>
                      <a:pt x="1024054" y="1602997"/>
                    </a:cubicBezTo>
                    <a:cubicBezTo>
                      <a:pt x="1024054" y="1384953"/>
                      <a:pt x="1133827" y="1183451"/>
                      <a:pt x="1317285" y="1064655"/>
                    </a:cubicBezTo>
                    <a:lnTo>
                      <a:pt x="1324803" y="1060144"/>
                    </a:lnTo>
                    <a:lnTo>
                      <a:pt x="1329315" y="1067662"/>
                    </a:lnTo>
                    <a:cubicBezTo>
                      <a:pt x="1342848" y="1094730"/>
                      <a:pt x="1324803" y="1118790"/>
                      <a:pt x="1306759" y="1139842"/>
                    </a:cubicBezTo>
                    <a:cubicBezTo>
                      <a:pt x="1302247" y="1145857"/>
                      <a:pt x="1297736" y="1151872"/>
                      <a:pt x="1293225" y="1157887"/>
                    </a:cubicBezTo>
                    <a:cubicBezTo>
                      <a:pt x="1275180" y="1184955"/>
                      <a:pt x="1270668" y="1221045"/>
                      <a:pt x="1282698" y="1249616"/>
                    </a:cubicBezTo>
                    <a:cubicBezTo>
                      <a:pt x="1285706" y="1258639"/>
                      <a:pt x="1290217" y="1267661"/>
                      <a:pt x="1296232" y="1275180"/>
                    </a:cubicBezTo>
                    <a:cubicBezTo>
                      <a:pt x="1306759" y="1293225"/>
                      <a:pt x="1315781" y="1311270"/>
                      <a:pt x="1314277" y="1330819"/>
                    </a:cubicBezTo>
                    <a:cubicBezTo>
                      <a:pt x="1314277" y="1332322"/>
                      <a:pt x="1314277" y="1335330"/>
                      <a:pt x="1312773" y="1338337"/>
                    </a:cubicBezTo>
                    <a:cubicBezTo>
                      <a:pt x="1312773" y="1341345"/>
                      <a:pt x="1311270" y="1344352"/>
                      <a:pt x="1312773" y="1347360"/>
                    </a:cubicBezTo>
                    <a:cubicBezTo>
                      <a:pt x="1314277" y="1353375"/>
                      <a:pt x="1321796" y="1357886"/>
                      <a:pt x="1330818" y="1362397"/>
                    </a:cubicBezTo>
                    <a:cubicBezTo>
                      <a:pt x="1341345" y="1368412"/>
                      <a:pt x="1356382" y="1374427"/>
                      <a:pt x="1359390" y="1392472"/>
                    </a:cubicBezTo>
                    <a:cubicBezTo>
                      <a:pt x="1359390" y="1396984"/>
                      <a:pt x="1360893" y="1398487"/>
                      <a:pt x="1362397" y="1399991"/>
                    </a:cubicBezTo>
                    <a:cubicBezTo>
                      <a:pt x="1366909" y="1404502"/>
                      <a:pt x="1368412" y="1404502"/>
                      <a:pt x="1375931" y="1399991"/>
                    </a:cubicBezTo>
                    <a:lnTo>
                      <a:pt x="1378938" y="1398487"/>
                    </a:lnTo>
                    <a:cubicBezTo>
                      <a:pt x="1402998" y="1387961"/>
                      <a:pt x="1434577" y="1396984"/>
                      <a:pt x="1467660" y="1427059"/>
                    </a:cubicBezTo>
                    <a:cubicBezTo>
                      <a:pt x="1476682" y="1433073"/>
                      <a:pt x="1485705" y="1440592"/>
                      <a:pt x="1493223" y="1448111"/>
                    </a:cubicBezTo>
                    <a:lnTo>
                      <a:pt x="1497735" y="1451119"/>
                    </a:lnTo>
                    <a:cubicBezTo>
                      <a:pt x="1524802" y="1472171"/>
                      <a:pt x="1557885" y="1484201"/>
                      <a:pt x="1589463" y="1484201"/>
                    </a:cubicBezTo>
                    <a:cubicBezTo>
                      <a:pt x="1583448" y="1466156"/>
                      <a:pt x="1568411" y="1452622"/>
                      <a:pt x="1548862" y="1448111"/>
                    </a:cubicBezTo>
                    <a:cubicBezTo>
                      <a:pt x="1547358" y="1448111"/>
                      <a:pt x="1544351" y="1446607"/>
                      <a:pt x="1542847" y="1446607"/>
                    </a:cubicBezTo>
                    <a:cubicBezTo>
                      <a:pt x="1532321" y="1443600"/>
                      <a:pt x="1518787" y="1440592"/>
                      <a:pt x="1509765" y="1430066"/>
                    </a:cubicBezTo>
                    <a:cubicBezTo>
                      <a:pt x="1497735" y="1413525"/>
                      <a:pt x="1503750" y="1392472"/>
                      <a:pt x="1506757" y="1384953"/>
                    </a:cubicBezTo>
                    <a:cubicBezTo>
                      <a:pt x="1506757" y="1383450"/>
                      <a:pt x="1508261" y="1380442"/>
                      <a:pt x="1509765" y="1377435"/>
                    </a:cubicBezTo>
                    <a:cubicBezTo>
                      <a:pt x="1514276" y="1365405"/>
                      <a:pt x="1517283" y="1354878"/>
                      <a:pt x="1512772" y="1342848"/>
                    </a:cubicBezTo>
                    <a:cubicBezTo>
                      <a:pt x="1509765" y="1338337"/>
                      <a:pt x="1505253" y="1336834"/>
                      <a:pt x="1500742" y="1338337"/>
                    </a:cubicBezTo>
                    <a:cubicBezTo>
                      <a:pt x="1497735" y="1339841"/>
                      <a:pt x="1496231" y="1341345"/>
                      <a:pt x="1493223" y="1347360"/>
                    </a:cubicBezTo>
                    <a:cubicBezTo>
                      <a:pt x="1491720" y="1350367"/>
                      <a:pt x="1490216" y="1354878"/>
                      <a:pt x="1487208" y="1357886"/>
                    </a:cubicBezTo>
                    <a:cubicBezTo>
                      <a:pt x="1482697" y="1363901"/>
                      <a:pt x="1475178" y="1366909"/>
                      <a:pt x="1466156" y="1366909"/>
                    </a:cubicBezTo>
                    <a:cubicBezTo>
                      <a:pt x="1458637" y="1366909"/>
                      <a:pt x="1449615" y="1363901"/>
                      <a:pt x="1443600" y="1359390"/>
                    </a:cubicBezTo>
                    <a:cubicBezTo>
                      <a:pt x="1431570" y="1350367"/>
                      <a:pt x="1425555" y="1338337"/>
                      <a:pt x="1419540" y="1326307"/>
                    </a:cubicBezTo>
                    <a:cubicBezTo>
                      <a:pt x="1412021" y="1311270"/>
                      <a:pt x="1401495" y="1285706"/>
                      <a:pt x="1418036" y="1264653"/>
                    </a:cubicBezTo>
                    <a:cubicBezTo>
                      <a:pt x="1425555" y="1254127"/>
                      <a:pt x="1437585" y="1251120"/>
                      <a:pt x="1446607" y="1249616"/>
                    </a:cubicBezTo>
                    <a:cubicBezTo>
                      <a:pt x="1466156" y="1248112"/>
                      <a:pt x="1482697" y="1255631"/>
                      <a:pt x="1497735" y="1264653"/>
                    </a:cubicBezTo>
                    <a:cubicBezTo>
                      <a:pt x="1506757" y="1255631"/>
                      <a:pt x="1517283" y="1246609"/>
                      <a:pt x="1530817" y="1243601"/>
                    </a:cubicBezTo>
                    <a:cubicBezTo>
                      <a:pt x="1538336" y="1242097"/>
                      <a:pt x="1545855" y="1243601"/>
                      <a:pt x="1551870" y="1245105"/>
                    </a:cubicBezTo>
                    <a:cubicBezTo>
                      <a:pt x="1568411" y="1252624"/>
                      <a:pt x="1569915" y="1266157"/>
                      <a:pt x="1569915" y="1276684"/>
                    </a:cubicBezTo>
                    <a:cubicBezTo>
                      <a:pt x="1569915" y="1278187"/>
                      <a:pt x="1569915" y="1279691"/>
                      <a:pt x="1569915" y="1282699"/>
                    </a:cubicBezTo>
                    <a:cubicBezTo>
                      <a:pt x="1572922" y="1299240"/>
                      <a:pt x="1587960" y="1311270"/>
                      <a:pt x="1604501" y="1312774"/>
                    </a:cubicBezTo>
                    <a:cubicBezTo>
                      <a:pt x="1602997" y="1306759"/>
                      <a:pt x="1599990" y="1299240"/>
                      <a:pt x="1595478" y="1293225"/>
                    </a:cubicBezTo>
                    <a:cubicBezTo>
                      <a:pt x="1593975" y="1288714"/>
                      <a:pt x="1590967" y="1285706"/>
                      <a:pt x="1589463" y="1281195"/>
                    </a:cubicBezTo>
                    <a:cubicBezTo>
                      <a:pt x="1584952" y="1269165"/>
                      <a:pt x="1587960" y="1252624"/>
                      <a:pt x="1596982" y="1243601"/>
                    </a:cubicBezTo>
                    <a:cubicBezTo>
                      <a:pt x="1599990" y="1242097"/>
                      <a:pt x="1601493" y="1240594"/>
                      <a:pt x="1604501" y="1239090"/>
                    </a:cubicBezTo>
                    <a:cubicBezTo>
                      <a:pt x="1604501" y="1225556"/>
                      <a:pt x="1612020" y="1212022"/>
                      <a:pt x="1621042" y="1204504"/>
                    </a:cubicBezTo>
                    <a:cubicBezTo>
                      <a:pt x="1637583" y="1186459"/>
                      <a:pt x="1655628" y="1174429"/>
                      <a:pt x="1678185" y="1168414"/>
                    </a:cubicBezTo>
                    <a:cubicBezTo>
                      <a:pt x="1679688" y="1168414"/>
                      <a:pt x="1682696" y="1166910"/>
                      <a:pt x="1684200" y="1165406"/>
                    </a:cubicBezTo>
                    <a:cubicBezTo>
                      <a:pt x="1688711" y="1163902"/>
                      <a:pt x="1693222" y="1162399"/>
                      <a:pt x="1696230" y="1159391"/>
                    </a:cubicBezTo>
                    <a:cubicBezTo>
                      <a:pt x="1702245" y="1154880"/>
                      <a:pt x="1702245" y="1145857"/>
                      <a:pt x="1700741" y="1138339"/>
                    </a:cubicBezTo>
                    <a:cubicBezTo>
                      <a:pt x="1699237" y="1132324"/>
                      <a:pt x="1694726" y="1126309"/>
                      <a:pt x="1687207" y="1124805"/>
                    </a:cubicBezTo>
                    <a:lnTo>
                      <a:pt x="1676681" y="1123301"/>
                    </a:lnTo>
                    <a:lnTo>
                      <a:pt x="1681192" y="1112775"/>
                    </a:lnTo>
                    <a:cubicBezTo>
                      <a:pt x="1688711" y="1097737"/>
                      <a:pt x="1706756" y="1090219"/>
                      <a:pt x="1730816" y="1091722"/>
                    </a:cubicBezTo>
                    <a:lnTo>
                      <a:pt x="1738335" y="1091722"/>
                    </a:lnTo>
                    <a:cubicBezTo>
                      <a:pt x="1751868" y="1093226"/>
                      <a:pt x="1763898" y="1094730"/>
                      <a:pt x="1775928" y="1090219"/>
                    </a:cubicBezTo>
                    <a:cubicBezTo>
                      <a:pt x="1781943" y="1087211"/>
                      <a:pt x="1786455" y="1081196"/>
                      <a:pt x="1787958" y="1075181"/>
                    </a:cubicBezTo>
                    <a:cubicBezTo>
                      <a:pt x="1787958" y="1072174"/>
                      <a:pt x="1787958" y="1067662"/>
                      <a:pt x="1784951" y="1063151"/>
                    </a:cubicBezTo>
                    <a:cubicBezTo>
                      <a:pt x="1783447" y="1063151"/>
                      <a:pt x="1781943" y="1061647"/>
                      <a:pt x="1780440" y="1060144"/>
                    </a:cubicBezTo>
                    <a:cubicBezTo>
                      <a:pt x="1775928" y="1057136"/>
                      <a:pt x="1769913" y="1054129"/>
                      <a:pt x="1766906" y="1046610"/>
                    </a:cubicBezTo>
                    <a:cubicBezTo>
                      <a:pt x="1763898" y="1037587"/>
                      <a:pt x="1768410" y="1030069"/>
                      <a:pt x="1771417" y="1024054"/>
                    </a:cubicBezTo>
                    <a:cubicBezTo>
                      <a:pt x="1775928" y="1016535"/>
                      <a:pt x="1775928" y="1015031"/>
                      <a:pt x="1774425" y="1012024"/>
                    </a:cubicBezTo>
                    <a:cubicBezTo>
                      <a:pt x="1772921" y="1009016"/>
                      <a:pt x="1769913" y="1007512"/>
                      <a:pt x="1766906" y="1007512"/>
                    </a:cubicBezTo>
                    <a:cubicBezTo>
                      <a:pt x="1637583" y="987964"/>
                      <a:pt x="1502246" y="1012024"/>
                      <a:pt x="1387961" y="1073677"/>
                    </a:cubicBezTo>
                    <a:lnTo>
                      <a:pt x="1384953" y="1075181"/>
                    </a:lnTo>
                    <a:lnTo>
                      <a:pt x="1381946" y="1073677"/>
                    </a:lnTo>
                    <a:cubicBezTo>
                      <a:pt x="1374427" y="1070670"/>
                      <a:pt x="1369916" y="1063151"/>
                      <a:pt x="1366909" y="1054129"/>
                    </a:cubicBezTo>
                    <a:cubicBezTo>
                      <a:pt x="1363901" y="1045106"/>
                      <a:pt x="1366909" y="1034580"/>
                      <a:pt x="1371420" y="1027061"/>
                    </a:cubicBezTo>
                    <a:lnTo>
                      <a:pt x="1372923" y="1025557"/>
                    </a:lnTo>
                    <a:lnTo>
                      <a:pt x="1374427" y="1024054"/>
                    </a:lnTo>
                    <a:cubicBezTo>
                      <a:pt x="1439088" y="990971"/>
                      <a:pt x="1500742" y="971422"/>
                      <a:pt x="1556381" y="965407"/>
                    </a:cubicBezTo>
                    <a:cubicBezTo>
                      <a:pt x="1563900" y="963904"/>
                      <a:pt x="1572922" y="965407"/>
                      <a:pt x="1580441" y="965407"/>
                    </a:cubicBezTo>
                    <a:cubicBezTo>
                      <a:pt x="1599990" y="966911"/>
                      <a:pt x="1612020" y="966911"/>
                      <a:pt x="1618035" y="954881"/>
                    </a:cubicBezTo>
                    <a:cubicBezTo>
                      <a:pt x="1628561" y="936836"/>
                      <a:pt x="1607508" y="885709"/>
                      <a:pt x="1559388" y="818040"/>
                    </a:cubicBezTo>
                    <a:cubicBezTo>
                      <a:pt x="1548862" y="801499"/>
                      <a:pt x="1536832" y="784957"/>
                      <a:pt x="1526306" y="768416"/>
                    </a:cubicBezTo>
                    <a:cubicBezTo>
                      <a:pt x="1518787" y="757890"/>
                      <a:pt x="1512772" y="745860"/>
                      <a:pt x="1505253" y="735334"/>
                    </a:cubicBezTo>
                    <a:cubicBezTo>
                      <a:pt x="1496231" y="732326"/>
                      <a:pt x="1485705" y="729319"/>
                      <a:pt x="1473675" y="727815"/>
                    </a:cubicBezTo>
                    <a:cubicBezTo>
                      <a:pt x="1342848" y="702251"/>
                      <a:pt x="1275180" y="625560"/>
                      <a:pt x="1260142" y="487215"/>
                    </a:cubicBezTo>
                    <a:lnTo>
                      <a:pt x="1258638" y="473681"/>
                    </a:lnTo>
                    <a:lnTo>
                      <a:pt x="1270668" y="479696"/>
                    </a:lnTo>
                    <a:cubicBezTo>
                      <a:pt x="1297736" y="494734"/>
                      <a:pt x="1327811" y="497741"/>
                      <a:pt x="1360893" y="502252"/>
                    </a:cubicBezTo>
                    <a:cubicBezTo>
                      <a:pt x="1395480" y="506764"/>
                      <a:pt x="1430066" y="511275"/>
                      <a:pt x="1461645" y="530824"/>
                    </a:cubicBezTo>
                    <a:cubicBezTo>
                      <a:pt x="1518787" y="565410"/>
                      <a:pt x="1529313" y="607515"/>
                      <a:pt x="1539840" y="652627"/>
                    </a:cubicBezTo>
                    <a:cubicBezTo>
                      <a:pt x="1544351" y="669169"/>
                      <a:pt x="1547358" y="687214"/>
                      <a:pt x="1554877" y="705259"/>
                    </a:cubicBezTo>
                    <a:lnTo>
                      <a:pt x="1565403" y="732326"/>
                    </a:lnTo>
                    <a:lnTo>
                      <a:pt x="1542847" y="714281"/>
                    </a:lnTo>
                    <a:cubicBezTo>
                      <a:pt x="1535328" y="708266"/>
                      <a:pt x="1526306" y="700747"/>
                      <a:pt x="1518787" y="694732"/>
                    </a:cubicBezTo>
                    <a:cubicBezTo>
                      <a:pt x="1496231" y="675184"/>
                      <a:pt x="1473675" y="657139"/>
                      <a:pt x="1449615" y="642101"/>
                    </a:cubicBezTo>
                    <a:cubicBezTo>
                      <a:pt x="1475178" y="666161"/>
                      <a:pt x="1496231" y="694732"/>
                      <a:pt x="1515780" y="723304"/>
                    </a:cubicBezTo>
                    <a:cubicBezTo>
                      <a:pt x="1535328" y="730822"/>
                      <a:pt x="1548862" y="739845"/>
                      <a:pt x="1569915" y="756386"/>
                    </a:cubicBezTo>
                    <a:cubicBezTo>
                      <a:pt x="1578937" y="765409"/>
                      <a:pt x="1587960" y="775935"/>
                      <a:pt x="1593975" y="786461"/>
                    </a:cubicBezTo>
                    <a:cubicBezTo>
                      <a:pt x="1602997" y="799995"/>
                      <a:pt x="1613523" y="812025"/>
                      <a:pt x="1625553" y="821047"/>
                    </a:cubicBezTo>
                    <a:cubicBezTo>
                      <a:pt x="1637583" y="775935"/>
                      <a:pt x="1636080" y="724807"/>
                      <a:pt x="1628561" y="673680"/>
                    </a:cubicBezTo>
                    <a:cubicBezTo>
                      <a:pt x="1622546" y="666161"/>
                      <a:pt x="1618035" y="655635"/>
                      <a:pt x="1613523" y="646612"/>
                    </a:cubicBezTo>
                    <a:lnTo>
                      <a:pt x="1610516" y="642101"/>
                    </a:lnTo>
                    <a:cubicBezTo>
                      <a:pt x="1595478" y="613530"/>
                      <a:pt x="1587960" y="577440"/>
                      <a:pt x="1580441" y="542854"/>
                    </a:cubicBezTo>
                    <a:cubicBezTo>
                      <a:pt x="1571418" y="497741"/>
                      <a:pt x="1560892" y="451125"/>
                      <a:pt x="1533825" y="419546"/>
                    </a:cubicBezTo>
                    <a:cubicBezTo>
                      <a:pt x="1526306" y="410524"/>
                      <a:pt x="1518787" y="403005"/>
                      <a:pt x="1512772" y="395486"/>
                    </a:cubicBezTo>
                    <a:cubicBezTo>
                      <a:pt x="1479690" y="359396"/>
                      <a:pt x="1458637" y="336840"/>
                      <a:pt x="1460141" y="272179"/>
                    </a:cubicBezTo>
                    <a:cubicBezTo>
                      <a:pt x="1460141" y="237592"/>
                      <a:pt x="1469163" y="204510"/>
                      <a:pt x="1478186" y="172931"/>
                    </a:cubicBezTo>
                    <a:cubicBezTo>
                      <a:pt x="1490216" y="126315"/>
                      <a:pt x="1500742" y="81203"/>
                      <a:pt x="1491720" y="33083"/>
                    </a:cubicBezTo>
                    <a:lnTo>
                      <a:pt x="1484201" y="0"/>
                    </a:lnTo>
                    <a:lnTo>
                      <a:pt x="1505253" y="27068"/>
                    </a:lnTo>
                    <a:cubicBezTo>
                      <a:pt x="1521795" y="48120"/>
                      <a:pt x="1544351" y="64661"/>
                      <a:pt x="1565403" y="79699"/>
                    </a:cubicBezTo>
                    <a:cubicBezTo>
                      <a:pt x="1586456" y="93232"/>
                      <a:pt x="1607508" y="108270"/>
                      <a:pt x="1622546" y="127819"/>
                    </a:cubicBezTo>
                    <a:cubicBezTo>
                      <a:pt x="1663147" y="177443"/>
                      <a:pt x="1679688" y="299246"/>
                      <a:pt x="1661643" y="354885"/>
                    </a:cubicBezTo>
                    <a:cubicBezTo>
                      <a:pt x="1652621" y="383456"/>
                      <a:pt x="1636080" y="404509"/>
                      <a:pt x="1616531" y="410524"/>
                    </a:cubicBezTo>
                    <a:cubicBezTo>
                      <a:pt x="1609012" y="413531"/>
                      <a:pt x="1599990" y="413531"/>
                      <a:pt x="1592471" y="412027"/>
                    </a:cubicBezTo>
                    <a:cubicBezTo>
                      <a:pt x="1595478" y="430072"/>
                      <a:pt x="1599990" y="448117"/>
                      <a:pt x="1602997" y="464659"/>
                    </a:cubicBezTo>
                    <a:cubicBezTo>
                      <a:pt x="1607508" y="482704"/>
                      <a:pt x="1610516" y="499245"/>
                      <a:pt x="1613523" y="514282"/>
                    </a:cubicBezTo>
                    <a:cubicBezTo>
                      <a:pt x="1616531" y="530824"/>
                      <a:pt x="1621042" y="548869"/>
                      <a:pt x="1624050" y="566914"/>
                    </a:cubicBezTo>
                    <a:cubicBezTo>
                      <a:pt x="1631568" y="599996"/>
                      <a:pt x="1639087" y="634582"/>
                      <a:pt x="1643598" y="670672"/>
                    </a:cubicBezTo>
                    <a:cubicBezTo>
                      <a:pt x="1648110" y="676687"/>
                      <a:pt x="1652621" y="681199"/>
                      <a:pt x="1657132" y="681199"/>
                    </a:cubicBezTo>
                    <a:cubicBezTo>
                      <a:pt x="1660140" y="681199"/>
                      <a:pt x="1666155" y="676687"/>
                      <a:pt x="1670666" y="669169"/>
                    </a:cubicBezTo>
                    <a:cubicBezTo>
                      <a:pt x="1681192" y="651124"/>
                      <a:pt x="1676681" y="625560"/>
                      <a:pt x="1672170" y="598492"/>
                    </a:cubicBezTo>
                    <a:cubicBezTo>
                      <a:pt x="1666155" y="565410"/>
                      <a:pt x="1658636" y="526312"/>
                      <a:pt x="1681192" y="496237"/>
                    </a:cubicBezTo>
                    <a:cubicBezTo>
                      <a:pt x="1703748" y="463155"/>
                      <a:pt x="1745853" y="448117"/>
                      <a:pt x="1786455" y="434584"/>
                    </a:cubicBezTo>
                    <a:cubicBezTo>
                      <a:pt x="1816530" y="424057"/>
                      <a:pt x="1848108" y="412027"/>
                      <a:pt x="1870665" y="392479"/>
                    </a:cubicBezTo>
                    <a:lnTo>
                      <a:pt x="1887206" y="378945"/>
                    </a:lnTo>
                    <a:lnTo>
                      <a:pt x="1884198" y="399997"/>
                    </a:lnTo>
                    <a:cubicBezTo>
                      <a:pt x="1876680" y="445110"/>
                      <a:pt x="1848108" y="479696"/>
                      <a:pt x="1822544" y="514282"/>
                    </a:cubicBezTo>
                    <a:cubicBezTo>
                      <a:pt x="1809011" y="532327"/>
                      <a:pt x="1793973" y="550372"/>
                      <a:pt x="1783447" y="569921"/>
                    </a:cubicBezTo>
                    <a:cubicBezTo>
                      <a:pt x="1790966" y="562402"/>
                      <a:pt x="1798485" y="556387"/>
                      <a:pt x="1806003" y="548869"/>
                    </a:cubicBezTo>
                    <a:cubicBezTo>
                      <a:pt x="1825552" y="530824"/>
                      <a:pt x="1845101" y="512779"/>
                      <a:pt x="1860138" y="491726"/>
                    </a:cubicBezTo>
                    <a:cubicBezTo>
                      <a:pt x="1875176" y="472177"/>
                      <a:pt x="1885702" y="437591"/>
                      <a:pt x="1893221" y="412027"/>
                    </a:cubicBezTo>
                    <a:cubicBezTo>
                      <a:pt x="1896228" y="403005"/>
                      <a:pt x="1899236" y="393982"/>
                      <a:pt x="1900740" y="387967"/>
                    </a:cubicBezTo>
                    <a:lnTo>
                      <a:pt x="1908258" y="366915"/>
                    </a:lnTo>
                    <a:lnTo>
                      <a:pt x="1914273" y="387967"/>
                    </a:lnTo>
                    <a:cubicBezTo>
                      <a:pt x="1947356" y="499245"/>
                      <a:pt x="1903747" y="622552"/>
                      <a:pt x="1804500" y="694732"/>
                    </a:cubicBezTo>
                    <a:cubicBezTo>
                      <a:pt x="1781943" y="711274"/>
                      <a:pt x="1754876" y="711274"/>
                      <a:pt x="1733823" y="711274"/>
                    </a:cubicBezTo>
                    <a:cubicBezTo>
                      <a:pt x="1715778" y="711274"/>
                      <a:pt x="1702245" y="711274"/>
                      <a:pt x="1694726" y="720296"/>
                    </a:cubicBezTo>
                    <a:cubicBezTo>
                      <a:pt x="1685703" y="730822"/>
                      <a:pt x="1685703" y="756386"/>
                      <a:pt x="1696230" y="799995"/>
                    </a:cubicBezTo>
                    <a:cubicBezTo>
                      <a:pt x="1703748" y="834581"/>
                      <a:pt x="1699237" y="870671"/>
                      <a:pt x="1694726" y="905257"/>
                    </a:cubicBezTo>
                    <a:cubicBezTo>
                      <a:pt x="1693222" y="923302"/>
                      <a:pt x="1690215" y="942851"/>
                      <a:pt x="1690215" y="960896"/>
                    </a:cubicBezTo>
                    <a:cubicBezTo>
                      <a:pt x="2034573" y="975934"/>
                      <a:pt x="2302241" y="1255631"/>
                      <a:pt x="2302241" y="1601494"/>
                    </a:cubicBezTo>
                    <a:cubicBezTo>
                      <a:pt x="2302241" y="1739838"/>
                      <a:pt x="2258632" y="1869161"/>
                      <a:pt x="2175926" y="1975927"/>
                    </a:cubicBezTo>
                    <a:lnTo>
                      <a:pt x="2169911" y="1975927"/>
                    </a:lnTo>
                    <a:lnTo>
                      <a:pt x="2165399" y="1975927"/>
                    </a:lnTo>
                    <a:cubicBezTo>
                      <a:pt x="2154873" y="1975927"/>
                      <a:pt x="2145851" y="1972920"/>
                      <a:pt x="2135324" y="1969912"/>
                    </a:cubicBezTo>
                    <a:cubicBezTo>
                      <a:pt x="2120287" y="1965401"/>
                      <a:pt x="2105250" y="1960890"/>
                      <a:pt x="2088708" y="1963897"/>
                    </a:cubicBezTo>
                    <a:cubicBezTo>
                      <a:pt x="2063144" y="1968408"/>
                      <a:pt x="2051115" y="1986453"/>
                      <a:pt x="2036077" y="2006002"/>
                    </a:cubicBezTo>
                    <a:cubicBezTo>
                      <a:pt x="2030062" y="2015025"/>
                      <a:pt x="2022543" y="2024047"/>
                      <a:pt x="2015024" y="2033070"/>
                    </a:cubicBezTo>
                    <a:lnTo>
                      <a:pt x="2009010" y="2039085"/>
                    </a:lnTo>
                    <a:lnTo>
                      <a:pt x="2002994" y="2031566"/>
                    </a:lnTo>
                    <a:cubicBezTo>
                      <a:pt x="1990965" y="2015025"/>
                      <a:pt x="1972919" y="2009010"/>
                      <a:pt x="1960890" y="2007506"/>
                    </a:cubicBezTo>
                    <a:cubicBezTo>
                      <a:pt x="1939837" y="2004498"/>
                      <a:pt x="1917281" y="2010513"/>
                      <a:pt x="1899236" y="2024047"/>
                    </a:cubicBezTo>
                    <a:cubicBezTo>
                      <a:pt x="1869161" y="2046603"/>
                      <a:pt x="1872168" y="2081190"/>
                      <a:pt x="1882694" y="2109761"/>
                    </a:cubicBezTo>
                    <a:cubicBezTo>
                      <a:pt x="1884198" y="2082693"/>
                      <a:pt x="1897732" y="2057130"/>
                      <a:pt x="1918785" y="2045100"/>
                    </a:cubicBezTo>
                    <a:cubicBezTo>
                      <a:pt x="1932318" y="2037581"/>
                      <a:pt x="1957882" y="2030062"/>
                      <a:pt x="1992468" y="2058633"/>
                    </a:cubicBezTo>
                    <a:cubicBezTo>
                      <a:pt x="2021040" y="2082693"/>
                      <a:pt x="2031566" y="2114272"/>
                      <a:pt x="2022543" y="2144347"/>
                    </a:cubicBezTo>
                    <a:cubicBezTo>
                      <a:pt x="2022543" y="2145851"/>
                      <a:pt x="2021040" y="2147355"/>
                      <a:pt x="2021040" y="2148858"/>
                    </a:cubicBezTo>
                    <a:cubicBezTo>
                      <a:pt x="2036077" y="2129310"/>
                      <a:pt x="2040588" y="2099235"/>
                      <a:pt x="2043596" y="2075175"/>
                    </a:cubicBezTo>
                    <a:cubicBezTo>
                      <a:pt x="2048107" y="2049611"/>
                      <a:pt x="2051115" y="2028558"/>
                      <a:pt x="2063144" y="2021040"/>
                    </a:cubicBezTo>
                    <a:cubicBezTo>
                      <a:pt x="2108257" y="1990965"/>
                      <a:pt x="2157881" y="1999987"/>
                      <a:pt x="2180437" y="2025551"/>
                    </a:cubicBezTo>
                    <a:cubicBezTo>
                      <a:pt x="2178933" y="2021040"/>
                      <a:pt x="2180437" y="2018032"/>
                      <a:pt x="2181941" y="2015025"/>
                    </a:cubicBezTo>
                    <a:cubicBezTo>
                      <a:pt x="2198482" y="1987957"/>
                      <a:pt x="2297730" y="2024047"/>
                      <a:pt x="2299233" y="2024047"/>
                    </a:cubicBezTo>
                    <a:cubicBezTo>
                      <a:pt x="2365398" y="2049611"/>
                      <a:pt x="2407503" y="2073671"/>
                      <a:pt x="2454119" y="2111265"/>
                    </a:cubicBezTo>
                    <a:cubicBezTo>
                      <a:pt x="2439082" y="2075175"/>
                      <a:pt x="2416526" y="2046603"/>
                      <a:pt x="2383443" y="2025551"/>
                    </a:cubicBezTo>
                    <a:cubicBezTo>
                      <a:pt x="2374421" y="2019536"/>
                      <a:pt x="2363894" y="2016528"/>
                      <a:pt x="2353368" y="2012017"/>
                    </a:cubicBezTo>
                    <a:cubicBezTo>
                      <a:pt x="2342842" y="2009010"/>
                      <a:pt x="2333819" y="2004498"/>
                      <a:pt x="2324797" y="1999987"/>
                    </a:cubicBezTo>
                    <a:cubicBezTo>
                      <a:pt x="2315774" y="1993972"/>
                      <a:pt x="2312767" y="1984950"/>
                      <a:pt x="2309760" y="1977431"/>
                    </a:cubicBezTo>
                    <a:cubicBezTo>
                      <a:pt x="2305248" y="1966905"/>
                      <a:pt x="2302241" y="1959386"/>
                      <a:pt x="2284196" y="1956378"/>
                    </a:cubicBezTo>
                    <a:lnTo>
                      <a:pt x="2230061" y="1947356"/>
                    </a:lnTo>
                    <a:lnTo>
                      <a:pt x="2284196" y="1941341"/>
                    </a:lnTo>
                    <a:cubicBezTo>
                      <a:pt x="2359383" y="1933822"/>
                      <a:pt x="2402992" y="1971416"/>
                      <a:pt x="2449608" y="2012017"/>
                    </a:cubicBezTo>
                    <a:cubicBezTo>
                      <a:pt x="2464646" y="2025551"/>
                      <a:pt x="2481187" y="2039085"/>
                      <a:pt x="2497728" y="2051115"/>
                    </a:cubicBezTo>
                    <a:cubicBezTo>
                      <a:pt x="2472165" y="1995476"/>
                      <a:pt x="2424044" y="1960890"/>
                      <a:pt x="2374421" y="1924800"/>
                    </a:cubicBezTo>
                    <a:cubicBezTo>
                      <a:pt x="2344346" y="1902243"/>
                      <a:pt x="2311263" y="1879687"/>
                      <a:pt x="2285699" y="1852620"/>
                    </a:cubicBezTo>
                    <a:lnTo>
                      <a:pt x="2260136" y="1825552"/>
                    </a:lnTo>
                    <a:lnTo>
                      <a:pt x="2294722" y="1840590"/>
                    </a:lnTo>
                    <a:cubicBezTo>
                      <a:pt x="2362391" y="1870665"/>
                      <a:pt x="2428556" y="1899236"/>
                      <a:pt x="2500736" y="1902243"/>
                    </a:cubicBezTo>
                    <a:cubicBezTo>
                      <a:pt x="2542841" y="1903747"/>
                      <a:pt x="2581938" y="1893221"/>
                      <a:pt x="2624043" y="1882695"/>
                    </a:cubicBezTo>
                    <a:cubicBezTo>
                      <a:pt x="2651111" y="1875176"/>
                      <a:pt x="2678178" y="1867657"/>
                      <a:pt x="2706749" y="1864650"/>
                    </a:cubicBezTo>
                    <a:lnTo>
                      <a:pt x="2723291" y="1863146"/>
                    </a:lnTo>
                    <a:cubicBezTo>
                      <a:pt x="2780433" y="1855627"/>
                      <a:pt x="2840583" y="1848108"/>
                      <a:pt x="2893214" y="1872168"/>
                    </a:cubicBezTo>
                    <a:cubicBezTo>
                      <a:pt x="2933816" y="1888710"/>
                      <a:pt x="2960883" y="1923296"/>
                      <a:pt x="2963891" y="1960890"/>
                    </a:cubicBezTo>
                    <a:cubicBezTo>
                      <a:pt x="2965394" y="1983446"/>
                      <a:pt x="2959379" y="2004498"/>
                      <a:pt x="2944342" y="2022543"/>
                    </a:cubicBezTo>
                    <a:cubicBezTo>
                      <a:pt x="2971409" y="2027055"/>
                      <a:pt x="2996973" y="2033070"/>
                      <a:pt x="3018025" y="2039085"/>
                    </a:cubicBezTo>
                    <a:cubicBezTo>
                      <a:pt x="3061634" y="2051115"/>
                      <a:pt x="3088702" y="2049611"/>
                      <a:pt x="3126296" y="2046603"/>
                    </a:cubicBezTo>
                    <a:cubicBezTo>
                      <a:pt x="3135318" y="2046603"/>
                      <a:pt x="3144340" y="2045100"/>
                      <a:pt x="3154867" y="2045100"/>
                    </a:cubicBezTo>
                    <a:cubicBezTo>
                      <a:pt x="3160882" y="2045100"/>
                      <a:pt x="3189453" y="2036077"/>
                      <a:pt x="3228550" y="2027055"/>
                    </a:cubicBezTo>
                    <a:cubicBezTo>
                      <a:pt x="3419527" y="1975927"/>
                      <a:pt x="3864637" y="1854123"/>
                      <a:pt x="4015012" y="1932318"/>
                    </a:cubicBezTo>
                    <a:cubicBezTo>
                      <a:pt x="4192454" y="2025551"/>
                      <a:pt x="4684180" y="2063145"/>
                      <a:pt x="4688691" y="2063145"/>
                    </a:cubicBezTo>
                    <a:lnTo>
                      <a:pt x="6270636" y="2063145"/>
                    </a:lnTo>
                    <a:lnTo>
                      <a:pt x="6270636" y="2078182"/>
                    </a:lnTo>
                    <a:lnTo>
                      <a:pt x="4690195" y="2078182"/>
                    </a:lnTo>
                    <a:cubicBezTo>
                      <a:pt x="4669143" y="2076678"/>
                      <a:pt x="4189446" y="2039085"/>
                      <a:pt x="4010500" y="1944348"/>
                    </a:cubicBezTo>
                    <a:cubicBezTo>
                      <a:pt x="3866140" y="1869161"/>
                      <a:pt x="3407497" y="1993972"/>
                      <a:pt x="3234565" y="2040588"/>
                    </a:cubicBezTo>
                    <a:cubicBezTo>
                      <a:pt x="3186446" y="2054122"/>
                      <a:pt x="3165393" y="2060137"/>
                      <a:pt x="3157874" y="2060137"/>
                    </a:cubicBezTo>
                    <a:cubicBezTo>
                      <a:pt x="3147348" y="2060137"/>
                      <a:pt x="3138325" y="2061641"/>
                      <a:pt x="3129303" y="2061641"/>
                    </a:cubicBezTo>
                    <a:cubicBezTo>
                      <a:pt x="3088702" y="2064648"/>
                      <a:pt x="3061634" y="2066152"/>
                      <a:pt x="3015018" y="2054122"/>
                    </a:cubicBezTo>
                    <a:cubicBezTo>
                      <a:pt x="2992462" y="2048107"/>
                      <a:pt x="2963891" y="2040588"/>
                      <a:pt x="2933816" y="2036077"/>
                    </a:cubicBezTo>
                    <a:cubicBezTo>
                      <a:pt x="2929304" y="2040588"/>
                      <a:pt x="2924793" y="2043596"/>
                      <a:pt x="2918778" y="2046603"/>
                    </a:cubicBezTo>
                    <a:cubicBezTo>
                      <a:pt x="2861636" y="2082693"/>
                      <a:pt x="2747351" y="2105250"/>
                      <a:pt x="2691712" y="2058633"/>
                    </a:cubicBezTo>
                    <a:lnTo>
                      <a:pt x="2685697" y="2054122"/>
                    </a:lnTo>
                    <a:lnTo>
                      <a:pt x="2691712" y="2048107"/>
                    </a:lnTo>
                    <a:cubicBezTo>
                      <a:pt x="2714268" y="2024047"/>
                      <a:pt x="2783441" y="2019536"/>
                      <a:pt x="2845094" y="2018032"/>
                    </a:cubicBezTo>
                    <a:lnTo>
                      <a:pt x="2858628" y="2018032"/>
                    </a:lnTo>
                    <a:cubicBezTo>
                      <a:pt x="2882688" y="2016528"/>
                      <a:pt x="2906748" y="2018032"/>
                      <a:pt x="2929304" y="2021040"/>
                    </a:cubicBezTo>
                    <a:cubicBezTo>
                      <a:pt x="2945846" y="2004498"/>
                      <a:pt x="2953364" y="1984950"/>
                      <a:pt x="2951861" y="1962393"/>
                    </a:cubicBezTo>
                    <a:cubicBezTo>
                      <a:pt x="2948853" y="1930815"/>
                      <a:pt x="2924793" y="1900740"/>
                      <a:pt x="2890207" y="1885702"/>
                    </a:cubicBezTo>
                    <a:cubicBezTo>
                      <a:pt x="2840583" y="1863146"/>
                      <a:pt x="2783441" y="1870665"/>
                      <a:pt x="2727802" y="1878183"/>
                    </a:cubicBezTo>
                    <a:lnTo>
                      <a:pt x="2711261" y="1879687"/>
                    </a:lnTo>
                    <a:cubicBezTo>
                      <a:pt x="2684193" y="1882695"/>
                      <a:pt x="2655622" y="1890213"/>
                      <a:pt x="2630058" y="1897732"/>
                    </a:cubicBezTo>
                    <a:cubicBezTo>
                      <a:pt x="2589457" y="1908258"/>
                      <a:pt x="2547352" y="1920288"/>
                      <a:pt x="2502240" y="1917281"/>
                    </a:cubicBezTo>
                    <a:cubicBezTo>
                      <a:pt x="2442090" y="1914273"/>
                      <a:pt x="2386451" y="1896228"/>
                      <a:pt x="2330812" y="1873672"/>
                    </a:cubicBezTo>
                    <a:cubicBezTo>
                      <a:pt x="2348857" y="1888710"/>
                      <a:pt x="2366902" y="1900740"/>
                      <a:pt x="2384947" y="1914273"/>
                    </a:cubicBezTo>
                    <a:cubicBezTo>
                      <a:pt x="2440586" y="1953371"/>
                      <a:pt x="2497728" y="1995476"/>
                      <a:pt x="2521788" y="2069160"/>
                    </a:cubicBezTo>
                    <a:lnTo>
                      <a:pt x="2527803" y="2087205"/>
                    </a:lnTo>
                    <a:lnTo>
                      <a:pt x="2511262" y="2076678"/>
                    </a:lnTo>
                    <a:cubicBezTo>
                      <a:pt x="2484194" y="2061641"/>
                      <a:pt x="2463142" y="2042092"/>
                      <a:pt x="2440586" y="2022543"/>
                    </a:cubicBezTo>
                    <a:cubicBezTo>
                      <a:pt x="2401488" y="1987957"/>
                      <a:pt x="2366902" y="1957882"/>
                      <a:pt x="2314271" y="1954875"/>
                    </a:cubicBezTo>
                    <a:cubicBezTo>
                      <a:pt x="2318782" y="1959386"/>
                      <a:pt x="2321790" y="1965401"/>
                      <a:pt x="2323293" y="1971416"/>
                    </a:cubicBezTo>
                    <a:cubicBezTo>
                      <a:pt x="2326301" y="1977431"/>
                      <a:pt x="2327804" y="1983446"/>
                      <a:pt x="2333819" y="1987957"/>
                    </a:cubicBezTo>
                    <a:cubicBezTo>
                      <a:pt x="2339835" y="1992468"/>
                      <a:pt x="2348857" y="1995476"/>
                      <a:pt x="2359383" y="1998483"/>
                    </a:cubicBezTo>
                    <a:cubicBezTo>
                      <a:pt x="2369910" y="2002995"/>
                      <a:pt x="2381940" y="2006002"/>
                      <a:pt x="2392466" y="2013521"/>
                    </a:cubicBezTo>
                    <a:cubicBezTo>
                      <a:pt x="2434571" y="2042092"/>
                      <a:pt x="2461638" y="2081190"/>
                      <a:pt x="2476676" y="2132317"/>
                    </a:cubicBezTo>
                    <a:lnTo>
                      <a:pt x="2482691" y="2154873"/>
                    </a:lnTo>
                    <a:lnTo>
                      <a:pt x="2464646" y="2139836"/>
                    </a:lnTo>
                    <a:cubicBezTo>
                      <a:pt x="2409007" y="2094723"/>
                      <a:pt x="2368406" y="2066152"/>
                      <a:pt x="2293218" y="2039085"/>
                    </a:cubicBezTo>
                    <a:cubicBezTo>
                      <a:pt x="2249610" y="2022543"/>
                      <a:pt x="2198482" y="2016528"/>
                      <a:pt x="2193971" y="2024047"/>
                    </a:cubicBezTo>
                    <a:cubicBezTo>
                      <a:pt x="2193971" y="2024047"/>
                      <a:pt x="2192467" y="2033070"/>
                      <a:pt x="2225549" y="2060137"/>
                    </a:cubicBezTo>
                    <a:cubicBezTo>
                      <a:pt x="2236076" y="2069160"/>
                      <a:pt x="2246602" y="2078182"/>
                      <a:pt x="2258632" y="2085701"/>
                    </a:cubicBezTo>
                    <a:cubicBezTo>
                      <a:pt x="2308256" y="2124798"/>
                      <a:pt x="2359383" y="2165400"/>
                      <a:pt x="2381940" y="2227053"/>
                    </a:cubicBezTo>
                    <a:cubicBezTo>
                      <a:pt x="2387954" y="2243595"/>
                      <a:pt x="2386451" y="2270662"/>
                      <a:pt x="2378932" y="2299233"/>
                    </a:cubicBezTo>
                    <a:cubicBezTo>
                      <a:pt x="2396977" y="2303745"/>
                      <a:pt x="2413518" y="2315775"/>
                      <a:pt x="2421037" y="2332316"/>
                    </a:cubicBezTo>
                    <a:cubicBezTo>
                      <a:pt x="2434571" y="2360887"/>
                      <a:pt x="2425548" y="2396977"/>
                      <a:pt x="2396977" y="2431563"/>
                    </a:cubicBezTo>
                    <a:cubicBezTo>
                      <a:pt x="2354872" y="2478179"/>
                      <a:pt x="2303744" y="2482691"/>
                      <a:pt x="2252617" y="2485698"/>
                    </a:cubicBezTo>
                    <a:cubicBezTo>
                      <a:pt x="2251113" y="2485698"/>
                      <a:pt x="2248106" y="2485698"/>
                      <a:pt x="2246602" y="2485698"/>
                    </a:cubicBezTo>
                    <a:cubicBezTo>
                      <a:pt x="2252617" y="2518781"/>
                      <a:pt x="2246602" y="2550360"/>
                      <a:pt x="2219535" y="2572916"/>
                    </a:cubicBezTo>
                    <a:cubicBezTo>
                      <a:pt x="2204497" y="2586450"/>
                      <a:pt x="2153369" y="2602991"/>
                      <a:pt x="2118783" y="2599983"/>
                    </a:cubicBezTo>
                    <a:cubicBezTo>
                      <a:pt x="2103746" y="2598479"/>
                      <a:pt x="2093219" y="2595472"/>
                      <a:pt x="2087204" y="2587953"/>
                    </a:cubicBezTo>
                    <a:cubicBezTo>
                      <a:pt x="2078182" y="2578931"/>
                      <a:pt x="2075174" y="2566901"/>
                      <a:pt x="2078182" y="2556375"/>
                    </a:cubicBezTo>
                    <a:cubicBezTo>
                      <a:pt x="2087204" y="2517277"/>
                      <a:pt x="2162392" y="2487202"/>
                      <a:pt x="2162392" y="2485698"/>
                    </a:cubicBezTo>
                    <a:cubicBezTo>
                      <a:pt x="2183444" y="2476676"/>
                      <a:pt x="2206001" y="2473668"/>
                      <a:pt x="2228557" y="2470661"/>
                    </a:cubicBezTo>
                    <a:cubicBezTo>
                      <a:pt x="2216527" y="2425548"/>
                      <a:pt x="2184948" y="2375925"/>
                      <a:pt x="2166903" y="2347353"/>
                    </a:cubicBezTo>
                    <a:lnTo>
                      <a:pt x="2163896" y="2342842"/>
                    </a:lnTo>
                    <a:cubicBezTo>
                      <a:pt x="2124798" y="2279685"/>
                      <a:pt x="2073671" y="2186452"/>
                      <a:pt x="2054122" y="2103746"/>
                    </a:cubicBezTo>
                    <a:lnTo>
                      <a:pt x="2067656" y="2099235"/>
                    </a:lnTo>
                    <a:cubicBezTo>
                      <a:pt x="2076678" y="2120287"/>
                      <a:pt x="2084197" y="2130813"/>
                      <a:pt x="2093219" y="2132317"/>
                    </a:cubicBezTo>
                    <a:cubicBezTo>
                      <a:pt x="2106753" y="2135325"/>
                      <a:pt x="2124798" y="2121791"/>
                      <a:pt x="2151866" y="2099235"/>
                    </a:cubicBezTo>
                    <a:cubicBezTo>
                      <a:pt x="2175926" y="2078182"/>
                      <a:pt x="2181941" y="2055626"/>
                      <a:pt x="2168407" y="2037581"/>
                    </a:cubicBezTo>
                    <a:cubicBezTo>
                      <a:pt x="2151866" y="2015025"/>
                      <a:pt x="2108257" y="2007506"/>
                      <a:pt x="2069160" y="2034573"/>
                    </a:cubicBezTo>
                    <a:cubicBezTo>
                      <a:pt x="2061641" y="2039085"/>
                      <a:pt x="2058633" y="2058633"/>
                      <a:pt x="2055626" y="2078182"/>
                    </a:cubicBezTo>
                    <a:cubicBezTo>
                      <a:pt x="2051115" y="2111265"/>
                      <a:pt x="2043596" y="2153370"/>
                      <a:pt x="2013521" y="2174422"/>
                    </a:cubicBezTo>
                    <a:cubicBezTo>
                      <a:pt x="2004498" y="2180437"/>
                      <a:pt x="1995476" y="2184948"/>
                      <a:pt x="1983446" y="2186452"/>
                    </a:cubicBezTo>
                    <a:cubicBezTo>
                      <a:pt x="1975927" y="2190963"/>
                      <a:pt x="1966905" y="2192467"/>
                      <a:pt x="1957882" y="2193971"/>
                    </a:cubicBezTo>
                    <a:cubicBezTo>
                      <a:pt x="1933822" y="2195475"/>
                      <a:pt x="1911266" y="2184948"/>
                      <a:pt x="1893221" y="2162392"/>
                    </a:cubicBezTo>
                    <a:cubicBezTo>
                      <a:pt x="1897732" y="2172918"/>
                      <a:pt x="1900740" y="2184948"/>
                      <a:pt x="1903747" y="2199986"/>
                    </a:cubicBezTo>
                    <a:cubicBezTo>
                      <a:pt x="1906755" y="2206001"/>
                      <a:pt x="1908258" y="2210512"/>
                      <a:pt x="1911266" y="2215023"/>
                    </a:cubicBezTo>
                    <a:cubicBezTo>
                      <a:pt x="1932318" y="2257128"/>
                      <a:pt x="1948860" y="2302241"/>
                      <a:pt x="1965401" y="2345850"/>
                    </a:cubicBezTo>
                    <a:cubicBezTo>
                      <a:pt x="1971416" y="2360887"/>
                      <a:pt x="1977431" y="2375925"/>
                      <a:pt x="1981942" y="2390962"/>
                    </a:cubicBezTo>
                    <a:cubicBezTo>
                      <a:pt x="1984949" y="2399985"/>
                      <a:pt x="1990965" y="2412015"/>
                      <a:pt x="1996980" y="2425548"/>
                    </a:cubicBezTo>
                    <a:cubicBezTo>
                      <a:pt x="2018032" y="2470661"/>
                      <a:pt x="2043596" y="2527803"/>
                      <a:pt x="2034573" y="2563893"/>
                    </a:cubicBezTo>
                    <a:cubicBezTo>
                      <a:pt x="2030062" y="2581938"/>
                      <a:pt x="2019536" y="2593968"/>
                      <a:pt x="2001491" y="2598479"/>
                    </a:cubicBezTo>
                    <a:cubicBezTo>
                      <a:pt x="1999987" y="2596976"/>
                      <a:pt x="1995476" y="2598479"/>
                      <a:pt x="1990965" y="2598479"/>
                    </a:cubicBezTo>
                    <a:close/>
                    <a:moveTo>
                      <a:pt x="1825552" y="2434571"/>
                    </a:moveTo>
                    <a:cubicBezTo>
                      <a:pt x="1845101" y="2469157"/>
                      <a:pt x="1866153" y="2502240"/>
                      <a:pt x="1887206" y="2529307"/>
                    </a:cubicBezTo>
                    <a:cubicBezTo>
                      <a:pt x="1909762" y="2557878"/>
                      <a:pt x="1968408" y="2589457"/>
                      <a:pt x="1999987" y="2581938"/>
                    </a:cubicBezTo>
                    <a:cubicBezTo>
                      <a:pt x="2012017" y="2578931"/>
                      <a:pt x="2019536" y="2571412"/>
                      <a:pt x="2022543" y="2559382"/>
                    </a:cubicBezTo>
                    <a:cubicBezTo>
                      <a:pt x="2030062" y="2526300"/>
                      <a:pt x="2004498" y="2470661"/>
                      <a:pt x="1984949" y="2430060"/>
                    </a:cubicBezTo>
                    <a:cubicBezTo>
                      <a:pt x="1978935" y="2416526"/>
                      <a:pt x="1972919" y="2404496"/>
                      <a:pt x="1969912" y="2395473"/>
                    </a:cubicBezTo>
                    <a:cubicBezTo>
                      <a:pt x="1963897" y="2380436"/>
                      <a:pt x="1957882" y="2365398"/>
                      <a:pt x="1953371" y="2348857"/>
                    </a:cubicBezTo>
                    <a:cubicBezTo>
                      <a:pt x="1941341" y="2315775"/>
                      <a:pt x="1929311" y="2282692"/>
                      <a:pt x="1914273" y="2249610"/>
                    </a:cubicBezTo>
                    <a:cubicBezTo>
                      <a:pt x="1914273" y="2252617"/>
                      <a:pt x="1912769" y="2257128"/>
                      <a:pt x="1911266" y="2261640"/>
                    </a:cubicBezTo>
                    <a:cubicBezTo>
                      <a:pt x="1908258" y="2269158"/>
                      <a:pt x="1900740" y="2285700"/>
                      <a:pt x="1887206" y="2293218"/>
                    </a:cubicBezTo>
                    <a:cubicBezTo>
                      <a:pt x="1875176" y="2300737"/>
                      <a:pt x="1861642" y="2302241"/>
                      <a:pt x="1848108" y="2296226"/>
                    </a:cubicBezTo>
                    <a:cubicBezTo>
                      <a:pt x="1842093" y="2293218"/>
                      <a:pt x="1834575" y="2290211"/>
                      <a:pt x="1828560" y="2287203"/>
                    </a:cubicBezTo>
                    <a:cubicBezTo>
                      <a:pt x="1809011" y="2276677"/>
                      <a:pt x="1790966" y="2267655"/>
                      <a:pt x="1772921" y="2282692"/>
                    </a:cubicBezTo>
                    <a:cubicBezTo>
                      <a:pt x="1771417" y="2284196"/>
                      <a:pt x="1769913" y="2284196"/>
                      <a:pt x="1769913" y="2285700"/>
                    </a:cubicBezTo>
                    <a:cubicBezTo>
                      <a:pt x="1774425" y="2324797"/>
                      <a:pt x="1793973" y="2371413"/>
                      <a:pt x="1816530" y="2415022"/>
                    </a:cubicBezTo>
                    <a:cubicBezTo>
                      <a:pt x="1819537" y="2422541"/>
                      <a:pt x="1822544" y="2428556"/>
                      <a:pt x="1825552" y="2434571"/>
                    </a:cubicBezTo>
                    <a:close/>
                    <a:moveTo>
                      <a:pt x="2233068" y="2482691"/>
                    </a:moveTo>
                    <a:cubicBezTo>
                      <a:pt x="2210512" y="2484195"/>
                      <a:pt x="2189460" y="2487202"/>
                      <a:pt x="2169911" y="2496225"/>
                    </a:cubicBezTo>
                    <a:cubicBezTo>
                      <a:pt x="2141340" y="2508254"/>
                      <a:pt x="2099235" y="2533818"/>
                      <a:pt x="2094723" y="2556375"/>
                    </a:cubicBezTo>
                    <a:cubicBezTo>
                      <a:pt x="2093219" y="2562390"/>
                      <a:pt x="2094723" y="2568404"/>
                      <a:pt x="2100738" y="2574420"/>
                    </a:cubicBezTo>
                    <a:cubicBezTo>
                      <a:pt x="2103746" y="2578931"/>
                      <a:pt x="2111265" y="2580434"/>
                      <a:pt x="2121791" y="2581938"/>
                    </a:cubicBezTo>
                    <a:cubicBezTo>
                      <a:pt x="2153369" y="2583442"/>
                      <a:pt x="2201490" y="2568404"/>
                      <a:pt x="2212016" y="2557878"/>
                    </a:cubicBezTo>
                    <a:cubicBezTo>
                      <a:pt x="2233068" y="2538329"/>
                      <a:pt x="2237580" y="2511262"/>
                      <a:pt x="2233068" y="2482691"/>
                    </a:cubicBezTo>
                    <a:close/>
                    <a:moveTo>
                      <a:pt x="1335330" y="2524796"/>
                    </a:moveTo>
                    <a:cubicBezTo>
                      <a:pt x="1339841" y="2538329"/>
                      <a:pt x="1348863" y="2548856"/>
                      <a:pt x="1362397" y="2554871"/>
                    </a:cubicBezTo>
                    <a:cubicBezTo>
                      <a:pt x="1395480" y="2568404"/>
                      <a:pt x="1446607" y="2559382"/>
                      <a:pt x="1479690" y="2545848"/>
                    </a:cubicBezTo>
                    <a:cubicBezTo>
                      <a:pt x="1463148" y="2542841"/>
                      <a:pt x="1446607" y="2539833"/>
                      <a:pt x="1430066" y="2536826"/>
                    </a:cubicBezTo>
                    <a:cubicBezTo>
                      <a:pt x="1404502" y="2532315"/>
                      <a:pt x="1377435" y="2526300"/>
                      <a:pt x="1351871" y="2524796"/>
                    </a:cubicBezTo>
                    <a:cubicBezTo>
                      <a:pt x="1347360" y="2524796"/>
                      <a:pt x="1341345" y="2524796"/>
                      <a:pt x="1335330" y="2524796"/>
                    </a:cubicBezTo>
                    <a:close/>
                    <a:moveTo>
                      <a:pt x="1741342" y="2338331"/>
                    </a:moveTo>
                    <a:cubicBezTo>
                      <a:pt x="1739838" y="2344346"/>
                      <a:pt x="1738335" y="2350361"/>
                      <a:pt x="1738335" y="2357880"/>
                    </a:cubicBezTo>
                    <a:cubicBezTo>
                      <a:pt x="1736831" y="2375925"/>
                      <a:pt x="1736831" y="2395473"/>
                      <a:pt x="1736831" y="2415022"/>
                    </a:cubicBezTo>
                    <a:cubicBezTo>
                      <a:pt x="1738335" y="2440586"/>
                      <a:pt x="1750365" y="2470661"/>
                      <a:pt x="1772921" y="2505247"/>
                    </a:cubicBezTo>
                    <a:cubicBezTo>
                      <a:pt x="1778936" y="2515773"/>
                      <a:pt x="1793973" y="2538329"/>
                      <a:pt x="1812018" y="2538329"/>
                    </a:cubicBezTo>
                    <a:cubicBezTo>
                      <a:pt x="1816530" y="2538329"/>
                      <a:pt x="1819537" y="2536826"/>
                      <a:pt x="1821041" y="2533818"/>
                    </a:cubicBezTo>
                    <a:cubicBezTo>
                      <a:pt x="1827056" y="2526300"/>
                      <a:pt x="1828560" y="2512766"/>
                      <a:pt x="1828560" y="2502240"/>
                    </a:cubicBezTo>
                    <a:cubicBezTo>
                      <a:pt x="1828560" y="2482691"/>
                      <a:pt x="1822544" y="2461638"/>
                      <a:pt x="1812018" y="2442090"/>
                    </a:cubicBezTo>
                    <a:cubicBezTo>
                      <a:pt x="1809011" y="2436075"/>
                      <a:pt x="1804500" y="2428556"/>
                      <a:pt x="1801492" y="2422541"/>
                    </a:cubicBezTo>
                    <a:cubicBezTo>
                      <a:pt x="1795477" y="2413518"/>
                      <a:pt x="1789462" y="2404496"/>
                      <a:pt x="1784951" y="2395473"/>
                    </a:cubicBezTo>
                    <a:cubicBezTo>
                      <a:pt x="1781943" y="2389458"/>
                      <a:pt x="1778936" y="2384947"/>
                      <a:pt x="1775928" y="2378932"/>
                    </a:cubicBezTo>
                    <a:cubicBezTo>
                      <a:pt x="1771417" y="2371413"/>
                      <a:pt x="1768410" y="2365398"/>
                      <a:pt x="1763898" y="2359383"/>
                    </a:cubicBezTo>
                    <a:cubicBezTo>
                      <a:pt x="1757883" y="2351865"/>
                      <a:pt x="1750365" y="2344346"/>
                      <a:pt x="1741342" y="2338331"/>
                    </a:cubicBezTo>
                    <a:close/>
                    <a:moveTo>
                      <a:pt x="1240593" y="2353368"/>
                    </a:moveTo>
                    <a:cubicBezTo>
                      <a:pt x="1234579" y="2353368"/>
                      <a:pt x="1230067" y="2353368"/>
                      <a:pt x="1224052" y="2354872"/>
                    </a:cubicBezTo>
                    <a:cubicBezTo>
                      <a:pt x="1196985" y="2357880"/>
                      <a:pt x="1150368" y="2369910"/>
                      <a:pt x="1130820" y="2422541"/>
                    </a:cubicBezTo>
                    <a:cubicBezTo>
                      <a:pt x="1118790" y="2452616"/>
                      <a:pt x="1114279" y="2473668"/>
                      <a:pt x="1133827" y="2497728"/>
                    </a:cubicBezTo>
                    <a:cubicBezTo>
                      <a:pt x="1165406" y="2535322"/>
                      <a:pt x="1228563" y="2524796"/>
                      <a:pt x="1284202" y="2517277"/>
                    </a:cubicBezTo>
                    <a:cubicBezTo>
                      <a:pt x="1296232" y="2515773"/>
                      <a:pt x="1308262" y="2514270"/>
                      <a:pt x="1318788" y="2512766"/>
                    </a:cubicBezTo>
                    <a:cubicBezTo>
                      <a:pt x="1317285" y="2485698"/>
                      <a:pt x="1333826" y="2457127"/>
                      <a:pt x="1362397" y="2436075"/>
                    </a:cubicBezTo>
                    <a:cubicBezTo>
                      <a:pt x="1375931" y="2425548"/>
                      <a:pt x="1390968" y="2418029"/>
                      <a:pt x="1404502" y="2413518"/>
                    </a:cubicBezTo>
                    <a:cubicBezTo>
                      <a:pt x="1404502" y="2402992"/>
                      <a:pt x="1406006" y="2390962"/>
                      <a:pt x="1410517" y="2378932"/>
                    </a:cubicBezTo>
                    <a:cubicBezTo>
                      <a:pt x="1422547" y="2333820"/>
                      <a:pt x="1487208" y="2186452"/>
                      <a:pt x="1542847" y="2151866"/>
                    </a:cubicBezTo>
                    <a:cubicBezTo>
                      <a:pt x="1542847" y="2150362"/>
                      <a:pt x="1544351" y="2148858"/>
                      <a:pt x="1544351" y="2147355"/>
                    </a:cubicBezTo>
                    <a:cubicBezTo>
                      <a:pt x="1559388" y="2093220"/>
                      <a:pt x="1571418" y="2073671"/>
                      <a:pt x="1633072" y="2085701"/>
                    </a:cubicBezTo>
                    <a:cubicBezTo>
                      <a:pt x="1664651" y="2093220"/>
                      <a:pt x="1679688" y="2115776"/>
                      <a:pt x="1693222" y="2141340"/>
                    </a:cubicBezTo>
                    <a:cubicBezTo>
                      <a:pt x="1718786" y="2184948"/>
                      <a:pt x="1703748" y="2210512"/>
                      <a:pt x="1687207" y="2239083"/>
                    </a:cubicBezTo>
                    <a:cubicBezTo>
                      <a:pt x="1679688" y="2251113"/>
                      <a:pt x="1673673" y="2263143"/>
                      <a:pt x="1669162" y="2278181"/>
                    </a:cubicBezTo>
                    <a:cubicBezTo>
                      <a:pt x="1669162" y="2278181"/>
                      <a:pt x="1669162" y="2278181"/>
                      <a:pt x="1669162" y="2278181"/>
                    </a:cubicBezTo>
                    <a:cubicBezTo>
                      <a:pt x="1679688" y="2276677"/>
                      <a:pt x="1688711" y="2282692"/>
                      <a:pt x="1696230" y="2287203"/>
                    </a:cubicBezTo>
                    <a:cubicBezTo>
                      <a:pt x="1697733" y="2288707"/>
                      <a:pt x="1699237" y="2288707"/>
                      <a:pt x="1700741" y="2290211"/>
                    </a:cubicBezTo>
                    <a:cubicBezTo>
                      <a:pt x="1712771" y="2297730"/>
                      <a:pt x="1723297" y="2306752"/>
                      <a:pt x="1733823" y="2314271"/>
                    </a:cubicBezTo>
                    <a:cubicBezTo>
                      <a:pt x="1738335" y="2302241"/>
                      <a:pt x="1745853" y="2291715"/>
                      <a:pt x="1753372" y="2282692"/>
                    </a:cubicBezTo>
                    <a:cubicBezTo>
                      <a:pt x="1753372" y="2279685"/>
                      <a:pt x="1753372" y="2278181"/>
                      <a:pt x="1753372" y="2275173"/>
                    </a:cubicBezTo>
                    <a:cubicBezTo>
                      <a:pt x="1751868" y="2252617"/>
                      <a:pt x="1748861" y="2231565"/>
                      <a:pt x="1741342" y="2201490"/>
                    </a:cubicBezTo>
                    <a:cubicBezTo>
                      <a:pt x="1733823" y="2172918"/>
                      <a:pt x="1742846" y="2145851"/>
                      <a:pt x="1763898" y="2129310"/>
                    </a:cubicBezTo>
                    <a:cubicBezTo>
                      <a:pt x="1789462" y="2108257"/>
                      <a:pt x="1827056" y="2105250"/>
                      <a:pt x="1855627" y="2120287"/>
                    </a:cubicBezTo>
                    <a:cubicBezTo>
                      <a:pt x="1855627" y="2120287"/>
                      <a:pt x="1857131" y="2120287"/>
                      <a:pt x="1857131" y="2120287"/>
                    </a:cubicBezTo>
                    <a:cubicBezTo>
                      <a:pt x="1857131" y="2118783"/>
                      <a:pt x="1857131" y="2118783"/>
                      <a:pt x="1855627" y="2117280"/>
                    </a:cubicBezTo>
                    <a:cubicBezTo>
                      <a:pt x="1851116" y="2102242"/>
                      <a:pt x="1846605" y="2091716"/>
                      <a:pt x="1842093" y="2082693"/>
                    </a:cubicBezTo>
                    <a:cubicBezTo>
                      <a:pt x="1828560" y="2054122"/>
                      <a:pt x="1830063" y="2045100"/>
                      <a:pt x="1867657" y="2019536"/>
                    </a:cubicBezTo>
                    <a:cubicBezTo>
                      <a:pt x="1872168" y="2016528"/>
                      <a:pt x="1873672" y="2015025"/>
                      <a:pt x="1876680" y="2010513"/>
                    </a:cubicBezTo>
                    <a:cubicBezTo>
                      <a:pt x="1881191" y="2001491"/>
                      <a:pt x="1873672" y="1992468"/>
                      <a:pt x="1861642" y="1978935"/>
                    </a:cubicBezTo>
                    <a:cubicBezTo>
                      <a:pt x="1855627" y="1972920"/>
                      <a:pt x="1851116" y="1966905"/>
                      <a:pt x="1846605" y="1959386"/>
                    </a:cubicBezTo>
                    <a:cubicBezTo>
                      <a:pt x="1839086" y="1944348"/>
                      <a:pt x="1840590" y="1924800"/>
                      <a:pt x="1851116" y="1909762"/>
                    </a:cubicBezTo>
                    <a:cubicBezTo>
                      <a:pt x="1861642" y="1894725"/>
                      <a:pt x="1876680" y="1884198"/>
                      <a:pt x="1893221" y="1885702"/>
                    </a:cubicBezTo>
                    <a:cubicBezTo>
                      <a:pt x="1902243" y="1887206"/>
                      <a:pt x="1909762" y="1888710"/>
                      <a:pt x="1917281" y="1891717"/>
                    </a:cubicBezTo>
                    <a:cubicBezTo>
                      <a:pt x="1921792" y="1893221"/>
                      <a:pt x="1924799" y="1894725"/>
                      <a:pt x="1929311" y="1894725"/>
                    </a:cubicBezTo>
                    <a:cubicBezTo>
                      <a:pt x="1947356" y="1897732"/>
                      <a:pt x="1965401" y="1893221"/>
                      <a:pt x="1981942" y="1881191"/>
                    </a:cubicBezTo>
                    <a:cubicBezTo>
                      <a:pt x="1996980" y="1870665"/>
                      <a:pt x="2007506" y="1854123"/>
                      <a:pt x="2010513" y="1837582"/>
                    </a:cubicBezTo>
                    <a:cubicBezTo>
                      <a:pt x="2010513" y="1836078"/>
                      <a:pt x="2010513" y="1833071"/>
                      <a:pt x="2012017" y="1831567"/>
                    </a:cubicBezTo>
                    <a:cubicBezTo>
                      <a:pt x="2013521" y="1825552"/>
                      <a:pt x="2013521" y="1818033"/>
                      <a:pt x="2018032" y="1812019"/>
                    </a:cubicBezTo>
                    <a:cubicBezTo>
                      <a:pt x="2022543" y="1806003"/>
                      <a:pt x="2028558" y="1802996"/>
                      <a:pt x="2034573" y="1799988"/>
                    </a:cubicBezTo>
                    <a:cubicBezTo>
                      <a:pt x="2036077" y="1798485"/>
                      <a:pt x="2039085" y="1798485"/>
                      <a:pt x="2040588" y="1796981"/>
                    </a:cubicBezTo>
                    <a:cubicBezTo>
                      <a:pt x="2051115" y="1790966"/>
                      <a:pt x="2057130" y="1777432"/>
                      <a:pt x="2057130" y="1763898"/>
                    </a:cubicBezTo>
                    <a:lnTo>
                      <a:pt x="2057130" y="1757883"/>
                    </a:lnTo>
                    <a:lnTo>
                      <a:pt x="2063144" y="1756380"/>
                    </a:lnTo>
                    <a:cubicBezTo>
                      <a:pt x="2081190" y="1751869"/>
                      <a:pt x="2091716" y="1735327"/>
                      <a:pt x="2102242" y="1720290"/>
                    </a:cubicBezTo>
                    <a:lnTo>
                      <a:pt x="2106753" y="1714275"/>
                    </a:lnTo>
                    <a:cubicBezTo>
                      <a:pt x="2114272" y="1703748"/>
                      <a:pt x="2117280" y="1693222"/>
                      <a:pt x="2114272" y="1684200"/>
                    </a:cubicBezTo>
                    <a:cubicBezTo>
                      <a:pt x="2111265" y="1666155"/>
                      <a:pt x="2093219" y="1660140"/>
                      <a:pt x="2066152" y="1654125"/>
                    </a:cubicBezTo>
                    <a:cubicBezTo>
                      <a:pt x="2057130" y="1652621"/>
                      <a:pt x="2048107" y="1649613"/>
                      <a:pt x="2040588" y="1646606"/>
                    </a:cubicBezTo>
                    <a:cubicBezTo>
                      <a:pt x="2006002" y="1636080"/>
                      <a:pt x="1981942" y="1601494"/>
                      <a:pt x="1981942" y="1563900"/>
                    </a:cubicBezTo>
                    <a:cubicBezTo>
                      <a:pt x="1971416" y="1553373"/>
                      <a:pt x="1960890" y="1542847"/>
                      <a:pt x="1947356" y="1539840"/>
                    </a:cubicBezTo>
                    <a:cubicBezTo>
                      <a:pt x="1939837" y="1536832"/>
                      <a:pt x="1930815" y="1536832"/>
                      <a:pt x="1921792" y="1535328"/>
                    </a:cubicBezTo>
                    <a:cubicBezTo>
                      <a:pt x="1905251" y="1533825"/>
                      <a:pt x="1887206" y="1532321"/>
                      <a:pt x="1875176" y="1518787"/>
                    </a:cubicBezTo>
                    <a:cubicBezTo>
                      <a:pt x="1869161" y="1512772"/>
                      <a:pt x="1866153" y="1503750"/>
                      <a:pt x="1863146" y="1496231"/>
                    </a:cubicBezTo>
                    <a:cubicBezTo>
                      <a:pt x="1861642" y="1493223"/>
                      <a:pt x="1860138" y="1490216"/>
                      <a:pt x="1860138" y="1488712"/>
                    </a:cubicBezTo>
                    <a:cubicBezTo>
                      <a:pt x="1857131" y="1481194"/>
                      <a:pt x="1849612" y="1473675"/>
                      <a:pt x="1843597" y="1476682"/>
                    </a:cubicBezTo>
                    <a:cubicBezTo>
                      <a:pt x="1840590" y="1478186"/>
                      <a:pt x="1837582" y="1479690"/>
                      <a:pt x="1834575" y="1481194"/>
                    </a:cubicBezTo>
                    <a:cubicBezTo>
                      <a:pt x="1833071" y="1482697"/>
                      <a:pt x="1831567" y="1482697"/>
                      <a:pt x="1830063" y="1484201"/>
                    </a:cubicBezTo>
                    <a:cubicBezTo>
                      <a:pt x="1812018" y="1496231"/>
                      <a:pt x="1787958" y="1496231"/>
                      <a:pt x="1765402" y="1484201"/>
                    </a:cubicBezTo>
                    <a:cubicBezTo>
                      <a:pt x="1748861" y="1476682"/>
                      <a:pt x="1736831" y="1463148"/>
                      <a:pt x="1724801" y="1449615"/>
                    </a:cubicBezTo>
                    <a:cubicBezTo>
                      <a:pt x="1703748" y="1476682"/>
                      <a:pt x="1667658" y="1491720"/>
                      <a:pt x="1634576" y="1490216"/>
                    </a:cubicBezTo>
                    <a:cubicBezTo>
                      <a:pt x="1630065" y="1490216"/>
                      <a:pt x="1625553" y="1490216"/>
                      <a:pt x="1621042" y="1491720"/>
                    </a:cubicBezTo>
                    <a:cubicBezTo>
                      <a:pt x="1618035" y="1491720"/>
                      <a:pt x="1615027" y="1493223"/>
                      <a:pt x="1612020" y="1493223"/>
                    </a:cubicBezTo>
                    <a:cubicBezTo>
                      <a:pt x="1612020" y="1494727"/>
                      <a:pt x="1612020" y="1494727"/>
                      <a:pt x="1612020" y="1496231"/>
                    </a:cubicBezTo>
                    <a:lnTo>
                      <a:pt x="1612020" y="1499239"/>
                    </a:lnTo>
                    <a:lnTo>
                      <a:pt x="1610516" y="1500742"/>
                    </a:lnTo>
                    <a:cubicBezTo>
                      <a:pt x="1604501" y="1508261"/>
                      <a:pt x="1602997" y="1521795"/>
                      <a:pt x="1606005" y="1538336"/>
                    </a:cubicBezTo>
                    <a:cubicBezTo>
                      <a:pt x="1606005" y="1539840"/>
                      <a:pt x="1607508" y="1542847"/>
                      <a:pt x="1609012" y="1545855"/>
                    </a:cubicBezTo>
                    <a:cubicBezTo>
                      <a:pt x="1615027" y="1563900"/>
                      <a:pt x="1621042" y="1583448"/>
                      <a:pt x="1615027" y="1601494"/>
                    </a:cubicBezTo>
                    <a:cubicBezTo>
                      <a:pt x="1613523" y="1607508"/>
                      <a:pt x="1610516" y="1612020"/>
                      <a:pt x="1607508" y="1618035"/>
                    </a:cubicBezTo>
                    <a:cubicBezTo>
                      <a:pt x="1601493" y="1630065"/>
                      <a:pt x="1596982" y="1639087"/>
                      <a:pt x="1601493" y="1645102"/>
                    </a:cubicBezTo>
                    <a:cubicBezTo>
                      <a:pt x="1602997" y="1648110"/>
                      <a:pt x="1606005" y="1649613"/>
                      <a:pt x="1609012" y="1652621"/>
                    </a:cubicBezTo>
                    <a:cubicBezTo>
                      <a:pt x="1613523" y="1655628"/>
                      <a:pt x="1618035" y="1660140"/>
                      <a:pt x="1621042" y="1664651"/>
                    </a:cubicBezTo>
                    <a:cubicBezTo>
                      <a:pt x="1630065" y="1675177"/>
                      <a:pt x="1625553" y="1690215"/>
                      <a:pt x="1621042" y="1702245"/>
                    </a:cubicBezTo>
                    <a:cubicBezTo>
                      <a:pt x="1619538" y="1706756"/>
                      <a:pt x="1618035" y="1709763"/>
                      <a:pt x="1618035" y="1714275"/>
                    </a:cubicBezTo>
                    <a:cubicBezTo>
                      <a:pt x="1612020" y="1741342"/>
                      <a:pt x="1643598" y="1765402"/>
                      <a:pt x="1670666" y="1780440"/>
                    </a:cubicBezTo>
                    <a:cubicBezTo>
                      <a:pt x="1700741" y="1796981"/>
                      <a:pt x="1738335" y="1818033"/>
                      <a:pt x="1741342" y="1855627"/>
                    </a:cubicBezTo>
                    <a:cubicBezTo>
                      <a:pt x="1741342" y="1867657"/>
                      <a:pt x="1738335" y="1878183"/>
                      <a:pt x="1733823" y="1888710"/>
                    </a:cubicBezTo>
                    <a:cubicBezTo>
                      <a:pt x="1730816" y="1896228"/>
                      <a:pt x="1729312" y="1903747"/>
                      <a:pt x="1727808" y="1912770"/>
                    </a:cubicBezTo>
                    <a:cubicBezTo>
                      <a:pt x="1724801" y="1927807"/>
                      <a:pt x="1727808" y="1944348"/>
                      <a:pt x="1730816" y="1960890"/>
                    </a:cubicBezTo>
                    <a:cubicBezTo>
                      <a:pt x="1735327" y="1981942"/>
                      <a:pt x="1738335" y="2002995"/>
                      <a:pt x="1730816" y="2024047"/>
                    </a:cubicBezTo>
                    <a:cubicBezTo>
                      <a:pt x="1729312" y="2028558"/>
                      <a:pt x="1727808" y="2031566"/>
                      <a:pt x="1727808" y="2033070"/>
                    </a:cubicBezTo>
                    <a:cubicBezTo>
                      <a:pt x="1724801" y="2042092"/>
                      <a:pt x="1723297" y="2045100"/>
                      <a:pt x="1717282" y="2055626"/>
                    </a:cubicBezTo>
                    <a:cubicBezTo>
                      <a:pt x="1717282" y="2055626"/>
                      <a:pt x="1714275" y="2060137"/>
                      <a:pt x="1712771" y="2061641"/>
                    </a:cubicBezTo>
                    <a:cubicBezTo>
                      <a:pt x="1691718" y="2096227"/>
                      <a:pt x="1642095" y="2084197"/>
                      <a:pt x="1602997" y="2075175"/>
                    </a:cubicBezTo>
                    <a:cubicBezTo>
                      <a:pt x="1592471" y="2072167"/>
                      <a:pt x="1581945" y="2069160"/>
                      <a:pt x="1572922" y="2069160"/>
                    </a:cubicBezTo>
                    <a:lnTo>
                      <a:pt x="1563900" y="2067656"/>
                    </a:lnTo>
                    <a:lnTo>
                      <a:pt x="1566907" y="2058633"/>
                    </a:lnTo>
                    <a:cubicBezTo>
                      <a:pt x="1583448" y="2013521"/>
                      <a:pt x="1560892" y="1978935"/>
                      <a:pt x="1535328" y="1963897"/>
                    </a:cubicBezTo>
                    <a:cubicBezTo>
                      <a:pt x="1511268" y="1947356"/>
                      <a:pt x="1482697" y="1947356"/>
                      <a:pt x="1467660" y="1963897"/>
                    </a:cubicBezTo>
                    <a:cubicBezTo>
                      <a:pt x="1452622" y="1978935"/>
                      <a:pt x="1442096" y="1993972"/>
                      <a:pt x="1431570" y="2009010"/>
                    </a:cubicBezTo>
                    <a:cubicBezTo>
                      <a:pt x="1451118" y="1993972"/>
                      <a:pt x="1472171" y="1980438"/>
                      <a:pt x="1484201" y="1978935"/>
                    </a:cubicBezTo>
                    <a:cubicBezTo>
                      <a:pt x="1500742" y="1977431"/>
                      <a:pt x="1515780" y="1984950"/>
                      <a:pt x="1530817" y="2001491"/>
                    </a:cubicBezTo>
                    <a:cubicBezTo>
                      <a:pt x="1547358" y="2019536"/>
                      <a:pt x="1556381" y="2043596"/>
                      <a:pt x="1553373" y="2058633"/>
                    </a:cubicBezTo>
                    <a:cubicBezTo>
                      <a:pt x="1542847" y="2111265"/>
                      <a:pt x="1514276" y="2147355"/>
                      <a:pt x="1475178" y="2153370"/>
                    </a:cubicBezTo>
                    <a:cubicBezTo>
                      <a:pt x="1445103" y="2157881"/>
                      <a:pt x="1416532" y="2142843"/>
                      <a:pt x="1402998" y="2115776"/>
                    </a:cubicBezTo>
                    <a:cubicBezTo>
                      <a:pt x="1393976" y="2099235"/>
                      <a:pt x="1392472" y="2081190"/>
                      <a:pt x="1395480" y="2061641"/>
                    </a:cubicBezTo>
                    <a:cubicBezTo>
                      <a:pt x="1390968" y="2066152"/>
                      <a:pt x="1389465" y="2067656"/>
                      <a:pt x="1387961" y="2069160"/>
                    </a:cubicBezTo>
                    <a:cubicBezTo>
                      <a:pt x="1350367" y="2120287"/>
                      <a:pt x="1257135" y="2251113"/>
                      <a:pt x="1266157" y="2341338"/>
                    </a:cubicBezTo>
                    <a:cubicBezTo>
                      <a:pt x="1303751" y="2345850"/>
                      <a:pt x="1336834" y="2362391"/>
                      <a:pt x="1351871" y="2384947"/>
                    </a:cubicBezTo>
                    <a:cubicBezTo>
                      <a:pt x="1362397" y="2401488"/>
                      <a:pt x="1362397" y="2421037"/>
                      <a:pt x="1351871" y="2439082"/>
                    </a:cubicBezTo>
                    <a:lnTo>
                      <a:pt x="1342848" y="2442090"/>
                    </a:lnTo>
                    <a:lnTo>
                      <a:pt x="1336834" y="2440586"/>
                    </a:lnTo>
                    <a:cubicBezTo>
                      <a:pt x="1291721" y="2427052"/>
                      <a:pt x="1261646" y="2402992"/>
                      <a:pt x="1251120" y="2366902"/>
                    </a:cubicBezTo>
                    <a:cubicBezTo>
                      <a:pt x="1249616" y="2362391"/>
                      <a:pt x="1248112" y="2357880"/>
                      <a:pt x="1248112" y="2353368"/>
                    </a:cubicBezTo>
                    <a:cubicBezTo>
                      <a:pt x="1245105" y="2353368"/>
                      <a:pt x="1242097" y="2353368"/>
                      <a:pt x="1240593" y="2353368"/>
                    </a:cubicBezTo>
                    <a:close/>
                    <a:moveTo>
                      <a:pt x="1542847" y="2502240"/>
                    </a:moveTo>
                    <a:cubicBezTo>
                      <a:pt x="1562396" y="2518781"/>
                      <a:pt x="1587960" y="2512766"/>
                      <a:pt x="1606005" y="2503743"/>
                    </a:cubicBezTo>
                    <a:cubicBezTo>
                      <a:pt x="1637583" y="2488706"/>
                      <a:pt x="1672170" y="2455623"/>
                      <a:pt x="1693222" y="2418029"/>
                    </a:cubicBezTo>
                    <a:lnTo>
                      <a:pt x="1690215" y="2422541"/>
                    </a:lnTo>
                    <a:lnTo>
                      <a:pt x="1685703" y="2421037"/>
                    </a:lnTo>
                    <a:cubicBezTo>
                      <a:pt x="1673673" y="2416526"/>
                      <a:pt x="1663147" y="2415022"/>
                      <a:pt x="1652621" y="2413518"/>
                    </a:cubicBezTo>
                    <a:cubicBezTo>
                      <a:pt x="1636080" y="2410511"/>
                      <a:pt x="1619538" y="2409007"/>
                      <a:pt x="1602997" y="2393970"/>
                    </a:cubicBezTo>
                    <a:cubicBezTo>
                      <a:pt x="1572922" y="2421037"/>
                      <a:pt x="1551870" y="2475172"/>
                      <a:pt x="1542847" y="2502240"/>
                    </a:cubicBezTo>
                    <a:close/>
                    <a:moveTo>
                      <a:pt x="1419540" y="2424045"/>
                    </a:moveTo>
                    <a:cubicBezTo>
                      <a:pt x="1421043" y="2434571"/>
                      <a:pt x="1424051" y="2443593"/>
                      <a:pt x="1431570" y="2451112"/>
                    </a:cubicBezTo>
                    <a:cubicBezTo>
                      <a:pt x="1443600" y="2466150"/>
                      <a:pt x="1466156" y="2473668"/>
                      <a:pt x="1494727" y="2470661"/>
                    </a:cubicBezTo>
                    <a:cubicBezTo>
                      <a:pt x="1491720" y="2448104"/>
                      <a:pt x="1482697" y="2433067"/>
                      <a:pt x="1466156" y="2425548"/>
                    </a:cubicBezTo>
                    <a:cubicBezTo>
                      <a:pt x="1452622" y="2421037"/>
                      <a:pt x="1436081" y="2419533"/>
                      <a:pt x="1419540" y="2424045"/>
                    </a:cubicBezTo>
                    <a:close/>
                    <a:moveTo>
                      <a:pt x="2082693" y="2139836"/>
                    </a:moveTo>
                    <a:cubicBezTo>
                      <a:pt x="2106753" y="2209008"/>
                      <a:pt x="2145851" y="2279685"/>
                      <a:pt x="2177430" y="2330812"/>
                    </a:cubicBezTo>
                    <a:lnTo>
                      <a:pt x="2180437" y="2335323"/>
                    </a:lnTo>
                    <a:cubicBezTo>
                      <a:pt x="2199986" y="2366902"/>
                      <a:pt x="2233068" y="2418029"/>
                      <a:pt x="2245098" y="2466150"/>
                    </a:cubicBezTo>
                    <a:cubicBezTo>
                      <a:pt x="2248106" y="2466150"/>
                      <a:pt x="2251113" y="2466150"/>
                      <a:pt x="2254121" y="2466150"/>
                    </a:cubicBezTo>
                    <a:cubicBezTo>
                      <a:pt x="2303744" y="2463142"/>
                      <a:pt x="2350361" y="2458631"/>
                      <a:pt x="2387954" y="2416526"/>
                    </a:cubicBezTo>
                    <a:cubicBezTo>
                      <a:pt x="2413518" y="2386451"/>
                      <a:pt x="2421037" y="2356376"/>
                      <a:pt x="2410511" y="2333820"/>
                    </a:cubicBezTo>
                    <a:cubicBezTo>
                      <a:pt x="2404496" y="2321790"/>
                      <a:pt x="2392466" y="2312767"/>
                      <a:pt x="2377428" y="2308256"/>
                    </a:cubicBezTo>
                    <a:cubicBezTo>
                      <a:pt x="2368406" y="2335323"/>
                      <a:pt x="2354872" y="2362391"/>
                      <a:pt x="2336827" y="2377428"/>
                    </a:cubicBezTo>
                    <a:cubicBezTo>
                      <a:pt x="2317278" y="2393970"/>
                      <a:pt x="2296226" y="2396977"/>
                      <a:pt x="2275173" y="2384947"/>
                    </a:cubicBezTo>
                    <a:lnTo>
                      <a:pt x="2269158" y="2381940"/>
                    </a:lnTo>
                    <a:lnTo>
                      <a:pt x="2270662" y="2375925"/>
                    </a:lnTo>
                    <a:cubicBezTo>
                      <a:pt x="2287203" y="2326301"/>
                      <a:pt x="2321790" y="2294722"/>
                      <a:pt x="2360887" y="2293218"/>
                    </a:cubicBezTo>
                    <a:cubicBezTo>
                      <a:pt x="2362391" y="2293218"/>
                      <a:pt x="2365398" y="2293218"/>
                      <a:pt x="2366902" y="2293218"/>
                    </a:cubicBezTo>
                    <a:cubicBezTo>
                      <a:pt x="2372917" y="2267655"/>
                      <a:pt x="2374421" y="2242091"/>
                      <a:pt x="2369910" y="2228557"/>
                    </a:cubicBezTo>
                    <a:cubicBezTo>
                      <a:pt x="2348857" y="2171415"/>
                      <a:pt x="2299233" y="2132317"/>
                      <a:pt x="2251113" y="2094723"/>
                    </a:cubicBezTo>
                    <a:cubicBezTo>
                      <a:pt x="2240587" y="2085701"/>
                      <a:pt x="2228557" y="2076678"/>
                      <a:pt x="2218031" y="2069160"/>
                    </a:cubicBezTo>
                    <a:cubicBezTo>
                      <a:pt x="2206001" y="2060137"/>
                      <a:pt x="2196978" y="2051115"/>
                      <a:pt x="2190963" y="2043596"/>
                    </a:cubicBezTo>
                    <a:cubicBezTo>
                      <a:pt x="2196978" y="2061641"/>
                      <a:pt x="2190963" y="2085701"/>
                      <a:pt x="2163896" y="2109761"/>
                    </a:cubicBezTo>
                    <a:cubicBezTo>
                      <a:pt x="2136828" y="2133821"/>
                      <a:pt x="2114272" y="2151866"/>
                      <a:pt x="2091716" y="2147355"/>
                    </a:cubicBezTo>
                    <a:cubicBezTo>
                      <a:pt x="2088708" y="2144347"/>
                      <a:pt x="2085701" y="2142843"/>
                      <a:pt x="2082693" y="2139836"/>
                    </a:cubicBezTo>
                    <a:close/>
                    <a:moveTo>
                      <a:pt x="1263150" y="2354872"/>
                    </a:moveTo>
                    <a:cubicBezTo>
                      <a:pt x="1263150" y="2357880"/>
                      <a:pt x="1264654" y="2359383"/>
                      <a:pt x="1264654" y="2362391"/>
                    </a:cubicBezTo>
                    <a:cubicBezTo>
                      <a:pt x="1275180" y="2390962"/>
                      <a:pt x="1297736" y="2412015"/>
                      <a:pt x="1335330" y="2424045"/>
                    </a:cubicBezTo>
                    <a:cubicBezTo>
                      <a:pt x="1339841" y="2412015"/>
                      <a:pt x="1339841" y="2401488"/>
                      <a:pt x="1332322" y="2390962"/>
                    </a:cubicBezTo>
                    <a:cubicBezTo>
                      <a:pt x="1321796" y="2372917"/>
                      <a:pt x="1294729" y="2359383"/>
                      <a:pt x="1263150" y="2354872"/>
                    </a:cubicBezTo>
                    <a:close/>
                    <a:moveTo>
                      <a:pt x="2285699" y="2374421"/>
                    </a:moveTo>
                    <a:cubicBezTo>
                      <a:pt x="2299233" y="2380436"/>
                      <a:pt x="2312767" y="2377428"/>
                      <a:pt x="2324797" y="2365398"/>
                    </a:cubicBezTo>
                    <a:cubicBezTo>
                      <a:pt x="2339835" y="2351865"/>
                      <a:pt x="2351865" y="2329308"/>
                      <a:pt x="2360887" y="2306752"/>
                    </a:cubicBezTo>
                    <a:cubicBezTo>
                      <a:pt x="2360887" y="2306752"/>
                      <a:pt x="2360887" y="2306752"/>
                      <a:pt x="2360887" y="2306752"/>
                    </a:cubicBezTo>
                    <a:cubicBezTo>
                      <a:pt x="2329308" y="2309760"/>
                      <a:pt x="2302241" y="2335323"/>
                      <a:pt x="2285699" y="2374421"/>
                    </a:cubicBezTo>
                    <a:close/>
                    <a:moveTo>
                      <a:pt x="1676681" y="2344346"/>
                    </a:moveTo>
                    <a:cubicBezTo>
                      <a:pt x="1691718" y="2344346"/>
                      <a:pt x="1705252" y="2347353"/>
                      <a:pt x="1712771" y="2354872"/>
                    </a:cubicBezTo>
                    <a:cubicBezTo>
                      <a:pt x="1712771" y="2351865"/>
                      <a:pt x="1712771" y="2348857"/>
                      <a:pt x="1712771" y="2345850"/>
                    </a:cubicBezTo>
                    <a:cubicBezTo>
                      <a:pt x="1709763" y="2320286"/>
                      <a:pt x="1693222" y="2303745"/>
                      <a:pt x="1663147" y="2294722"/>
                    </a:cubicBezTo>
                    <a:cubicBezTo>
                      <a:pt x="1652621" y="2302241"/>
                      <a:pt x="1640591" y="2317278"/>
                      <a:pt x="1634576" y="2326301"/>
                    </a:cubicBezTo>
                    <a:lnTo>
                      <a:pt x="1633072" y="2329308"/>
                    </a:lnTo>
                    <a:cubicBezTo>
                      <a:pt x="1633072" y="2329308"/>
                      <a:pt x="1631568" y="2330812"/>
                      <a:pt x="1630065" y="2333820"/>
                    </a:cubicBezTo>
                    <a:cubicBezTo>
                      <a:pt x="1625553" y="2339835"/>
                      <a:pt x="1621042" y="2345850"/>
                      <a:pt x="1619538" y="2348857"/>
                    </a:cubicBezTo>
                    <a:cubicBezTo>
                      <a:pt x="1627057" y="2348857"/>
                      <a:pt x="1634576" y="2347353"/>
                      <a:pt x="1642095" y="2347353"/>
                    </a:cubicBezTo>
                    <a:cubicBezTo>
                      <a:pt x="1654125" y="2345850"/>
                      <a:pt x="1666155" y="2344346"/>
                      <a:pt x="1676681" y="2344346"/>
                    </a:cubicBezTo>
                    <a:close/>
                    <a:moveTo>
                      <a:pt x="1348863" y="2075175"/>
                    </a:moveTo>
                    <a:cubicBezTo>
                      <a:pt x="1332322" y="2112768"/>
                      <a:pt x="1302247" y="2156377"/>
                      <a:pt x="1276684" y="2190963"/>
                    </a:cubicBezTo>
                    <a:cubicBezTo>
                      <a:pt x="1263150" y="2210512"/>
                      <a:pt x="1249616" y="2228557"/>
                      <a:pt x="1245105" y="2239083"/>
                    </a:cubicBezTo>
                    <a:cubicBezTo>
                      <a:pt x="1240593" y="2246602"/>
                      <a:pt x="1236082" y="2257128"/>
                      <a:pt x="1231571" y="2269158"/>
                    </a:cubicBezTo>
                    <a:cubicBezTo>
                      <a:pt x="1219541" y="2297730"/>
                      <a:pt x="1204504" y="2330812"/>
                      <a:pt x="1183451" y="2348857"/>
                    </a:cubicBezTo>
                    <a:cubicBezTo>
                      <a:pt x="1195481" y="2344346"/>
                      <a:pt x="1209015" y="2341338"/>
                      <a:pt x="1222548" y="2339835"/>
                    </a:cubicBezTo>
                    <a:cubicBezTo>
                      <a:pt x="1230067" y="2338331"/>
                      <a:pt x="1239090" y="2338331"/>
                      <a:pt x="1246609" y="2338331"/>
                    </a:cubicBezTo>
                    <a:cubicBezTo>
                      <a:pt x="1239090" y="2243595"/>
                      <a:pt x="1329315" y="2115776"/>
                      <a:pt x="1371420" y="2058633"/>
                    </a:cubicBezTo>
                    <a:cubicBezTo>
                      <a:pt x="1372923" y="2055626"/>
                      <a:pt x="1383450" y="2045100"/>
                      <a:pt x="1398487" y="2033070"/>
                    </a:cubicBezTo>
                    <a:cubicBezTo>
                      <a:pt x="1409013" y="2007506"/>
                      <a:pt x="1427059" y="1980438"/>
                      <a:pt x="1452622" y="1953371"/>
                    </a:cubicBezTo>
                    <a:cubicBezTo>
                      <a:pt x="1472171" y="1932318"/>
                      <a:pt x="1508261" y="1932318"/>
                      <a:pt x="1538336" y="1951867"/>
                    </a:cubicBezTo>
                    <a:cubicBezTo>
                      <a:pt x="1566907" y="1969912"/>
                      <a:pt x="1592471" y="2007506"/>
                      <a:pt x="1578937" y="2057130"/>
                    </a:cubicBezTo>
                    <a:cubicBezTo>
                      <a:pt x="1586456" y="2058633"/>
                      <a:pt x="1593975" y="2060137"/>
                      <a:pt x="1601493" y="2061641"/>
                    </a:cubicBezTo>
                    <a:cubicBezTo>
                      <a:pt x="1636080" y="2070663"/>
                      <a:pt x="1679688" y="2081190"/>
                      <a:pt x="1694726" y="2055626"/>
                    </a:cubicBezTo>
                    <a:cubicBezTo>
                      <a:pt x="1696230" y="2052618"/>
                      <a:pt x="1699237" y="2048107"/>
                      <a:pt x="1699237" y="2048107"/>
                    </a:cubicBezTo>
                    <a:cubicBezTo>
                      <a:pt x="1705252" y="2039085"/>
                      <a:pt x="1706756" y="2037581"/>
                      <a:pt x="1708260" y="2030062"/>
                    </a:cubicBezTo>
                    <a:cubicBezTo>
                      <a:pt x="1709763" y="2027055"/>
                      <a:pt x="1709763" y="2024047"/>
                      <a:pt x="1711267" y="2019536"/>
                    </a:cubicBezTo>
                    <a:cubicBezTo>
                      <a:pt x="1717282" y="2002995"/>
                      <a:pt x="1714275" y="1983446"/>
                      <a:pt x="1709763" y="1963897"/>
                    </a:cubicBezTo>
                    <a:cubicBezTo>
                      <a:pt x="1706756" y="1945852"/>
                      <a:pt x="1703748" y="1929311"/>
                      <a:pt x="1706756" y="1911266"/>
                    </a:cubicBezTo>
                    <a:cubicBezTo>
                      <a:pt x="1708260" y="1902243"/>
                      <a:pt x="1711267" y="1893221"/>
                      <a:pt x="1714275" y="1885702"/>
                    </a:cubicBezTo>
                    <a:cubicBezTo>
                      <a:pt x="1717282" y="1875176"/>
                      <a:pt x="1720290" y="1866153"/>
                      <a:pt x="1720290" y="1857131"/>
                    </a:cubicBezTo>
                    <a:cubicBezTo>
                      <a:pt x="1718786" y="1828560"/>
                      <a:pt x="1685703" y="1809011"/>
                      <a:pt x="1658636" y="1793973"/>
                    </a:cubicBezTo>
                    <a:cubicBezTo>
                      <a:pt x="1613523" y="1769913"/>
                      <a:pt x="1593975" y="1741342"/>
                      <a:pt x="1599990" y="1712771"/>
                    </a:cubicBezTo>
                    <a:cubicBezTo>
                      <a:pt x="1601493" y="1708260"/>
                      <a:pt x="1602997" y="1703748"/>
                      <a:pt x="1604501" y="1699237"/>
                    </a:cubicBezTo>
                    <a:cubicBezTo>
                      <a:pt x="1609012" y="1687207"/>
                      <a:pt x="1610516" y="1681192"/>
                      <a:pt x="1606005" y="1675177"/>
                    </a:cubicBezTo>
                    <a:cubicBezTo>
                      <a:pt x="1604501" y="1672170"/>
                      <a:pt x="1601493" y="1669162"/>
                      <a:pt x="1596982" y="1666155"/>
                    </a:cubicBezTo>
                    <a:cubicBezTo>
                      <a:pt x="1592471" y="1663147"/>
                      <a:pt x="1587960" y="1658636"/>
                      <a:pt x="1584952" y="1654125"/>
                    </a:cubicBezTo>
                    <a:cubicBezTo>
                      <a:pt x="1575930" y="1639087"/>
                      <a:pt x="1584952" y="1625553"/>
                      <a:pt x="1590967" y="1612020"/>
                    </a:cubicBezTo>
                    <a:cubicBezTo>
                      <a:pt x="1593975" y="1607508"/>
                      <a:pt x="1595478" y="1602997"/>
                      <a:pt x="1596982" y="1598486"/>
                    </a:cubicBezTo>
                    <a:cubicBezTo>
                      <a:pt x="1601493" y="1584952"/>
                      <a:pt x="1595478" y="1568411"/>
                      <a:pt x="1590967" y="1551870"/>
                    </a:cubicBezTo>
                    <a:cubicBezTo>
                      <a:pt x="1589463" y="1548862"/>
                      <a:pt x="1589463" y="1545855"/>
                      <a:pt x="1587960" y="1542847"/>
                    </a:cubicBezTo>
                    <a:cubicBezTo>
                      <a:pt x="1584952" y="1530817"/>
                      <a:pt x="1583448" y="1509765"/>
                      <a:pt x="1593975" y="1494727"/>
                    </a:cubicBezTo>
                    <a:cubicBezTo>
                      <a:pt x="1593975" y="1494727"/>
                      <a:pt x="1593975" y="1494727"/>
                      <a:pt x="1593975" y="1494727"/>
                    </a:cubicBezTo>
                    <a:cubicBezTo>
                      <a:pt x="1557885" y="1496231"/>
                      <a:pt x="1520291" y="1481194"/>
                      <a:pt x="1490216" y="1458637"/>
                    </a:cubicBezTo>
                    <a:lnTo>
                      <a:pt x="1485705" y="1455630"/>
                    </a:lnTo>
                    <a:cubicBezTo>
                      <a:pt x="1478186" y="1449615"/>
                      <a:pt x="1469163" y="1442096"/>
                      <a:pt x="1460141" y="1434577"/>
                    </a:cubicBezTo>
                    <a:cubicBezTo>
                      <a:pt x="1439088" y="1416532"/>
                      <a:pt x="1410517" y="1396984"/>
                      <a:pt x="1386457" y="1407510"/>
                    </a:cubicBezTo>
                    <a:lnTo>
                      <a:pt x="1383450" y="1409014"/>
                    </a:lnTo>
                    <a:cubicBezTo>
                      <a:pt x="1375931" y="1413525"/>
                      <a:pt x="1363901" y="1419540"/>
                      <a:pt x="1351871" y="1406006"/>
                    </a:cubicBezTo>
                    <a:cubicBezTo>
                      <a:pt x="1347360" y="1401495"/>
                      <a:pt x="1345856" y="1395480"/>
                      <a:pt x="1345856" y="1389465"/>
                    </a:cubicBezTo>
                    <a:cubicBezTo>
                      <a:pt x="1344352" y="1381946"/>
                      <a:pt x="1336834" y="1377435"/>
                      <a:pt x="1326307" y="1371420"/>
                    </a:cubicBezTo>
                    <a:cubicBezTo>
                      <a:pt x="1315781" y="1366909"/>
                      <a:pt x="1305255" y="1360894"/>
                      <a:pt x="1300743" y="1347360"/>
                    </a:cubicBezTo>
                    <a:cubicBezTo>
                      <a:pt x="1299240" y="1341345"/>
                      <a:pt x="1300743" y="1336834"/>
                      <a:pt x="1300743" y="1332322"/>
                    </a:cubicBezTo>
                    <a:cubicBezTo>
                      <a:pt x="1300743" y="1330819"/>
                      <a:pt x="1302247" y="1327811"/>
                      <a:pt x="1302247" y="1326307"/>
                    </a:cubicBezTo>
                    <a:cubicBezTo>
                      <a:pt x="1303751" y="1309766"/>
                      <a:pt x="1294729" y="1294728"/>
                      <a:pt x="1285706" y="1278187"/>
                    </a:cubicBezTo>
                    <a:cubicBezTo>
                      <a:pt x="1281195" y="1269165"/>
                      <a:pt x="1275180" y="1260142"/>
                      <a:pt x="1272172" y="1251120"/>
                    </a:cubicBezTo>
                    <a:cubicBezTo>
                      <a:pt x="1257135" y="1218037"/>
                      <a:pt x="1261646" y="1175932"/>
                      <a:pt x="1284202" y="1144354"/>
                    </a:cubicBezTo>
                    <a:cubicBezTo>
                      <a:pt x="1288713" y="1138339"/>
                      <a:pt x="1293225" y="1132324"/>
                      <a:pt x="1297736" y="1126309"/>
                    </a:cubicBezTo>
                    <a:cubicBezTo>
                      <a:pt x="1311270" y="1109767"/>
                      <a:pt x="1323300" y="1093226"/>
                      <a:pt x="1320292" y="1078189"/>
                    </a:cubicBezTo>
                    <a:cubicBezTo>
                      <a:pt x="1145857" y="1195481"/>
                      <a:pt x="1042098" y="1389465"/>
                      <a:pt x="1042098" y="1598486"/>
                    </a:cubicBezTo>
                    <a:cubicBezTo>
                      <a:pt x="1042098" y="1681192"/>
                      <a:pt x="1060143" y="1765402"/>
                      <a:pt x="1093226" y="1843597"/>
                    </a:cubicBezTo>
                    <a:cubicBezTo>
                      <a:pt x="1099241" y="1858635"/>
                      <a:pt x="1106760" y="1872168"/>
                      <a:pt x="1114279" y="1885702"/>
                    </a:cubicBezTo>
                    <a:cubicBezTo>
                      <a:pt x="1133827" y="1923296"/>
                      <a:pt x="1151872" y="1957882"/>
                      <a:pt x="1148865" y="2001491"/>
                    </a:cubicBezTo>
                    <a:cubicBezTo>
                      <a:pt x="1186459" y="1975927"/>
                      <a:pt x="1228563" y="1954875"/>
                      <a:pt x="1272172" y="1948860"/>
                    </a:cubicBezTo>
                    <a:cubicBezTo>
                      <a:pt x="1321796" y="1941341"/>
                      <a:pt x="1353375" y="1954875"/>
                      <a:pt x="1366909" y="1984950"/>
                    </a:cubicBezTo>
                    <a:cubicBezTo>
                      <a:pt x="1377435" y="2009010"/>
                      <a:pt x="1372923" y="2052618"/>
                      <a:pt x="1348863" y="2075175"/>
                    </a:cubicBezTo>
                    <a:close/>
                    <a:moveTo>
                      <a:pt x="1613523" y="2348857"/>
                    </a:moveTo>
                    <a:cubicBezTo>
                      <a:pt x="1613523" y="2348857"/>
                      <a:pt x="1613523" y="2348857"/>
                      <a:pt x="1613523" y="2348857"/>
                    </a:cubicBezTo>
                    <a:cubicBezTo>
                      <a:pt x="1613523" y="2348857"/>
                      <a:pt x="1613523" y="2348857"/>
                      <a:pt x="1613523" y="2348857"/>
                    </a:cubicBezTo>
                    <a:close/>
                    <a:moveTo>
                      <a:pt x="1090218" y="2279685"/>
                    </a:moveTo>
                    <a:cubicBezTo>
                      <a:pt x="1084204" y="2288707"/>
                      <a:pt x="1084204" y="2299233"/>
                      <a:pt x="1091722" y="2311263"/>
                    </a:cubicBezTo>
                    <a:cubicBezTo>
                      <a:pt x="1099241" y="2324797"/>
                      <a:pt x="1115782" y="2336827"/>
                      <a:pt x="1130820" y="2342842"/>
                    </a:cubicBezTo>
                    <a:cubicBezTo>
                      <a:pt x="1138339" y="2330812"/>
                      <a:pt x="1144354" y="2318782"/>
                      <a:pt x="1142850" y="2309760"/>
                    </a:cubicBezTo>
                    <a:cubicBezTo>
                      <a:pt x="1142850" y="2288707"/>
                      <a:pt x="1115782" y="2281188"/>
                      <a:pt x="1090218" y="2279685"/>
                    </a:cubicBezTo>
                    <a:close/>
                    <a:moveTo>
                      <a:pt x="1745853" y="2323293"/>
                    </a:moveTo>
                    <a:cubicBezTo>
                      <a:pt x="1747357" y="2324797"/>
                      <a:pt x="1747357" y="2324797"/>
                      <a:pt x="1748861" y="2326301"/>
                    </a:cubicBezTo>
                    <a:cubicBezTo>
                      <a:pt x="1754876" y="2330812"/>
                      <a:pt x="1760891" y="2336827"/>
                      <a:pt x="1766906" y="2341338"/>
                    </a:cubicBezTo>
                    <a:cubicBezTo>
                      <a:pt x="1762394" y="2327805"/>
                      <a:pt x="1759387" y="2315775"/>
                      <a:pt x="1756380" y="2302241"/>
                    </a:cubicBezTo>
                    <a:cubicBezTo>
                      <a:pt x="1751868" y="2308256"/>
                      <a:pt x="1748861" y="2314271"/>
                      <a:pt x="1745853" y="2323293"/>
                    </a:cubicBezTo>
                    <a:close/>
                    <a:moveTo>
                      <a:pt x="1721793" y="2321790"/>
                    </a:moveTo>
                    <a:cubicBezTo>
                      <a:pt x="1724801" y="2326301"/>
                      <a:pt x="1726305" y="2332316"/>
                      <a:pt x="1726305" y="2336827"/>
                    </a:cubicBezTo>
                    <a:cubicBezTo>
                      <a:pt x="1726305" y="2333820"/>
                      <a:pt x="1727808" y="2330812"/>
                      <a:pt x="1729312" y="2327805"/>
                    </a:cubicBezTo>
                    <a:cubicBezTo>
                      <a:pt x="1726305" y="2326301"/>
                      <a:pt x="1723297" y="2324797"/>
                      <a:pt x="1721793" y="2321790"/>
                    </a:cubicBezTo>
                    <a:close/>
                    <a:moveTo>
                      <a:pt x="1831567" y="2157881"/>
                    </a:moveTo>
                    <a:cubicBezTo>
                      <a:pt x="1830063" y="2157881"/>
                      <a:pt x="1830063" y="2157881"/>
                      <a:pt x="1828560" y="2157881"/>
                    </a:cubicBezTo>
                    <a:cubicBezTo>
                      <a:pt x="1815026" y="2159385"/>
                      <a:pt x="1809011" y="2181941"/>
                      <a:pt x="1806003" y="2196978"/>
                    </a:cubicBezTo>
                    <a:cubicBezTo>
                      <a:pt x="1801492" y="2228557"/>
                      <a:pt x="1818033" y="2257128"/>
                      <a:pt x="1836078" y="2270662"/>
                    </a:cubicBezTo>
                    <a:cubicBezTo>
                      <a:pt x="1848108" y="2279685"/>
                      <a:pt x="1861642" y="2282692"/>
                      <a:pt x="1870665" y="2278181"/>
                    </a:cubicBezTo>
                    <a:cubicBezTo>
                      <a:pt x="1882694" y="2272166"/>
                      <a:pt x="1890213" y="2255625"/>
                      <a:pt x="1891717" y="2230061"/>
                    </a:cubicBezTo>
                    <a:cubicBezTo>
                      <a:pt x="1891717" y="2227053"/>
                      <a:pt x="1891717" y="2222542"/>
                      <a:pt x="1891717" y="2219535"/>
                    </a:cubicBezTo>
                    <a:cubicBezTo>
                      <a:pt x="1884198" y="2204497"/>
                      <a:pt x="1875176" y="2189460"/>
                      <a:pt x="1863146" y="2178933"/>
                    </a:cubicBezTo>
                    <a:cubicBezTo>
                      <a:pt x="1855627" y="2169911"/>
                      <a:pt x="1843597" y="2157881"/>
                      <a:pt x="1831567" y="2157881"/>
                    </a:cubicBezTo>
                    <a:close/>
                    <a:moveTo>
                      <a:pt x="1818033" y="2124798"/>
                    </a:moveTo>
                    <a:cubicBezTo>
                      <a:pt x="1801492" y="2124798"/>
                      <a:pt x="1786455" y="2129310"/>
                      <a:pt x="1774425" y="2139836"/>
                    </a:cubicBezTo>
                    <a:cubicBezTo>
                      <a:pt x="1763898" y="2147355"/>
                      <a:pt x="1748861" y="2166903"/>
                      <a:pt x="1756380" y="2196978"/>
                    </a:cubicBezTo>
                    <a:cubicBezTo>
                      <a:pt x="1763898" y="2225550"/>
                      <a:pt x="1766906" y="2248106"/>
                      <a:pt x="1768410" y="2269158"/>
                    </a:cubicBezTo>
                    <a:cubicBezTo>
                      <a:pt x="1781943" y="2260136"/>
                      <a:pt x="1795477" y="2258632"/>
                      <a:pt x="1809011" y="2263143"/>
                    </a:cubicBezTo>
                    <a:cubicBezTo>
                      <a:pt x="1795477" y="2245098"/>
                      <a:pt x="1787958" y="2221038"/>
                      <a:pt x="1790966" y="2193971"/>
                    </a:cubicBezTo>
                    <a:cubicBezTo>
                      <a:pt x="1793973" y="2180437"/>
                      <a:pt x="1799988" y="2147355"/>
                      <a:pt x="1825552" y="2142843"/>
                    </a:cubicBezTo>
                    <a:cubicBezTo>
                      <a:pt x="1845101" y="2139836"/>
                      <a:pt x="1863146" y="2156377"/>
                      <a:pt x="1873672" y="2166903"/>
                    </a:cubicBezTo>
                    <a:cubicBezTo>
                      <a:pt x="1875176" y="2168407"/>
                      <a:pt x="1875176" y="2168407"/>
                      <a:pt x="1876680" y="2169911"/>
                    </a:cubicBezTo>
                    <a:cubicBezTo>
                      <a:pt x="1873672" y="2160888"/>
                      <a:pt x="1869161" y="2151866"/>
                      <a:pt x="1866153" y="2142843"/>
                    </a:cubicBezTo>
                    <a:cubicBezTo>
                      <a:pt x="1861642" y="2138332"/>
                      <a:pt x="1855627" y="2133821"/>
                      <a:pt x="1849612" y="2130813"/>
                    </a:cubicBezTo>
                    <a:cubicBezTo>
                      <a:pt x="1840590" y="2126302"/>
                      <a:pt x="1828560" y="2124798"/>
                      <a:pt x="1818033" y="2124798"/>
                    </a:cubicBezTo>
                    <a:close/>
                    <a:moveTo>
                      <a:pt x="1554877" y="2160888"/>
                    </a:moveTo>
                    <a:cubicBezTo>
                      <a:pt x="1544351" y="2201490"/>
                      <a:pt x="1539840" y="2231565"/>
                      <a:pt x="1577433" y="2246602"/>
                    </a:cubicBezTo>
                    <a:cubicBezTo>
                      <a:pt x="1613523" y="2261640"/>
                      <a:pt x="1633072" y="2243595"/>
                      <a:pt x="1642095" y="2230061"/>
                    </a:cubicBezTo>
                    <a:cubicBezTo>
                      <a:pt x="1658636" y="2206001"/>
                      <a:pt x="1658636" y="2171415"/>
                      <a:pt x="1643598" y="2153370"/>
                    </a:cubicBezTo>
                    <a:cubicBezTo>
                      <a:pt x="1625553" y="2136828"/>
                      <a:pt x="1595478" y="2138332"/>
                      <a:pt x="1554877" y="2160888"/>
                    </a:cubicBezTo>
                    <a:close/>
                    <a:moveTo>
                      <a:pt x="1121797" y="2037581"/>
                    </a:moveTo>
                    <a:cubicBezTo>
                      <a:pt x="1100745" y="2054122"/>
                      <a:pt x="1079692" y="2072167"/>
                      <a:pt x="1063151" y="2088708"/>
                    </a:cubicBezTo>
                    <a:cubicBezTo>
                      <a:pt x="1037587" y="2112768"/>
                      <a:pt x="1016535" y="2136828"/>
                      <a:pt x="1004505" y="2160888"/>
                    </a:cubicBezTo>
                    <a:cubicBezTo>
                      <a:pt x="999993" y="2168407"/>
                      <a:pt x="989467" y="2186452"/>
                      <a:pt x="990971" y="2190963"/>
                    </a:cubicBezTo>
                    <a:cubicBezTo>
                      <a:pt x="990971" y="2190963"/>
                      <a:pt x="993979" y="2190963"/>
                      <a:pt x="1003001" y="2187956"/>
                    </a:cubicBezTo>
                    <a:cubicBezTo>
                      <a:pt x="1049617" y="2174422"/>
                      <a:pt x="1100745" y="2088708"/>
                      <a:pt x="1121797" y="2037581"/>
                    </a:cubicBezTo>
                    <a:close/>
                    <a:moveTo>
                      <a:pt x="1945852" y="2052618"/>
                    </a:moveTo>
                    <a:cubicBezTo>
                      <a:pt x="1939837" y="2052618"/>
                      <a:pt x="1933822" y="2054122"/>
                      <a:pt x="1927807" y="2057130"/>
                    </a:cubicBezTo>
                    <a:cubicBezTo>
                      <a:pt x="1908258" y="2067656"/>
                      <a:pt x="1896228" y="2097731"/>
                      <a:pt x="1900740" y="2123295"/>
                    </a:cubicBezTo>
                    <a:cubicBezTo>
                      <a:pt x="1903747" y="2136828"/>
                      <a:pt x="1912769" y="2160888"/>
                      <a:pt x="1947356" y="2168407"/>
                    </a:cubicBezTo>
                    <a:cubicBezTo>
                      <a:pt x="1960890" y="2171415"/>
                      <a:pt x="1972919" y="2171415"/>
                      <a:pt x="1983446" y="2169911"/>
                    </a:cubicBezTo>
                    <a:cubicBezTo>
                      <a:pt x="1995476" y="2163896"/>
                      <a:pt x="2004498" y="2151866"/>
                      <a:pt x="2010513" y="2138332"/>
                    </a:cubicBezTo>
                    <a:cubicBezTo>
                      <a:pt x="2018032" y="2114272"/>
                      <a:pt x="2009010" y="2088708"/>
                      <a:pt x="1984949" y="2069160"/>
                    </a:cubicBezTo>
                    <a:cubicBezTo>
                      <a:pt x="1969912" y="2058633"/>
                      <a:pt x="1957882" y="2052618"/>
                      <a:pt x="1945852" y="2052618"/>
                    </a:cubicBezTo>
                    <a:close/>
                    <a:moveTo>
                      <a:pt x="1409013" y="2042092"/>
                    </a:moveTo>
                    <a:cubicBezTo>
                      <a:pt x="1399991" y="2066152"/>
                      <a:pt x="1399991" y="2090212"/>
                      <a:pt x="1410517" y="2108257"/>
                    </a:cubicBezTo>
                    <a:cubicBezTo>
                      <a:pt x="1421043" y="2129310"/>
                      <a:pt x="1443600" y="2141340"/>
                      <a:pt x="1467660" y="2136828"/>
                    </a:cubicBezTo>
                    <a:cubicBezTo>
                      <a:pt x="1499238" y="2132317"/>
                      <a:pt x="1524802" y="2100738"/>
                      <a:pt x="1533825" y="2054122"/>
                    </a:cubicBezTo>
                    <a:cubicBezTo>
                      <a:pt x="1535328" y="2045100"/>
                      <a:pt x="1529313" y="2025551"/>
                      <a:pt x="1514276" y="2009010"/>
                    </a:cubicBezTo>
                    <a:cubicBezTo>
                      <a:pt x="1508261" y="2001491"/>
                      <a:pt x="1496231" y="1990965"/>
                      <a:pt x="1481193" y="1992468"/>
                    </a:cubicBezTo>
                    <a:cubicBezTo>
                      <a:pt x="1466156" y="1993972"/>
                      <a:pt x="1433073" y="2019536"/>
                      <a:pt x="1409013" y="2042092"/>
                    </a:cubicBezTo>
                    <a:close/>
                    <a:moveTo>
                      <a:pt x="1305255" y="1986453"/>
                    </a:moveTo>
                    <a:cubicBezTo>
                      <a:pt x="1296232" y="1986453"/>
                      <a:pt x="1287210" y="1990965"/>
                      <a:pt x="1279691" y="1995476"/>
                    </a:cubicBezTo>
                    <a:cubicBezTo>
                      <a:pt x="1249616" y="2016528"/>
                      <a:pt x="1228563" y="2067656"/>
                      <a:pt x="1242097" y="2088708"/>
                    </a:cubicBezTo>
                    <a:cubicBezTo>
                      <a:pt x="1252623" y="2105250"/>
                      <a:pt x="1285706" y="2099235"/>
                      <a:pt x="1330818" y="2070663"/>
                    </a:cubicBezTo>
                    <a:cubicBezTo>
                      <a:pt x="1332322" y="2069160"/>
                      <a:pt x="1333826" y="2069160"/>
                      <a:pt x="1335330" y="2067656"/>
                    </a:cubicBezTo>
                    <a:cubicBezTo>
                      <a:pt x="1345856" y="2043596"/>
                      <a:pt x="1348863" y="2021040"/>
                      <a:pt x="1339841" y="2007506"/>
                    </a:cubicBezTo>
                    <a:cubicBezTo>
                      <a:pt x="1327811" y="1990965"/>
                      <a:pt x="1315781" y="1986453"/>
                      <a:pt x="1305255" y="1986453"/>
                    </a:cubicBezTo>
                    <a:close/>
                    <a:moveTo>
                      <a:pt x="1870665" y="2036077"/>
                    </a:moveTo>
                    <a:cubicBezTo>
                      <a:pt x="1846605" y="2052618"/>
                      <a:pt x="1848108" y="2055626"/>
                      <a:pt x="1857131" y="2076678"/>
                    </a:cubicBezTo>
                    <a:cubicBezTo>
                      <a:pt x="1858635" y="2079686"/>
                      <a:pt x="1860138" y="2084197"/>
                      <a:pt x="1861642" y="2087205"/>
                    </a:cubicBezTo>
                    <a:cubicBezTo>
                      <a:pt x="1860138" y="2067656"/>
                      <a:pt x="1861642" y="2049611"/>
                      <a:pt x="1870665" y="2036077"/>
                    </a:cubicBezTo>
                    <a:close/>
                    <a:moveTo>
                      <a:pt x="2709757" y="2049611"/>
                    </a:moveTo>
                    <a:cubicBezTo>
                      <a:pt x="2762388" y="2084197"/>
                      <a:pt x="2861636" y="2063145"/>
                      <a:pt x="2911259" y="2031566"/>
                    </a:cubicBezTo>
                    <a:cubicBezTo>
                      <a:pt x="2911259" y="2031566"/>
                      <a:pt x="2912763" y="2031566"/>
                      <a:pt x="2912763" y="2030062"/>
                    </a:cubicBezTo>
                    <a:cubicBezTo>
                      <a:pt x="2894718" y="2028558"/>
                      <a:pt x="2876673" y="2027055"/>
                      <a:pt x="2858628" y="2028558"/>
                    </a:cubicBezTo>
                    <a:lnTo>
                      <a:pt x="2845094" y="2028558"/>
                    </a:lnTo>
                    <a:cubicBezTo>
                      <a:pt x="2809004" y="2030062"/>
                      <a:pt x="2738328" y="2031566"/>
                      <a:pt x="2709757" y="2049611"/>
                    </a:cubicBezTo>
                    <a:close/>
                    <a:moveTo>
                      <a:pt x="1951867" y="1992468"/>
                    </a:moveTo>
                    <a:cubicBezTo>
                      <a:pt x="1956378" y="1992468"/>
                      <a:pt x="1960890" y="1992468"/>
                      <a:pt x="1963897" y="1993972"/>
                    </a:cubicBezTo>
                    <a:cubicBezTo>
                      <a:pt x="1981942" y="1996980"/>
                      <a:pt x="1998483" y="2004498"/>
                      <a:pt x="2010513" y="2016528"/>
                    </a:cubicBezTo>
                    <a:cubicBezTo>
                      <a:pt x="2016528" y="2010513"/>
                      <a:pt x="2021040" y="2004498"/>
                      <a:pt x="2025551" y="1996980"/>
                    </a:cubicBezTo>
                    <a:cubicBezTo>
                      <a:pt x="2040588" y="1975927"/>
                      <a:pt x="2055626" y="1954875"/>
                      <a:pt x="2087204" y="1948860"/>
                    </a:cubicBezTo>
                    <a:cubicBezTo>
                      <a:pt x="2108257" y="1944348"/>
                      <a:pt x="2124798" y="1950363"/>
                      <a:pt x="2141340" y="1954875"/>
                    </a:cubicBezTo>
                    <a:cubicBezTo>
                      <a:pt x="2148858" y="1957882"/>
                      <a:pt x="2156377" y="1959386"/>
                      <a:pt x="2163896" y="1960890"/>
                    </a:cubicBezTo>
                    <a:cubicBezTo>
                      <a:pt x="2243594" y="1857131"/>
                      <a:pt x="2284196" y="1732320"/>
                      <a:pt x="2284196" y="1598486"/>
                    </a:cubicBezTo>
                    <a:cubicBezTo>
                      <a:pt x="2284196" y="1258639"/>
                      <a:pt x="2018032" y="983452"/>
                      <a:pt x="1679688" y="972926"/>
                    </a:cubicBezTo>
                    <a:lnTo>
                      <a:pt x="1672170" y="972926"/>
                    </a:lnTo>
                    <a:lnTo>
                      <a:pt x="1672170" y="965407"/>
                    </a:lnTo>
                    <a:cubicBezTo>
                      <a:pt x="1672170" y="944355"/>
                      <a:pt x="1675177" y="921799"/>
                      <a:pt x="1676681" y="900746"/>
                    </a:cubicBezTo>
                    <a:cubicBezTo>
                      <a:pt x="1681192" y="866160"/>
                      <a:pt x="1684200" y="833077"/>
                      <a:pt x="1678185" y="801499"/>
                    </a:cubicBezTo>
                    <a:cubicBezTo>
                      <a:pt x="1667658" y="753379"/>
                      <a:pt x="1667658" y="724807"/>
                      <a:pt x="1679688" y="709770"/>
                    </a:cubicBezTo>
                    <a:cubicBezTo>
                      <a:pt x="1691718" y="694732"/>
                      <a:pt x="1709763" y="696236"/>
                      <a:pt x="1730816" y="696236"/>
                    </a:cubicBezTo>
                    <a:cubicBezTo>
                      <a:pt x="1750365" y="696236"/>
                      <a:pt x="1774425" y="696236"/>
                      <a:pt x="1792469" y="682702"/>
                    </a:cubicBezTo>
                    <a:cubicBezTo>
                      <a:pt x="1879687" y="619545"/>
                      <a:pt x="1921792" y="514282"/>
                      <a:pt x="1902243" y="416539"/>
                    </a:cubicBezTo>
                    <a:cubicBezTo>
                      <a:pt x="1893221" y="443606"/>
                      <a:pt x="1882694" y="476689"/>
                      <a:pt x="1867657" y="499245"/>
                    </a:cubicBezTo>
                    <a:cubicBezTo>
                      <a:pt x="1852619" y="521801"/>
                      <a:pt x="1831567" y="541350"/>
                      <a:pt x="1810515" y="559395"/>
                    </a:cubicBezTo>
                    <a:cubicBezTo>
                      <a:pt x="1790966" y="577440"/>
                      <a:pt x="1772921" y="593981"/>
                      <a:pt x="1759387" y="613530"/>
                    </a:cubicBezTo>
                    <a:lnTo>
                      <a:pt x="1735327" y="648116"/>
                    </a:lnTo>
                    <a:lnTo>
                      <a:pt x="1747357" y="607515"/>
                    </a:lnTo>
                    <a:cubicBezTo>
                      <a:pt x="1757883" y="566914"/>
                      <a:pt x="1783447" y="535335"/>
                      <a:pt x="1807507" y="505260"/>
                    </a:cubicBezTo>
                    <a:cubicBezTo>
                      <a:pt x="1830063" y="476689"/>
                      <a:pt x="1851116" y="449621"/>
                      <a:pt x="1861642" y="418042"/>
                    </a:cubicBezTo>
                    <a:cubicBezTo>
                      <a:pt x="1840590" y="431576"/>
                      <a:pt x="1815026" y="440599"/>
                      <a:pt x="1789462" y="449621"/>
                    </a:cubicBezTo>
                    <a:cubicBezTo>
                      <a:pt x="1750365" y="463155"/>
                      <a:pt x="1712771" y="476689"/>
                      <a:pt x="1691718" y="506764"/>
                    </a:cubicBezTo>
                    <a:cubicBezTo>
                      <a:pt x="1673673" y="532327"/>
                      <a:pt x="1679688" y="565410"/>
                      <a:pt x="1685703" y="598492"/>
                    </a:cubicBezTo>
                    <a:cubicBezTo>
                      <a:pt x="1691718" y="628567"/>
                      <a:pt x="1696230" y="657139"/>
                      <a:pt x="1682696" y="679695"/>
                    </a:cubicBezTo>
                    <a:cubicBezTo>
                      <a:pt x="1675177" y="691725"/>
                      <a:pt x="1666155" y="699244"/>
                      <a:pt x="1655628" y="697740"/>
                    </a:cubicBezTo>
                    <a:cubicBezTo>
                      <a:pt x="1652621" y="697740"/>
                      <a:pt x="1648110" y="696236"/>
                      <a:pt x="1645102" y="694732"/>
                    </a:cubicBezTo>
                    <a:cubicBezTo>
                      <a:pt x="1651117" y="744356"/>
                      <a:pt x="1649613" y="793980"/>
                      <a:pt x="1636080" y="839092"/>
                    </a:cubicBezTo>
                    <a:lnTo>
                      <a:pt x="1633072" y="846611"/>
                    </a:lnTo>
                    <a:lnTo>
                      <a:pt x="1625553" y="843604"/>
                    </a:lnTo>
                    <a:cubicBezTo>
                      <a:pt x="1604501" y="834581"/>
                      <a:pt x="1592471" y="816536"/>
                      <a:pt x="1580441" y="799995"/>
                    </a:cubicBezTo>
                    <a:cubicBezTo>
                      <a:pt x="1572922" y="790972"/>
                      <a:pt x="1566907" y="780446"/>
                      <a:pt x="1557885" y="772927"/>
                    </a:cubicBezTo>
                    <a:cubicBezTo>
                      <a:pt x="1547358" y="763905"/>
                      <a:pt x="1538336" y="756386"/>
                      <a:pt x="1529313" y="751875"/>
                    </a:cubicBezTo>
                    <a:cubicBezTo>
                      <a:pt x="1532321" y="756386"/>
                      <a:pt x="1535328" y="760897"/>
                      <a:pt x="1538336" y="765409"/>
                    </a:cubicBezTo>
                    <a:cubicBezTo>
                      <a:pt x="1548862" y="781950"/>
                      <a:pt x="1559388" y="798491"/>
                      <a:pt x="1569915" y="815032"/>
                    </a:cubicBezTo>
                    <a:cubicBezTo>
                      <a:pt x="1624050" y="891724"/>
                      <a:pt x="1643598" y="942851"/>
                      <a:pt x="1628561" y="966911"/>
                    </a:cubicBezTo>
                    <a:cubicBezTo>
                      <a:pt x="1616531" y="986460"/>
                      <a:pt x="1595478" y="984956"/>
                      <a:pt x="1577433" y="983452"/>
                    </a:cubicBezTo>
                    <a:cubicBezTo>
                      <a:pt x="1569915" y="983452"/>
                      <a:pt x="1562396" y="981949"/>
                      <a:pt x="1556381" y="983452"/>
                    </a:cubicBezTo>
                    <a:cubicBezTo>
                      <a:pt x="1503750" y="989467"/>
                      <a:pt x="1445103" y="1009016"/>
                      <a:pt x="1381946" y="1040595"/>
                    </a:cubicBezTo>
                    <a:cubicBezTo>
                      <a:pt x="1380442" y="1043602"/>
                      <a:pt x="1378938" y="1048114"/>
                      <a:pt x="1380442" y="1052625"/>
                    </a:cubicBezTo>
                    <a:cubicBezTo>
                      <a:pt x="1381946" y="1055632"/>
                      <a:pt x="1381946" y="1058640"/>
                      <a:pt x="1384953" y="1060144"/>
                    </a:cubicBezTo>
                    <a:cubicBezTo>
                      <a:pt x="1500742" y="998490"/>
                      <a:pt x="1637583" y="974430"/>
                      <a:pt x="1766906" y="993979"/>
                    </a:cubicBezTo>
                    <a:cubicBezTo>
                      <a:pt x="1774425" y="993979"/>
                      <a:pt x="1780440" y="998490"/>
                      <a:pt x="1784951" y="1004505"/>
                    </a:cubicBezTo>
                    <a:cubicBezTo>
                      <a:pt x="1792469" y="1016535"/>
                      <a:pt x="1786455" y="1025557"/>
                      <a:pt x="1781943" y="1033076"/>
                    </a:cubicBezTo>
                    <a:cubicBezTo>
                      <a:pt x="1778936" y="1037587"/>
                      <a:pt x="1777432" y="1040595"/>
                      <a:pt x="1777432" y="1042099"/>
                    </a:cubicBezTo>
                    <a:cubicBezTo>
                      <a:pt x="1778936" y="1043602"/>
                      <a:pt x="1781943" y="1046610"/>
                      <a:pt x="1784951" y="1048114"/>
                    </a:cubicBezTo>
                    <a:cubicBezTo>
                      <a:pt x="1786455" y="1049617"/>
                      <a:pt x="1789462" y="1051121"/>
                      <a:pt x="1790966" y="1052625"/>
                    </a:cubicBezTo>
                    <a:cubicBezTo>
                      <a:pt x="1798485" y="1060144"/>
                      <a:pt x="1801492" y="1069166"/>
                      <a:pt x="1798485" y="1078189"/>
                    </a:cubicBezTo>
                    <a:cubicBezTo>
                      <a:pt x="1795477" y="1090219"/>
                      <a:pt x="1787958" y="1100745"/>
                      <a:pt x="1777432" y="1103752"/>
                    </a:cubicBezTo>
                    <a:cubicBezTo>
                      <a:pt x="1762394" y="1109767"/>
                      <a:pt x="1747357" y="1108264"/>
                      <a:pt x="1732319" y="1106760"/>
                    </a:cubicBezTo>
                    <a:lnTo>
                      <a:pt x="1724801" y="1106760"/>
                    </a:lnTo>
                    <a:cubicBezTo>
                      <a:pt x="1717282" y="1106760"/>
                      <a:pt x="1703748" y="1106760"/>
                      <a:pt x="1696230" y="1112775"/>
                    </a:cubicBezTo>
                    <a:cubicBezTo>
                      <a:pt x="1703748" y="1117286"/>
                      <a:pt x="1708260" y="1123301"/>
                      <a:pt x="1711267" y="1132324"/>
                    </a:cubicBezTo>
                    <a:cubicBezTo>
                      <a:pt x="1715778" y="1145857"/>
                      <a:pt x="1711267" y="1160895"/>
                      <a:pt x="1702245" y="1168414"/>
                    </a:cubicBezTo>
                    <a:cubicBezTo>
                      <a:pt x="1696230" y="1172925"/>
                      <a:pt x="1691718" y="1174429"/>
                      <a:pt x="1685703" y="1175932"/>
                    </a:cubicBezTo>
                    <a:cubicBezTo>
                      <a:pt x="1684200" y="1175932"/>
                      <a:pt x="1681192" y="1177436"/>
                      <a:pt x="1679688" y="1178940"/>
                    </a:cubicBezTo>
                    <a:cubicBezTo>
                      <a:pt x="1660140" y="1184955"/>
                      <a:pt x="1643598" y="1195481"/>
                      <a:pt x="1628561" y="1212022"/>
                    </a:cubicBezTo>
                    <a:cubicBezTo>
                      <a:pt x="1619538" y="1219541"/>
                      <a:pt x="1613523" y="1233075"/>
                      <a:pt x="1618035" y="1240594"/>
                    </a:cubicBezTo>
                    <a:lnTo>
                      <a:pt x="1628561" y="1261646"/>
                    </a:lnTo>
                    <a:lnTo>
                      <a:pt x="1607508" y="1249616"/>
                    </a:lnTo>
                    <a:cubicBezTo>
                      <a:pt x="1606005" y="1249616"/>
                      <a:pt x="1606005" y="1248112"/>
                      <a:pt x="1604501" y="1249616"/>
                    </a:cubicBezTo>
                    <a:cubicBezTo>
                      <a:pt x="1599990" y="1252624"/>
                      <a:pt x="1598486" y="1263150"/>
                      <a:pt x="1599990" y="1269165"/>
                    </a:cubicBezTo>
                    <a:cubicBezTo>
                      <a:pt x="1601493" y="1272172"/>
                      <a:pt x="1602997" y="1276684"/>
                      <a:pt x="1606005" y="1279691"/>
                    </a:cubicBezTo>
                    <a:cubicBezTo>
                      <a:pt x="1612020" y="1290217"/>
                      <a:pt x="1618035" y="1302247"/>
                      <a:pt x="1616531" y="1315781"/>
                    </a:cubicBezTo>
                    <a:lnTo>
                      <a:pt x="1615027" y="1320292"/>
                    </a:lnTo>
                    <a:lnTo>
                      <a:pt x="1609012" y="1320292"/>
                    </a:lnTo>
                    <a:cubicBezTo>
                      <a:pt x="1581945" y="1323300"/>
                      <a:pt x="1556381" y="1305255"/>
                      <a:pt x="1550366" y="1278187"/>
                    </a:cubicBezTo>
                    <a:cubicBezTo>
                      <a:pt x="1550366" y="1275180"/>
                      <a:pt x="1550366" y="1273676"/>
                      <a:pt x="1550366" y="1272172"/>
                    </a:cubicBezTo>
                    <a:cubicBezTo>
                      <a:pt x="1548862" y="1261646"/>
                      <a:pt x="1548862" y="1257135"/>
                      <a:pt x="1541343" y="1254127"/>
                    </a:cubicBezTo>
                    <a:cubicBezTo>
                      <a:pt x="1536832" y="1252624"/>
                      <a:pt x="1532321" y="1252624"/>
                      <a:pt x="1527810" y="1252624"/>
                    </a:cubicBezTo>
                    <a:cubicBezTo>
                      <a:pt x="1515780" y="1255631"/>
                      <a:pt x="1506757" y="1264653"/>
                      <a:pt x="1499238" y="1273676"/>
                    </a:cubicBezTo>
                    <a:lnTo>
                      <a:pt x="1494727" y="1278187"/>
                    </a:lnTo>
                    <a:lnTo>
                      <a:pt x="1488712" y="1275180"/>
                    </a:lnTo>
                    <a:cubicBezTo>
                      <a:pt x="1473675" y="1266157"/>
                      <a:pt x="1458637" y="1257135"/>
                      <a:pt x="1442096" y="1258639"/>
                    </a:cubicBezTo>
                    <a:cubicBezTo>
                      <a:pt x="1433073" y="1260142"/>
                      <a:pt x="1427059" y="1263150"/>
                      <a:pt x="1422547" y="1267661"/>
                    </a:cubicBezTo>
                    <a:cubicBezTo>
                      <a:pt x="1412021" y="1279691"/>
                      <a:pt x="1418036" y="1296232"/>
                      <a:pt x="1427059" y="1314277"/>
                    </a:cubicBezTo>
                    <a:cubicBezTo>
                      <a:pt x="1431570" y="1324803"/>
                      <a:pt x="1436081" y="1335330"/>
                      <a:pt x="1445103" y="1341345"/>
                    </a:cubicBezTo>
                    <a:cubicBezTo>
                      <a:pt x="1449615" y="1344352"/>
                      <a:pt x="1454126" y="1345856"/>
                      <a:pt x="1458637" y="1345856"/>
                    </a:cubicBezTo>
                    <a:cubicBezTo>
                      <a:pt x="1461645" y="1345856"/>
                      <a:pt x="1466156" y="1344352"/>
                      <a:pt x="1469163" y="1341345"/>
                    </a:cubicBezTo>
                    <a:cubicBezTo>
                      <a:pt x="1470667" y="1339841"/>
                      <a:pt x="1472171" y="1336834"/>
                      <a:pt x="1473675" y="1333826"/>
                    </a:cubicBezTo>
                    <a:cubicBezTo>
                      <a:pt x="1476682" y="1327811"/>
                      <a:pt x="1479690" y="1320292"/>
                      <a:pt x="1490216" y="1317285"/>
                    </a:cubicBezTo>
                    <a:cubicBezTo>
                      <a:pt x="1500742" y="1312774"/>
                      <a:pt x="1512772" y="1318789"/>
                      <a:pt x="1520291" y="1329315"/>
                    </a:cubicBezTo>
                    <a:cubicBezTo>
                      <a:pt x="1527810" y="1345856"/>
                      <a:pt x="1523298" y="1360894"/>
                      <a:pt x="1518787" y="1374427"/>
                    </a:cubicBezTo>
                    <a:cubicBezTo>
                      <a:pt x="1517283" y="1377435"/>
                      <a:pt x="1517283" y="1378939"/>
                      <a:pt x="1515780" y="1381946"/>
                    </a:cubicBezTo>
                    <a:cubicBezTo>
                      <a:pt x="1511268" y="1393976"/>
                      <a:pt x="1511268" y="1406006"/>
                      <a:pt x="1515780" y="1413525"/>
                    </a:cubicBezTo>
                    <a:cubicBezTo>
                      <a:pt x="1521795" y="1419540"/>
                      <a:pt x="1530817" y="1422547"/>
                      <a:pt x="1541343" y="1424051"/>
                    </a:cubicBezTo>
                    <a:cubicBezTo>
                      <a:pt x="1544351" y="1424051"/>
                      <a:pt x="1545855" y="1425555"/>
                      <a:pt x="1547358" y="1425555"/>
                    </a:cubicBezTo>
                    <a:cubicBezTo>
                      <a:pt x="1572922" y="1433073"/>
                      <a:pt x="1592471" y="1451119"/>
                      <a:pt x="1599990" y="1476682"/>
                    </a:cubicBezTo>
                    <a:cubicBezTo>
                      <a:pt x="1602997" y="1476682"/>
                      <a:pt x="1604501" y="1476682"/>
                      <a:pt x="1607508" y="1475178"/>
                    </a:cubicBezTo>
                    <a:cubicBezTo>
                      <a:pt x="1613523" y="1472171"/>
                      <a:pt x="1619538" y="1473675"/>
                      <a:pt x="1625553" y="1473675"/>
                    </a:cubicBezTo>
                    <a:cubicBezTo>
                      <a:pt x="1657132" y="1475178"/>
                      <a:pt x="1690215" y="1458637"/>
                      <a:pt x="1708260" y="1431570"/>
                    </a:cubicBezTo>
                    <a:lnTo>
                      <a:pt x="1714275" y="1424051"/>
                    </a:lnTo>
                    <a:lnTo>
                      <a:pt x="1720290" y="1431570"/>
                    </a:lnTo>
                    <a:cubicBezTo>
                      <a:pt x="1733823" y="1446607"/>
                      <a:pt x="1745853" y="1460141"/>
                      <a:pt x="1763898" y="1469164"/>
                    </a:cubicBezTo>
                    <a:cubicBezTo>
                      <a:pt x="1780440" y="1478186"/>
                      <a:pt x="1799988" y="1478186"/>
                      <a:pt x="1813522" y="1469164"/>
                    </a:cubicBezTo>
                    <a:cubicBezTo>
                      <a:pt x="1815026" y="1469164"/>
                      <a:pt x="1815026" y="1467660"/>
                      <a:pt x="1816530" y="1466156"/>
                    </a:cubicBezTo>
                    <a:cubicBezTo>
                      <a:pt x="1819537" y="1463148"/>
                      <a:pt x="1824048" y="1460141"/>
                      <a:pt x="1830063" y="1458637"/>
                    </a:cubicBezTo>
                    <a:cubicBezTo>
                      <a:pt x="1845101" y="1454126"/>
                      <a:pt x="1858635" y="1466156"/>
                      <a:pt x="1864650" y="1479690"/>
                    </a:cubicBezTo>
                    <a:cubicBezTo>
                      <a:pt x="1866153" y="1482697"/>
                      <a:pt x="1867657" y="1485705"/>
                      <a:pt x="1869161" y="1488712"/>
                    </a:cubicBezTo>
                    <a:cubicBezTo>
                      <a:pt x="1872168" y="1494727"/>
                      <a:pt x="1875176" y="1502246"/>
                      <a:pt x="1878183" y="1506757"/>
                    </a:cubicBezTo>
                    <a:cubicBezTo>
                      <a:pt x="1887206" y="1515780"/>
                      <a:pt x="1900740" y="1517283"/>
                      <a:pt x="1915777" y="1518787"/>
                    </a:cubicBezTo>
                    <a:cubicBezTo>
                      <a:pt x="1924799" y="1518787"/>
                      <a:pt x="1935326" y="1520291"/>
                      <a:pt x="1944348" y="1523298"/>
                    </a:cubicBezTo>
                    <a:cubicBezTo>
                      <a:pt x="1962393" y="1527810"/>
                      <a:pt x="1975927" y="1541344"/>
                      <a:pt x="1987957" y="1553373"/>
                    </a:cubicBezTo>
                    <a:lnTo>
                      <a:pt x="1990965" y="1556381"/>
                    </a:lnTo>
                    <a:lnTo>
                      <a:pt x="1990965" y="1559389"/>
                    </a:lnTo>
                    <a:cubicBezTo>
                      <a:pt x="1989461" y="1590967"/>
                      <a:pt x="2010513" y="1621042"/>
                      <a:pt x="2040588" y="1630065"/>
                    </a:cubicBezTo>
                    <a:cubicBezTo>
                      <a:pt x="2048107" y="1633072"/>
                      <a:pt x="2057130" y="1634576"/>
                      <a:pt x="2064648" y="1636080"/>
                    </a:cubicBezTo>
                    <a:cubicBezTo>
                      <a:pt x="2090212" y="1642095"/>
                      <a:pt x="2118783" y="1648110"/>
                      <a:pt x="2124798" y="1678185"/>
                    </a:cubicBezTo>
                    <a:cubicBezTo>
                      <a:pt x="2127806" y="1690215"/>
                      <a:pt x="2124798" y="1706756"/>
                      <a:pt x="2114272" y="1720290"/>
                    </a:cubicBezTo>
                    <a:lnTo>
                      <a:pt x="2109761" y="1726305"/>
                    </a:lnTo>
                    <a:cubicBezTo>
                      <a:pt x="2099235" y="1741342"/>
                      <a:pt x="2087204" y="1759387"/>
                      <a:pt x="2067656" y="1766906"/>
                    </a:cubicBezTo>
                    <a:cubicBezTo>
                      <a:pt x="2067656" y="1784951"/>
                      <a:pt x="2058633" y="1801492"/>
                      <a:pt x="2043596" y="1809011"/>
                    </a:cubicBezTo>
                    <a:cubicBezTo>
                      <a:pt x="2042092" y="1810515"/>
                      <a:pt x="2039085" y="1812019"/>
                      <a:pt x="2036077" y="1812019"/>
                    </a:cubicBezTo>
                    <a:cubicBezTo>
                      <a:pt x="2031566" y="1815026"/>
                      <a:pt x="2028558" y="1816530"/>
                      <a:pt x="2025551" y="1819537"/>
                    </a:cubicBezTo>
                    <a:cubicBezTo>
                      <a:pt x="2022543" y="1822545"/>
                      <a:pt x="2022543" y="1828560"/>
                      <a:pt x="2021040" y="1833071"/>
                    </a:cubicBezTo>
                    <a:cubicBezTo>
                      <a:pt x="2021040" y="1834575"/>
                      <a:pt x="2021040" y="1837582"/>
                      <a:pt x="2019536" y="1839086"/>
                    </a:cubicBezTo>
                    <a:cubicBezTo>
                      <a:pt x="2016528" y="1860138"/>
                      <a:pt x="2004498" y="1879687"/>
                      <a:pt x="1984949" y="1893221"/>
                    </a:cubicBezTo>
                    <a:cubicBezTo>
                      <a:pt x="1965401" y="1906755"/>
                      <a:pt x="1941341" y="1912770"/>
                      <a:pt x="1920288" y="1908258"/>
                    </a:cubicBezTo>
                    <a:cubicBezTo>
                      <a:pt x="1915777" y="1906755"/>
                      <a:pt x="1911266" y="1905251"/>
                      <a:pt x="1906755" y="1903747"/>
                    </a:cubicBezTo>
                    <a:cubicBezTo>
                      <a:pt x="1899236" y="1902243"/>
                      <a:pt x="1893221" y="1899236"/>
                      <a:pt x="1885702" y="1899236"/>
                    </a:cubicBezTo>
                    <a:cubicBezTo>
                      <a:pt x="1875176" y="1899236"/>
                      <a:pt x="1864650" y="1905251"/>
                      <a:pt x="1857131" y="1915777"/>
                    </a:cubicBezTo>
                    <a:cubicBezTo>
                      <a:pt x="1849612" y="1927807"/>
                      <a:pt x="1848108" y="1941341"/>
                      <a:pt x="1854123" y="1950363"/>
                    </a:cubicBezTo>
                    <a:cubicBezTo>
                      <a:pt x="1857131" y="1956378"/>
                      <a:pt x="1861642" y="1960890"/>
                      <a:pt x="1866153" y="1966905"/>
                    </a:cubicBezTo>
                    <a:cubicBezTo>
                      <a:pt x="1876680" y="1978935"/>
                      <a:pt x="1888710" y="1993972"/>
                      <a:pt x="1884198" y="2009010"/>
                    </a:cubicBezTo>
                    <a:cubicBezTo>
                      <a:pt x="1909762" y="1998483"/>
                      <a:pt x="1930815" y="1992468"/>
                      <a:pt x="1951867" y="1992468"/>
                    </a:cubicBezTo>
                    <a:close/>
                    <a:moveTo>
                      <a:pt x="762401" y="1977431"/>
                    </a:moveTo>
                    <a:cubicBezTo>
                      <a:pt x="793980" y="1977431"/>
                      <a:pt x="825559" y="1981942"/>
                      <a:pt x="852626" y="1993972"/>
                    </a:cubicBezTo>
                    <a:cubicBezTo>
                      <a:pt x="897739" y="2013521"/>
                      <a:pt x="897739" y="2013521"/>
                      <a:pt x="930821" y="1993972"/>
                    </a:cubicBezTo>
                    <a:cubicBezTo>
                      <a:pt x="936836" y="1990965"/>
                      <a:pt x="942851" y="1986453"/>
                      <a:pt x="951874" y="1980438"/>
                    </a:cubicBezTo>
                    <a:cubicBezTo>
                      <a:pt x="971422" y="1968408"/>
                      <a:pt x="989467" y="1960890"/>
                      <a:pt x="1009016" y="1954875"/>
                    </a:cubicBezTo>
                    <a:cubicBezTo>
                      <a:pt x="998490" y="1954875"/>
                      <a:pt x="989467" y="1954875"/>
                      <a:pt x="981949" y="1956378"/>
                    </a:cubicBezTo>
                    <a:cubicBezTo>
                      <a:pt x="965407" y="1959386"/>
                      <a:pt x="953377" y="1966905"/>
                      <a:pt x="939843" y="1975927"/>
                    </a:cubicBezTo>
                    <a:cubicBezTo>
                      <a:pt x="926310" y="1983446"/>
                      <a:pt x="914280" y="1992468"/>
                      <a:pt x="897739" y="1995476"/>
                    </a:cubicBezTo>
                    <a:lnTo>
                      <a:pt x="885709" y="1998483"/>
                    </a:lnTo>
                    <a:lnTo>
                      <a:pt x="890220" y="1986453"/>
                    </a:lnTo>
                    <a:cubicBezTo>
                      <a:pt x="903754" y="1945852"/>
                      <a:pt x="950370" y="1935326"/>
                      <a:pt x="992475" y="1924800"/>
                    </a:cubicBezTo>
                    <a:cubicBezTo>
                      <a:pt x="1031572" y="1915777"/>
                      <a:pt x="1064655" y="1908258"/>
                      <a:pt x="1067662" y="1881191"/>
                    </a:cubicBezTo>
                    <a:cubicBezTo>
                      <a:pt x="1070670" y="1864650"/>
                      <a:pt x="1066158" y="1852620"/>
                      <a:pt x="1058640" y="1843597"/>
                    </a:cubicBezTo>
                    <a:cubicBezTo>
                      <a:pt x="1030068" y="1815026"/>
                      <a:pt x="950370" y="1822545"/>
                      <a:pt x="908265" y="1827056"/>
                    </a:cubicBezTo>
                    <a:cubicBezTo>
                      <a:pt x="899242" y="1828560"/>
                      <a:pt x="891724" y="1828560"/>
                      <a:pt x="885709" y="1828560"/>
                    </a:cubicBezTo>
                    <a:cubicBezTo>
                      <a:pt x="843604" y="1830063"/>
                      <a:pt x="801499" y="1827056"/>
                      <a:pt x="760897" y="1822545"/>
                    </a:cubicBezTo>
                    <a:cubicBezTo>
                      <a:pt x="664657" y="1813522"/>
                      <a:pt x="572929" y="1806003"/>
                      <a:pt x="487215" y="1864650"/>
                    </a:cubicBezTo>
                    <a:cubicBezTo>
                      <a:pt x="449621" y="1890213"/>
                      <a:pt x="430072" y="1926303"/>
                      <a:pt x="439095" y="1956378"/>
                    </a:cubicBezTo>
                    <a:cubicBezTo>
                      <a:pt x="446614" y="1981942"/>
                      <a:pt x="473681" y="1996980"/>
                      <a:pt x="512779" y="1998483"/>
                    </a:cubicBezTo>
                    <a:cubicBezTo>
                      <a:pt x="541350" y="1999987"/>
                      <a:pt x="569921" y="1998483"/>
                      <a:pt x="598492" y="1996980"/>
                    </a:cubicBezTo>
                    <a:cubicBezTo>
                      <a:pt x="603004" y="1996980"/>
                      <a:pt x="609019" y="1996980"/>
                      <a:pt x="613530" y="1996980"/>
                    </a:cubicBezTo>
                    <a:cubicBezTo>
                      <a:pt x="663154" y="1987957"/>
                      <a:pt x="714281" y="1977431"/>
                      <a:pt x="762401" y="1977431"/>
                    </a:cubicBezTo>
                    <a:close/>
                    <a:moveTo>
                      <a:pt x="957889" y="1948860"/>
                    </a:moveTo>
                    <a:cubicBezTo>
                      <a:pt x="938340" y="1954875"/>
                      <a:pt x="921799" y="1962393"/>
                      <a:pt x="911272" y="1975927"/>
                    </a:cubicBezTo>
                    <a:cubicBezTo>
                      <a:pt x="917287" y="1972920"/>
                      <a:pt x="924806" y="1968408"/>
                      <a:pt x="930821" y="1963897"/>
                    </a:cubicBezTo>
                    <a:cubicBezTo>
                      <a:pt x="938340" y="1959386"/>
                      <a:pt x="947362" y="1953371"/>
                      <a:pt x="957889" y="1948860"/>
                    </a:cubicBezTo>
                    <a:close/>
                    <a:moveTo>
                      <a:pt x="1276684" y="500749"/>
                    </a:moveTo>
                    <a:cubicBezTo>
                      <a:pt x="1293225" y="624056"/>
                      <a:pt x="1356382" y="691725"/>
                      <a:pt x="1476682" y="715785"/>
                    </a:cubicBezTo>
                    <a:cubicBezTo>
                      <a:pt x="1482697" y="717289"/>
                      <a:pt x="1488712" y="718792"/>
                      <a:pt x="1493223" y="718792"/>
                    </a:cubicBezTo>
                    <a:cubicBezTo>
                      <a:pt x="1461645" y="673680"/>
                      <a:pt x="1425555" y="631575"/>
                      <a:pt x="1371420" y="607515"/>
                    </a:cubicBezTo>
                    <a:lnTo>
                      <a:pt x="1375931" y="593981"/>
                    </a:lnTo>
                    <a:cubicBezTo>
                      <a:pt x="1437585" y="610522"/>
                      <a:pt x="1481193" y="646612"/>
                      <a:pt x="1527810" y="685710"/>
                    </a:cubicBezTo>
                    <a:cubicBezTo>
                      <a:pt x="1529313" y="687214"/>
                      <a:pt x="1530817" y="687214"/>
                      <a:pt x="1530817" y="688717"/>
                    </a:cubicBezTo>
                    <a:cubicBezTo>
                      <a:pt x="1527810" y="678191"/>
                      <a:pt x="1526306" y="669169"/>
                      <a:pt x="1523298" y="658642"/>
                    </a:cubicBezTo>
                    <a:cubicBezTo>
                      <a:pt x="1512772" y="615034"/>
                      <a:pt x="1503750" y="577440"/>
                      <a:pt x="1452622" y="545861"/>
                    </a:cubicBezTo>
                    <a:cubicBezTo>
                      <a:pt x="1424051" y="529320"/>
                      <a:pt x="1392472" y="524809"/>
                      <a:pt x="1357886" y="520297"/>
                    </a:cubicBezTo>
                    <a:cubicBezTo>
                      <a:pt x="1330818" y="515786"/>
                      <a:pt x="1302247" y="512779"/>
                      <a:pt x="1276684" y="500749"/>
                    </a:cubicBezTo>
                    <a:close/>
                    <a:moveTo>
                      <a:pt x="1508261" y="57143"/>
                    </a:moveTo>
                    <a:cubicBezTo>
                      <a:pt x="1511268" y="99248"/>
                      <a:pt x="1500742" y="139849"/>
                      <a:pt x="1491720" y="177443"/>
                    </a:cubicBezTo>
                    <a:cubicBezTo>
                      <a:pt x="1484201" y="209021"/>
                      <a:pt x="1475178" y="240600"/>
                      <a:pt x="1475178" y="273682"/>
                    </a:cubicBezTo>
                    <a:cubicBezTo>
                      <a:pt x="1473675" y="332329"/>
                      <a:pt x="1493223" y="353381"/>
                      <a:pt x="1523298" y="386464"/>
                    </a:cubicBezTo>
                    <a:cubicBezTo>
                      <a:pt x="1530817" y="393982"/>
                      <a:pt x="1536832" y="401501"/>
                      <a:pt x="1544351" y="410524"/>
                    </a:cubicBezTo>
                    <a:cubicBezTo>
                      <a:pt x="1574426" y="445110"/>
                      <a:pt x="1584952" y="494734"/>
                      <a:pt x="1593975" y="541350"/>
                    </a:cubicBezTo>
                    <a:cubicBezTo>
                      <a:pt x="1601493" y="574432"/>
                      <a:pt x="1607508" y="604507"/>
                      <a:pt x="1619538" y="631575"/>
                    </a:cubicBezTo>
                    <a:cubicBezTo>
                      <a:pt x="1615027" y="610522"/>
                      <a:pt x="1610516" y="589470"/>
                      <a:pt x="1607508" y="569921"/>
                    </a:cubicBezTo>
                    <a:cubicBezTo>
                      <a:pt x="1602997" y="551876"/>
                      <a:pt x="1599990" y="533831"/>
                      <a:pt x="1596982" y="517290"/>
                    </a:cubicBezTo>
                    <a:cubicBezTo>
                      <a:pt x="1593975" y="502252"/>
                      <a:pt x="1590967" y="485711"/>
                      <a:pt x="1586456" y="469170"/>
                    </a:cubicBezTo>
                    <a:cubicBezTo>
                      <a:pt x="1581945" y="449621"/>
                      <a:pt x="1577433" y="428569"/>
                      <a:pt x="1574426" y="407516"/>
                    </a:cubicBezTo>
                    <a:cubicBezTo>
                      <a:pt x="1571418" y="406012"/>
                      <a:pt x="1568411" y="404509"/>
                      <a:pt x="1565403" y="401501"/>
                    </a:cubicBezTo>
                    <a:cubicBezTo>
                      <a:pt x="1518787" y="369922"/>
                      <a:pt x="1538336" y="318795"/>
                      <a:pt x="1554877" y="273682"/>
                    </a:cubicBezTo>
                    <a:cubicBezTo>
                      <a:pt x="1556381" y="269171"/>
                      <a:pt x="1557885" y="266164"/>
                      <a:pt x="1559388" y="261652"/>
                    </a:cubicBezTo>
                    <a:cubicBezTo>
                      <a:pt x="1559388" y="236089"/>
                      <a:pt x="1563900" y="213532"/>
                      <a:pt x="1571418" y="193984"/>
                    </a:cubicBezTo>
                    <a:lnTo>
                      <a:pt x="1580441" y="169924"/>
                    </a:lnTo>
                    <a:lnTo>
                      <a:pt x="1584952" y="193984"/>
                    </a:lnTo>
                    <a:cubicBezTo>
                      <a:pt x="1589463" y="215036"/>
                      <a:pt x="1581945" y="239096"/>
                      <a:pt x="1574426" y="263156"/>
                    </a:cubicBezTo>
                    <a:cubicBezTo>
                      <a:pt x="1574426" y="303757"/>
                      <a:pt x="1580441" y="350374"/>
                      <a:pt x="1587960" y="393982"/>
                    </a:cubicBezTo>
                    <a:cubicBezTo>
                      <a:pt x="1595478" y="396990"/>
                      <a:pt x="1602997" y="396990"/>
                      <a:pt x="1610516" y="393982"/>
                    </a:cubicBezTo>
                    <a:cubicBezTo>
                      <a:pt x="1625553" y="389471"/>
                      <a:pt x="1637583" y="371426"/>
                      <a:pt x="1645102" y="347366"/>
                    </a:cubicBezTo>
                    <a:cubicBezTo>
                      <a:pt x="1663147" y="291727"/>
                      <a:pt x="1643598" y="175939"/>
                      <a:pt x="1609012" y="135337"/>
                    </a:cubicBezTo>
                    <a:cubicBezTo>
                      <a:pt x="1593975" y="117293"/>
                      <a:pt x="1574426" y="103759"/>
                      <a:pt x="1554877" y="90225"/>
                    </a:cubicBezTo>
                    <a:cubicBezTo>
                      <a:pt x="1539840" y="82706"/>
                      <a:pt x="1523298" y="70676"/>
                      <a:pt x="1508261" y="57143"/>
                    </a:cubicBezTo>
                    <a:close/>
                    <a:moveTo>
                      <a:pt x="1560892" y="303757"/>
                    </a:moveTo>
                    <a:cubicBezTo>
                      <a:pt x="1550366" y="336840"/>
                      <a:pt x="1545855" y="366915"/>
                      <a:pt x="1571418" y="386464"/>
                    </a:cubicBezTo>
                    <a:cubicBezTo>
                      <a:pt x="1566907" y="359396"/>
                      <a:pt x="1563900" y="330825"/>
                      <a:pt x="1560892" y="303757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40"/>
              <p:cNvSpPr/>
              <p:nvPr/>
            </p:nvSpPr>
            <p:spPr>
              <a:xfrm>
                <a:off x="1202708" y="6848940"/>
                <a:ext cx="6270636" cy="2600341"/>
              </a:xfrm>
              <a:custGeom>
                <a:avLst/>
                <a:gdLst/>
                <a:ahLst/>
                <a:cxnLst/>
                <a:rect l="l" t="t" r="r" b="b"/>
                <a:pathLst>
                  <a:path w="6270636" h="2600341" extrusionOk="0">
                    <a:moveTo>
                      <a:pt x="1990965" y="2598479"/>
                    </a:moveTo>
                    <a:cubicBezTo>
                      <a:pt x="1951867" y="2598479"/>
                      <a:pt x="1897732" y="2568404"/>
                      <a:pt x="1875176" y="2538329"/>
                    </a:cubicBezTo>
                    <a:cubicBezTo>
                      <a:pt x="1869161" y="2530811"/>
                      <a:pt x="1857131" y="2514270"/>
                      <a:pt x="1843597" y="2491713"/>
                    </a:cubicBezTo>
                    <a:cubicBezTo>
                      <a:pt x="1843597" y="2494721"/>
                      <a:pt x="1843597" y="2497728"/>
                      <a:pt x="1843597" y="2500736"/>
                    </a:cubicBezTo>
                    <a:cubicBezTo>
                      <a:pt x="1845101" y="2514270"/>
                      <a:pt x="1842093" y="2532315"/>
                      <a:pt x="1833071" y="2542841"/>
                    </a:cubicBezTo>
                    <a:cubicBezTo>
                      <a:pt x="1827056" y="2548856"/>
                      <a:pt x="1821041" y="2551863"/>
                      <a:pt x="1812018" y="2551863"/>
                    </a:cubicBezTo>
                    <a:cubicBezTo>
                      <a:pt x="1787958" y="2551863"/>
                      <a:pt x="1769913" y="2526300"/>
                      <a:pt x="1760891" y="2512766"/>
                    </a:cubicBezTo>
                    <a:cubicBezTo>
                      <a:pt x="1736831" y="2476676"/>
                      <a:pt x="1723297" y="2443593"/>
                      <a:pt x="1721793" y="2415022"/>
                    </a:cubicBezTo>
                    <a:cubicBezTo>
                      <a:pt x="1721793" y="2407503"/>
                      <a:pt x="1721793" y="2398481"/>
                      <a:pt x="1721793" y="2390962"/>
                    </a:cubicBezTo>
                    <a:cubicBezTo>
                      <a:pt x="1705252" y="2443593"/>
                      <a:pt x="1657132" y="2497728"/>
                      <a:pt x="1612020" y="2518781"/>
                    </a:cubicBezTo>
                    <a:cubicBezTo>
                      <a:pt x="1578937" y="2535322"/>
                      <a:pt x="1548862" y="2532315"/>
                      <a:pt x="1527810" y="2511262"/>
                    </a:cubicBezTo>
                    <a:lnTo>
                      <a:pt x="1524802" y="2508254"/>
                    </a:lnTo>
                    <a:lnTo>
                      <a:pt x="1526306" y="2503743"/>
                    </a:lnTo>
                    <a:cubicBezTo>
                      <a:pt x="1538336" y="2470661"/>
                      <a:pt x="1562396" y="2409007"/>
                      <a:pt x="1595478" y="2378932"/>
                    </a:cubicBezTo>
                    <a:lnTo>
                      <a:pt x="1601493" y="2374421"/>
                    </a:lnTo>
                    <a:lnTo>
                      <a:pt x="1606005" y="2380436"/>
                    </a:lnTo>
                    <a:cubicBezTo>
                      <a:pt x="1621042" y="2396977"/>
                      <a:pt x="1634576" y="2398481"/>
                      <a:pt x="1652621" y="2401488"/>
                    </a:cubicBezTo>
                    <a:cubicBezTo>
                      <a:pt x="1661643" y="2402992"/>
                      <a:pt x="1672170" y="2404496"/>
                      <a:pt x="1684200" y="2409007"/>
                    </a:cubicBezTo>
                    <a:cubicBezTo>
                      <a:pt x="1705252" y="2381940"/>
                      <a:pt x="1702245" y="2372917"/>
                      <a:pt x="1702245" y="2371413"/>
                    </a:cubicBezTo>
                    <a:cubicBezTo>
                      <a:pt x="1697733" y="2362391"/>
                      <a:pt x="1664651" y="2365398"/>
                      <a:pt x="1643598" y="2366902"/>
                    </a:cubicBezTo>
                    <a:cubicBezTo>
                      <a:pt x="1631568" y="2368406"/>
                      <a:pt x="1621042" y="2368406"/>
                      <a:pt x="1612020" y="2368406"/>
                    </a:cubicBezTo>
                    <a:cubicBezTo>
                      <a:pt x="1612020" y="2368406"/>
                      <a:pt x="1612020" y="2368406"/>
                      <a:pt x="1612020" y="2368406"/>
                    </a:cubicBezTo>
                    <a:cubicBezTo>
                      <a:pt x="1606005" y="2368406"/>
                      <a:pt x="1602997" y="2363895"/>
                      <a:pt x="1602997" y="2362391"/>
                    </a:cubicBezTo>
                    <a:cubicBezTo>
                      <a:pt x="1599990" y="2354872"/>
                      <a:pt x="1604501" y="2345850"/>
                      <a:pt x="1616531" y="2329308"/>
                    </a:cubicBezTo>
                    <a:cubicBezTo>
                      <a:pt x="1618035" y="2327805"/>
                      <a:pt x="1618035" y="2326301"/>
                      <a:pt x="1619538" y="2326301"/>
                    </a:cubicBezTo>
                    <a:lnTo>
                      <a:pt x="1622546" y="2323293"/>
                    </a:lnTo>
                    <a:cubicBezTo>
                      <a:pt x="1630065" y="2314271"/>
                      <a:pt x="1639087" y="2300737"/>
                      <a:pt x="1651117" y="2291715"/>
                    </a:cubicBezTo>
                    <a:lnTo>
                      <a:pt x="1651117" y="2291715"/>
                    </a:lnTo>
                    <a:cubicBezTo>
                      <a:pt x="1655628" y="2269158"/>
                      <a:pt x="1664651" y="2252617"/>
                      <a:pt x="1673673" y="2236076"/>
                    </a:cubicBezTo>
                    <a:cubicBezTo>
                      <a:pt x="1688711" y="2209008"/>
                      <a:pt x="1700741" y="2189460"/>
                      <a:pt x="1679688" y="2153370"/>
                    </a:cubicBezTo>
                    <a:cubicBezTo>
                      <a:pt x="1663147" y="2124798"/>
                      <a:pt x="1651117" y="2109761"/>
                      <a:pt x="1628561" y="2103746"/>
                    </a:cubicBezTo>
                    <a:cubicBezTo>
                      <a:pt x="1583448" y="2094723"/>
                      <a:pt x="1572922" y="2103746"/>
                      <a:pt x="1560892" y="2145851"/>
                    </a:cubicBezTo>
                    <a:cubicBezTo>
                      <a:pt x="1615027" y="2120287"/>
                      <a:pt x="1642095" y="2136828"/>
                      <a:pt x="1654125" y="2148858"/>
                    </a:cubicBezTo>
                    <a:cubicBezTo>
                      <a:pt x="1675177" y="2171415"/>
                      <a:pt x="1675177" y="2215023"/>
                      <a:pt x="1654125" y="2243595"/>
                    </a:cubicBezTo>
                    <a:cubicBezTo>
                      <a:pt x="1634576" y="2270662"/>
                      <a:pt x="1604501" y="2278181"/>
                      <a:pt x="1571418" y="2264647"/>
                    </a:cubicBezTo>
                    <a:cubicBezTo>
                      <a:pt x="1527810" y="2246602"/>
                      <a:pt x="1527810" y="2212016"/>
                      <a:pt x="1535328" y="2178933"/>
                    </a:cubicBezTo>
                    <a:cubicBezTo>
                      <a:pt x="1488712" y="2222542"/>
                      <a:pt x="1436081" y="2339835"/>
                      <a:pt x="1424051" y="2386451"/>
                    </a:cubicBezTo>
                    <a:cubicBezTo>
                      <a:pt x="1421043" y="2395473"/>
                      <a:pt x="1419540" y="2404496"/>
                      <a:pt x="1419540" y="2412015"/>
                    </a:cubicBezTo>
                    <a:cubicBezTo>
                      <a:pt x="1439088" y="2409007"/>
                      <a:pt x="1457134" y="2410511"/>
                      <a:pt x="1472171" y="2416526"/>
                    </a:cubicBezTo>
                    <a:cubicBezTo>
                      <a:pt x="1488712" y="2424045"/>
                      <a:pt x="1508261" y="2440586"/>
                      <a:pt x="1509765" y="2481187"/>
                    </a:cubicBezTo>
                    <a:lnTo>
                      <a:pt x="1509765" y="2488706"/>
                    </a:lnTo>
                    <a:lnTo>
                      <a:pt x="1502246" y="2488706"/>
                    </a:lnTo>
                    <a:cubicBezTo>
                      <a:pt x="1464652" y="2493217"/>
                      <a:pt x="1436081" y="2484195"/>
                      <a:pt x="1418036" y="2464646"/>
                    </a:cubicBezTo>
                    <a:cubicBezTo>
                      <a:pt x="1410517" y="2455623"/>
                      <a:pt x="1406006" y="2445097"/>
                      <a:pt x="1402998" y="2431563"/>
                    </a:cubicBezTo>
                    <a:cubicBezTo>
                      <a:pt x="1390968" y="2436075"/>
                      <a:pt x="1378938" y="2442090"/>
                      <a:pt x="1368412" y="2449608"/>
                    </a:cubicBezTo>
                    <a:cubicBezTo>
                      <a:pt x="1344352" y="2467653"/>
                      <a:pt x="1330818" y="2490210"/>
                      <a:pt x="1330818" y="2512766"/>
                    </a:cubicBezTo>
                    <a:cubicBezTo>
                      <a:pt x="1338337" y="2512766"/>
                      <a:pt x="1344352" y="2512766"/>
                      <a:pt x="1351871" y="2512766"/>
                    </a:cubicBezTo>
                    <a:cubicBezTo>
                      <a:pt x="1378938" y="2514270"/>
                      <a:pt x="1406006" y="2518781"/>
                      <a:pt x="1433073" y="2524796"/>
                    </a:cubicBezTo>
                    <a:cubicBezTo>
                      <a:pt x="1457134" y="2529307"/>
                      <a:pt x="1481193" y="2533818"/>
                      <a:pt x="1503750" y="2535322"/>
                    </a:cubicBezTo>
                    <a:lnTo>
                      <a:pt x="1524802" y="2536826"/>
                    </a:lnTo>
                    <a:lnTo>
                      <a:pt x="1506757" y="2548856"/>
                    </a:lnTo>
                    <a:cubicBezTo>
                      <a:pt x="1475178" y="2571412"/>
                      <a:pt x="1399991" y="2590961"/>
                      <a:pt x="1354878" y="2571412"/>
                    </a:cubicBezTo>
                    <a:cubicBezTo>
                      <a:pt x="1335330" y="2563893"/>
                      <a:pt x="1323300" y="2548856"/>
                      <a:pt x="1318788" y="2529307"/>
                    </a:cubicBezTo>
                    <a:cubicBezTo>
                      <a:pt x="1308262" y="2530811"/>
                      <a:pt x="1296232" y="2532315"/>
                      <a:pt x="1284202" y="2533818"/>
                    </a:cubicBezTo>
                    <a:cubicBezTo>
                      <a:pt x="1224052" y="2542841"/>
                      <a:pt x="1157887" y="2553367"/>
                      <a:pt x="1120293" y="2509758"/>
                    </a:cubicBezTo>
                    <a:cubicBezTo>
                      <a:pt x="1093226" y="2478179"/>
                      <a:pt x="1103752" y="2448104"/>
                      <a:pt x="1114279" y="2419533"/>
                    </a:cubicBezTo>
                    <a:cubicBezTo>
                      <a:pt x="1123301" y="2395473"/>
                      <a:pt x="1138339" y="2375925"/>
                      <a:pt x="1159391" y="2362391"/>
                    </a:cubicBezTo>
                    <a:cubicBezTo>
                      <a:pt x="1159391" y="2362391"/>
                      <a:pt x="1157887" y="2362391"/>
                      <a:pt x="1157887" y="2362391"/>
                    </a:cubicBezTo>
                    <a:cubicBezTo>
                      <a:pt x="1150368" y="2363895"/>
                      <a:pt x="1142850" y="2363895"/>
                      <a:pt x="1135331" y="2362391"/>
                    </a:cubicBezTo>
                    <a:cubicBezTo>
                      <a:pt x="1106760" y="2398481"/>
                      <a:pt x="1055632" y="2431563"/>
                      <a:pt x="1019542" y="2436075"/>
                    </a:cubicBezTo>
                    <a:cubicBezTo>
                      <a:pt x="980445" y="2440586"/>
                      <a:pt x="926310" y="2434571"/>
                      <a:pt x="906761" y="2401488"/>
                    </a:cubicBezTo>
                    <a:cubicBezTo>
                      <a:pt x="894731" y="2381940"/>
                      <a:pt x="897739" y="2354872"/>
                      <a:pt x="900746" y="2329308"/>
                    </a:cubicBezTo>
                    <a:cubicBezTo>
                      <a:pt x="902250" y="2317278"/>
                      <a:pt x="903754" y="2305248"/>
                      <a:pt x="903754" y="2294722"/>
                    </a:cubicBezTo>
                    <a:cubicBezTo>
                      <a:pt x="903754" y="2279685"/>
                      <a:pt x="903754" y="2264647"/>
                      <a:pt x="905257" y="2249610"/>
                    </a:cubicBezTo>
                    <a:cubicBezTo>
                      <a:pt x="906761" y="2198482"/>
                      <a:pt x="908265" y="2144347"/>
                      <a:pt x="893227" y="2099235"/>
                    </a:cubicBezTo>
                    <a:cubicBezTo>
                      <a:pt x="869167" y="2030062"/>
                      <a:pt x="810521" y="2025551"/>
                      <a:pt x="742852" y="2021040"/>
                    </a:cubicBezTo>
                    <a:cubicBezTo>
                      <a:pt x="732326" y="2021040"/>
                      <a:pt x="723304" y="2019536"/>
                      <a:pt x="712777" y="2018032"/>
                    </a:cubicBezTo>
                    <a:cubicBezTo>
                      <a:pt x="679695" y="2015025"/>
                      <a:pt x="645109" y="2015025"/>
                      <a:pt x="612026" y="2016528"/>
                    </a:cubicBezTo>
                    <a:cubicBezTo>
                      <a:pt x="610522" y="2016528"/>
                      <a:pt x="610522" y="2016528"/>
                      <a:pt x="609019" y="2016528"/>
                    </a:cubicBezTo>
                    <a:cubicBezTo>
                      <a:pt x="563906" y="2025551"/>
                      <a:pt x="520297" y="2034573"/>
                      <a:pt x="481200" y="2036077"/>
                    </a:cubicBezTo>
                    <a:cubicBezTo>
                      <a:pt x="454132" y="2037581"/>
                      <a:pt x="427065" y="2039085"/>
                      <a:pt x="401501" y="2042092"/>
                    </a:cubicBezTo>
                    <a:cubicBezTo>
                      <a:pt x="360900" y="2045100"/>
                      <a:pt x="320299" y="2048107"/>
                      <a:pt x="278194" y="2048107"/>
                    </a:cubicBezTo>
                    <a:lnTo>
                      <a:pt x="0" y="2048107"/>
                    </a:lnTo>
                    <a:lnTo>
                      <a:pt x="0" y="2033070"/>
                    </a:lnTo>
                    <a:lnTo>
                      <a:pt x="278194" y="2033070"/>
                    </a:lnTo>
                    <a:cubicBezTo>
                      <a:pt x="318795" y="2033070"/>
                      <a:pt x="360900" y="2030062"/>
                      <a:pt x="399997" y="2027055"/>
                    </a:cubicBezTo>
                    <a:cubicBezTo>
                      <a:pt x="427065" y="2025551"/>
                      <a:pt x="454132" y="2022543"/>
                      <a:pt x="481200" y="2021040"/>
                    </a:cubicBezTo>
                    <a:cubicBezTo>
                      <a:pt x="491726" y="2021040"/>
                      <a:pt x="503756" y="2019536"/>
                      <a:pt x="515786" y="2018032"/>
                    </a:cubicBezTo>
                    <a:cubicBezTo>
                      <a:pt x="514282" y="2018032"/>
                      <a:pt x="511275" y="2018032"/>
                      <a:pt x="509771" y="2018032"/>
                    </a:cubicBezTo>
                    <a:cubicBezTo>
                      <a:pt x="463155" y="2016528"/>
                      <a:pt x="431576" y="1996980"/>
                      <a:pt x="421050" y="1965401"/>
                    </a:cubicBezTo>
                    <a:cubicBezTo>
                      <a:pt x="410524" y="1929311"/>
                      <a:pt x="431576" y="1887206"/>
                      <a:pt x="475185" y="1857131"/>
                    </a:cubicBezTo>
                    <a:cubicBezTo>
                      <a:pt x="563906" y="1793973"/>
                      <a:pt x="663154" y="1804500"/>
                      <a:pt x="757890" y="1812019"/>
                    </a:cubicBezTo>
                    <a:cubicBezTo>
                      <a:pt x="798491" y="1815026"/>
                      <a:pt x="840596" y="1819537"/>
                      <a:pt x="881197" y="1818033"/>
                    </a:cubicBezTo>
                    <a:cubicBezTo>
                      <a:pt x="887212" y="1818033"/>
                      <a:pt x="894731" y="1816530"/>
                      <a:pt x="903754" y="1816530"/>
                    </a:cubicBezTo>
                    <a:cubicBezTo>
                      <a:pt x="951874" y="1812019"/>
                      <a:pt x="1033076" y="1802996"/>
                      <a:pt x="1066158" y="1837582"/>
                    </a:cubicBezTo>
                    <a:cubicBezTo>
                      <a:pt x="1078189" y="1849612"/>
                      <a:pt x="1082700" y="1867657"/>
                      <a:pt x="1079692" y="1887206"/>
                    </a:cubicBezTo>
                    <a:cubicBezTo>
                      <a:pt x="1075181" y="1924800"/>
                      <a:pt x="1033076" y="1933822"/>
                      <a:pt x="992475" y="1942845"/>
                    </a:cubicBezTo>
                    <a:cubicBezTo>
                      <a:pt x="990971" y="1942845"/>
                      <a:pt x="987964" y="1944348"/>
                      <a:pt x="986460" y="1944348"/>
                    </a:cubicBezTo>
                    <a:cubicBezTo>
                      <a:pt x="1007512" y="1941341"/>
                      <a:pt x="1034580" y="1945852"/>
                      <a:pt x="1051121" y="1948860"/>
                    </a:cubicBezTo>
                    <a:cubicBezTo>
                      <a:pt x="1055632" y="1948860"/>
                      <a:pt x="1058640" y="1950363"/>
                      <a:pt x="1061647" y="1950363"/>
                    </a:cubicBezTo>
                    <a:lnTo>
                      <a:pt x="1060143" y="1965401"/>
                    </a:lnTo>
                    <a:cubicBezTo>
                      <a:pt x="1027061" y="1965401"/>
                      <a:pt x="992475" y="1975927"/>
                      <a:pt x="957889" y="1996980"/>
                    </a:cubicBezTo>
                    <a:cubicBezTo>
                      <a:pt x="950370" y="2001491"/>
                      <a:pt x="942851" y="2006002"/>
                      <a:pt x="936836" y="2010513"/>
                    </a:cubicBezTo>
                    <a:cubicBezTo>
                      <a:pt x="899242" y="2034573"/>
                      <a:pt x="896235" y="2034573"/>
                      <a:pt x="845107" y="2012017"/>
                    </a:cubicBezTo>
                    <a:cubicBezTo>
                      <a:pt x="803002" y="1992468"/>
                      <a:pt x="750371" y="1993972"/>
                      <a:pt x="694732" y="2001491"/>
                    </a:cubicBezTo>
                    <a:cubicBezTo>
                      <a:pt x="700747" y="2001491"/>
                      <a:pt x="708266" y="2002995"/>
                      <a:pt x="714281" y="2002995"/>
                    </a:cubicBezTo>
                    <a:cubicBezTo>
                      <a:pt x="723304" y="2004498"/>
                      <a:pt x="733830" y="2004498"/>
                      <a:pt x="742852" y="2006002"/>
                    </a:cubicBezTo>
                    <a:cubicBezTo>
                      <a:pt x="809017" y="2010513"/>
                      <a:pt x="878190" y="2016528"/>
                      <a:pt x="906761" y="2094723"/>
                    </a:cubicBezTo>
                    <a:cubicBezTo>
                      <a:pt x="923302" y="2142843"/>
                      <a:pt x="921799" y="2196978"/>
                      <a:pt x="920295" y="2251113"/>
                    </a:cubicBezTo>
                    <a:cubicBezTo>
                      <a:pt x="920295" y="2266151"/>
                      <a:pt x="918791" y="2281188"/>
                      <a:pt x="918791" y="2296226"/>
                    </a:cubicBezTo>
                    <a:cubicBezTo>
                      <a:pt x="918791" y="2308256"/>
                      <a:pt x="917287" y="2321790"/>
                      <a:pt x="915784" y="2333820"/>
                    </a:cubicBezTo>
                    <a:cubicBezTo>
                      <a:pt x="912776" y="2357880"/>
                      <a:pt x="909768" y="2380436"/>
                      <a:pt x="918791" y="2396977"/>
                    </a:cubicBezTo>
                    <a:cubicBezTo>
                      <a:pt x="933829" y="2422541"/>
                      <a:pt x="980445" y="2430060"/>
                      <a:pt x="1016535" y="2425548"/>
                    </a:cubicBezTo>
                    <a:cubicBezTo>
                      <a:pt x="1048114" y="2421037"/>
                      <a:pt x="1093226" y="2392466"/>
                      <a:pt x="1120293" y="2360887"/>
                    </a:cubicBezTo>
                    <a:cubicBezTo>
                      <a:pt x="1102249" y="2353368"/>
                      <a:pt x="1087211" y="2339835"/>
                      <a:pt x="1076685" y="2324797"/>
                    </a:cubicBezTo>
                    <a:cubicBezTo>
                      <a:pt x="1066158" y="2306752"/>
                      <a:pt x="1066158" y="2288707"/>
                      <a:pt x="1079692" y="2273670"/>
                    </a:cubicBezTo>
                    <a:lnTo>
                      <a:pt x="1082700" y="2270662"/>
                    </a:lnTo>
                    <a:lnTo>
                      <a:pt x="1085707" y="2270662"/>
                    </a:lnTo>
                    <a:cubicBezTo>
                      <a:pt x="1142850" y="2273670"/>
                      <a:pt x="1156383" y="2296226"/>
                      <a:pt x="1156383" y="2314271"/>
                    </a:cubicBezTo>
                    <a:cubicBezTo>
                      <a:pt x="1156383" y="2326301"/>
                      <a:pt x="1151872" y="2338331"/>
                      <a:pt x="1144354" y="2351865"/>
                    </a:cubicBezTo>
                    <a:cubicBezTo>
                      <a:pt x="1147361" y="2351865"/>
                      <a:pt x="1151872" y="2351865"/>
                      <a:pt x="1154880" y="2351865"/>
                    </a:cubicBezTo>
                    <a:cubicBezTo>
                      <a:pt x="1183451" y="2345850"/>
                      <a:pt x="1201496" y="2303745"/>
                      <a:pt x="1215030" y="2269158"/>
                    </a:cubicBezTo>
                    <a:cubicBezTo>
                      <a:pt x="1219541" y="2257128"/>
                      <a:pt x="1224052" y="2246602"/>
                      <a:pt x="1228563" y="2237580"/>
                    </a:cubicBezTo>
                    <a:cubicBezTo>
                      <a:pt x="1234579" y="2225550"/>
                      <a:pt x="1246609" y="2209008"/>
                      <a:pt x="1261646" y="2187956"/>
                    </a:cubicBezTo>
                    <a:cubicBezTo>
                      <a:pt x="1279691" y="2162392"/>
                      <a:pt x="1303751" y="2127806"/>
                      <a:pt x="1321796" y="2096227"/>
                    </a:cubicBezTo>
                    <a:cubicBezTo>
                      <a:pt x="1263150" y="2127806"/>
                      <a:pt x="1237586" y="2117280"/>
                      <a:pt x="1227060" y="2100738"/>
                    </a:cubicBezTo>
                    <a:cubicBezTo>
                      <a:pt x="1207511" y="2070663"/>
                      <a:pt x="1233075" y="2010513"/>
                      <a:pt x="1267661" y="1986453"/>
                    </a:cubicBezTo>
                    <a:cubicBezTo>
                      <a:pt x="1296232" y="1966905"/>
                      <a:pt x="1326307" y="1972920"/>
                      <a:pt x="1348863" y="2002995"/>
                    </a:cubicBezTo>
                    <a:cubicBezTo>
                      <a:pt x="1350367" y="2004498"/>
                      <a:pt x="1351871" y="2007506"/>
                      <a:pt x="1353375" y="2009010"/>
                    </a:cubicBezTo>
                    <a:cubicBezTo>
                      <a:pt x="1351871" y="2002995"/>
                      <a:pt x="1350367" y="1998483"/>
                      <a:pt x="1348863" y="1993972"/>
                    </a:cubicBezTo>
                    <a:cubicBezTo>
                      <a:pt x="1338337" y="1969912"/>
                      <a:pt x="1312773" y="1960890"/>
                      <a:pt x="1269165" y="1966905"/>
                    </a:cubicBezTo>
                    <a:cubicBezTo>
                      <a:pt x="1224052" y="1972920"/>
                      <a:pt x="1180443" y="1996980"/>
                      <a:pt x="1141346" y="2025551"/>
                    </a:cubicBezTo>
                    <a:cubicBezTo>
                      <a:pt x="1139842" y="2033070"/>
                      <a:pt x="1136835" y="2039085"/>
                      <a:pt x="1133827" y="2046603"/>
                    </a:cubicBezTo>
                    <a:cubicBezTo>
                      <a:pt x="1112775" y="2094723"/>
                      <a:pt x="1060143" y="2190963"/>
                      <a:pt x="1006008" y="2207505"/>
                    </a:cubicBezTo>
                    <a:cubicBezTo>
                      <a:pt x="996986" y="2210512"/>
                      <a:pt x="984956" y="2213520"/>
                      <a:pt x="977437" y="2204497"/>
                    </a:cubicBezTo>
                    <a:cubicBezTo>
                      <a:pt x="969918" y="2195475"/>
                      <a:pt x="977437" y="2178933"/>
                      <a:pt x="989467" y="2157881"/>
                    </a:cubicBezTo>
                    <a:cubicBezTo>
                      <a:pt x="1006008" y="2126302"/>
                      <a:pt x="1033076" y="2099235"/>
                      <a:pt x="1051121" y="2082693"/>
                    </a:cubicBezTo>
                    <a:cubicBezTo>
                      <a:pt x="1072174" y="2061641"/>
                      <a:pt x="1099241" y="2039085"/>
                      <a:pt x="1127812" y="2018032"/>
                    </a:cubicBezTo>
                    <a:cubicBezTo>
                      <a:pt x="1136835" y="1974423"/>
                      <a:pt x="1118790" y="1938333"/>
                      <a:pt x="1096233" y="1897732"/>
                    </a:cubicBezTo>
                    <a:cubicBezTo>
                      <a:pt x="1088715" y="1884198"/>
                      <a:pt x="1081196" y="1869161"/>
                      <a:pt x="1075181" y="1854123"/>
                    </a:cubicBezTo>
                    <a:cubicBezTo>
                      <a:pt x="1040595" y="1774425"/>
                      <a:pt x="1024054" y="1687207"/>
                      <a:pt x="1024054" y="1602997"/>
                    </a:cubicBezTo>
                    <a:cubicBezTo>
                      <a:pt x="1024054" y="1384953"/>
                      <a:pt x="1133827" y="1183451"/>
                      <a:pt x="1317285" y="1064655"/>
                    </a:cubicBezTo>
                    <a:lnTo>
                      <a:pt x="1324803" y="1060144"/>
                    </a:lnTo>
                    <a:lnTo>
                      <a:pt x="1329315" y="1067662"/>
                    </a:lnTo>
                    <a:cubicBezTo>
                      <a:pt x="1342848" y="1094730"/>
                      <a:pt x="1324803" y="1118790"/>
                      <a:pt x="1306759" y="1139842"/>
                    </a:cubicBezTo>
                    <a:cubicBezTo>
                      <a:pt x="1302247" y="1145857"/>
                      <a:pt x="1297736" y="1151872"/>
                      <a:pt x="1293225" y="1157887"/>
                    </a:cubicBezTo>
                    <a:cubicBezTo>
                      <a:pt x="1275180" y="1184955"/>
                      <a:pt x="1270668" y="1221045"/>
                      <a:pt x="1282698" y="1249616"/>
                    </a:cubicBezTo>
                    <a:cubicBezTo>
                      <a:pt x="1285706" y="1258639"/>
                      <a:pt x="1290217" y="1267661"/>
                      <a:pt x="1296232" y="1275180"/>
                    </a:cubicBezTo>
                    <a:cubicBezTo>
                      <a:pt x="1306759" y="1293225"/>
                      <a:pt x="1315781" y="1311270"/>
                      <a:pt x="1314277" y="1330819"/>
                    </a:cubicBezTo>
                    <a:cubicBezTo>
                      <a:pt x="1314277" y="1332322"/>
                      <a:pt x="1314277" y="1335330"/>
                      <a:pt x="1312773" y="1338337"/>
                    </a:cubicBezTo>
                    <a:cubicBezTo>
                      <a:pt x="1312773" y="1341345"/>
                      <a:pt x="1311270" y="1344352"/>
                      <a:pt x="1312773" y="1347360"/>
                    </a:cubicBezTo>
                    <a:cubicBezTo>
                      <a:pt x="1314277" y="1353375"/>
                      <a:pt x="1321796" y="1357886"/>
                      <a:pt x="1330818" y="1362397"/>
                    </a:cubicBezTo>
                    <a:cubicBezTo>
                      <a:pt x="1341345" y="1368412"/>
                      <a:pt x="1356382" y="1374427"/>
                      <a:pt x="1359390" y="1392472"/>
                    </a:cubicBezTo>
                    <a:cubicBezTo>
                      <a:pt x="1359390" y="1396984"/>
                      <a:pt x="1360893" y="1398487"/>
                      <a:pt x="1362397" y="1399991"/>
                    </a:cubicBezTo>
                    <a:cubicBezTo>
                      <a:pt x="1366909" y="1404502"/>
                      <a:pt x="1368412" y="1404502"/>
                      <a:pt x="1375931" y="1399991"/>
                    </a:cubicBezTo>
                    <a:lnTo>
                      <a:pt x="1378938" y="1398487"/>
                    </a:lnTo>
                    <a:cubicBezTo>
                      <a:pt x="1402998" y="1387961"/>
                      <a:pt x="1434577" y="1396984"/>
                      <a:pt x="1467660" y="1427059"/>
                    </a:cubicBezTo>
                    <a:cubicBezTo>
                      <a:pt x="1476682" y="1433073"/>
                      <a:pt x="1485705" y="1440592"/>
                      <a:pt x="1493223" y="1448111"/>
                    </a:cubicBezTo>
                    <a:lnTo>
                      <a:pt x="1497735" y="1451119"/>
                    </a:lnTo>
                    <a:cubicBezTo>
                      <a:pt x="1524802" y="1472171"/>
                      <a:pt x="1557885" y="1484201"/>
                      <a:pt x="1589463" y="1484201"/>
                    </a:cubicBezTo>
                    <a:cubicBezTo>
                      <a:pt x="1583448" y="1466156"/>
                      <a:pt x="1568411" y="1452622"/>
                      <a:pt x="1548862" y="1448111"/>
                    </a:cubicBezTo>
                    <a:cubicBezTo>
                      <a:pt x="1547358" y="1448111"/>
                      <a:pt x="1544351" y="1446607"/>
                      <a:pt x="1542847" y="1446607"/>
                    </a:cubicBezTo>
                    <a:cubicBezTo>
                      <a:pt x="1532321" y="1443600"/>
                      <a:pt x="1518787" y="1440592"/>
                      <a:pt x="1509765" y="1430066"/>
                    </a:cubicBezTo>
                    <a:cubicBezTo>
                      <a:pt x="1497735" y="1413525"/>
                      <a:pt x="1503750" y="1392472"/>
                      <a:pt x="1506757" y="1384953"/>
                    </a:cubicBezTo>
                    <a:cubicBezTo>
                      <a:pt x="1506757" y="1383450"/>
                      <a:pt x="1508261" y="1380442"/>
                      <a:pt x="1509765" y="1377435"/>
                    </a:cubicBezTo>
                    <a:cubicBezTo>
                      <a:pt x="1514276" y="1365405"/>
                      <a:pt x="1517283" y="1354878"/>
                      <a:pt x="1512772" y="1342848"/>
                    </a:cubicBezTo>
                    <a:cubicBezTo>
                      <a:pt x="1509765" y="1338337"/>
                      <a:pt x="1505253" y="1336834"/>
                      <a:pt x="1500742" y="1338337"/>
                    </a:cubicBezTo>
                    <a:cubicBezTo>
                      <a:pt x="1497735" y="1339841"/>
                      <a:pt x="1496231" y="1341345"/>
                      <a:pt x="1493223" y="1347360"/>
                    </a:cubicBezTo>
                    <a:cubicBezTo>
                      <a:pt x="1491720" y="1350367"/>
                      <a:pt x="1490216" y="1354878"/>
                      <a:pt x="1487208" y="1357886"/>
                    </a:cubicBezTo>
                    <a:cubicBezTo>
                      <a:pt x="1482697" y="1363901"/>
                      <a:pt x="1475178" y="1366909"/>
                      <a:pt x="1466156" y="1366909"/>
                    </a:cubicBezTo>
                    <a:cubicBezTo>
                      <a:pt x="1458637" y="1366909"/>
                      <a:pt x="1449615" y="1363901"/>
                      <a:pt x="1443600" y="1359390"/>
                    </a:cubicBezTo>
                    <a:cubicBezTo>
                      <a:pt x="1431570" y="1350367"/>
                      <a:pt x="1425555" y="1338337"/>
                      <a:pt x="1419540" y="1326307"/>
                    </a:cubicBezTo>
                    <a:cubicBezTo>
                      <a:pt x="1412021" y="1311270"/>
                      <a:pt x="1401495" y="1285706"/>
                      <a:pt x="1418036" y="1264653"/>
                    </a:cubicBezTo>
                    <a:cubicBezTo>
                      <a:pt x="1425555" y="1254127"/>
                      <a:pt x="1437585" y="1251120"/>
                      <a:pt x="1446607" y="1249616"/>
                    </a:cubicBezTo>
                    <a:cubicBezTo>
                      <a:pt x="1466156" y="1248112"/>
                      <a:pt x="1482697" y="1255631"/>
                      <a:pt x="1497735" y="1264653"/>
                    </a:cubicBezTo>
                    <a:cubicBezTo>
                      <a:pt x="1506757" y="1255631"/>
                      <a:pt x="1517283" y="1246609"/>
                      <a:pt x="1530817" y="1243601"/>
                    </a:cubicBezTo>
                    <a:cubicBezTo>
                      <a:pt x="1538336" y="1242097"/>
                      <a:pt x="1545855" y="1243601"/>
                      <a:pt x="1551870" y="1245105"/>
                    </a:cubicBezTo>
                    <a:cubicBezTo>
                      <a:pt x="1568411" y="1252624"/>
                      <a:pt x="1569915" y="1266157"/>
                      <a:pt x="1569915" y="1276684"/>
                    </a:cubicBezTo>
                    <a:cubicBezTo>
                      <a:pt x="1569915" y="1278187"/>
                      <a:pt x="1569915" y="1279691"/>
                      <a:pt x="1569915" y="1282699"/>
                    </a:cubicBezTo>
                    <a:cubicBezTo>
                      <a:pt x="1572922" y="1299240"/>
                      <a:pt x="1587960" y="1311270"/>
                      <a:pt x="1604501" y="1312774"/>
                    </a:cubicBezTo>
                    <a:cubicBezTo>
                      <a:pt x="1602997" y="1306759"/>
                      <a:pt x="1599990" y="1299240"/>
                      <a:pt x="1595478" y="1293225"/>
                    </a:cubicBezTo>
                    <a:cubicBezTo>
                      <a:pt x="1593975" y="1288714"/>
                      <a:pt x="1590967" y="1285706"/>
                      <a:pt x="1589463" y="1281195"/>
                    </a:cubicBezTo>
                    <a:cubicBezTo>
                      <a:pt x="1584952" y="1269165"/>
                      <a:pt x="1587960" y="1252624"/>
                      <a:pt x="1596982" y="1243601"/>
                    </a:cubicBezTo>
                    <a:cubicBezTo>
                      <a:pt x="1599990" y="1242097"/>
                      <a:pt x="1601493" y="1240594"/>
                      <a:pt x="1604501" y="1239090"/>
                    </a:cubicBezTo>
                    <a:cubicBezTo>
                      <a:pt x="1604501" y="1225556"/>
                      <a:pt x="1612020" y="1212022"/>
                      <a:pt x="1621042" y="1204504"/>
                    </a:cubicBezTo>
                    <a:cubicBezTo>
                      <a:pt x="1637583" y="1186459"/>
                      <a:pt x="1655628" y="1174429"/>
                      <a:pt x="1678185" y="1168414"/>
                    </a:cubicBezTo>
                    <a:cubicBezTo>
                      <a:pt x="1679688" y="1168414"/>
                      <a:pt x="1682696" y="1166910"/>
                      <a:pt x="1684200" y="1165406"/>
                    </a:cubicBezTo>
                    <a:cubicBezTo>
                      <a:pt x="1688711" y="1163902"/>
                      <a:pt x="1693222" y="1162399"/>
                      <a:pt x="1696230" y="1159391"/>
                    </a:cubicBezTo>
                    <a:cubicBezTo>
                      <a:pt x="1702245" y="1154880"/>
                      <a:pt x="1702245" y="1145857"/>
                      <a:pt x="1700741" y="1138339"/>
                    </a:cubicBezTo>
                    <a:cubicBezTo>
                      <a:pt x="1699237" y="1132324"/>
                      <a:pt x="1694726" y="1126309"/>
                      <a:pt x="1687207" y="1124805"/>
                    </a:cubicBezTo>
                    <a:lnTo>
                      <a:pt x="1676681" y="1123301"/>
                    </a:lnTo>
                    <a:lnTo>
                      <a:pt x="1681192" y="1112775"/>
                    </a:lnTo>
                    <a:cubicBezTo>
                      <a:pt x="1688711" y="1097737"/>
                      <a:pt x="1706756" y="1090219"/>
                      <a:pt x="1730816" y="1091722"/>
                    </a:cubicBezTo>
                    <a:lnTo>
                      <a:pt x="1738335" y="1091722"/>
                    </a:lnTo>
                    <a:cubicBezTo>
                      <a:pt x="1751868" y="1093226"/>
                      <a:pt x="1763898" y="1094730"/>
                      <a:pt x="1775928" y="1090219"/>
                    </a:cubicBezTo>
                    <a:cubicBezTo>
                      <a:pt x="1781943" y="1087211"/>
                      <a:pt x="1786455" y="1081196"/>
                      <a:pt x="1787958" y="1075181"/>
                    </a:cubicBezTo>
                    <a:cubicBezTo>
                      <a:pt x="1787958" y="1072174"/>
                      <a:pt x="1787958" y="1067662"/>
                      <a:pt x="1784951" y="1063151"/>
                    </a:cubicBezTo>
                    <a:cubicBezTo>
                      <a:pt x="1783447" y="1063151"/>
                      <a:pt x="1781943" y="1061647"/>
                      <a:pt x="1780440" y="1060144"/>
                    </a:cubicBezTo>
                    <a:cubicBezTo>
                      <a:pt x="1775928" y="1057136"/>
                      <a:pt x="1769913" y="1054129"/>
                      <a:pt x="1766906" y="1046610"/>
                    </a:cubicBezTo>
                    <a:cubicBezTo>
                      <a:pt x="1763898" y="1037587"/>
                      <a:pt x="1768410" y="1030069"/>
                      <a:pt x="1771417" y="1024054"/>
                    </a:cubicBezTo>
                    <a:cubicBezTo>
                      <a:pt x="1775928" y="1016535"/>
                      <a:pt x="1775928" y="1015031"/>
                      <a:pt x="1774425" y="1012024"/>
                    </a:cubicBezTo>
                    <a:cubicBezTo>
                      <a:pt x="1772921" y="1009016"/>
                      <a:pt x="1769913" y="1007512"/>
                      <a:pt x="1766906" y="1007512"/>
                    </a:cubicBezTo>
                    <a:cubicBezTo>
                      <a:pt x="1637583" y="987964"/>
                      <a:pt x="1502246" y="1012024"/>
                      <a:pt x="1387961" y="1073677"/>
                    </a:cubicBezTo>
                    <a:lnTo>
                      <a:pt x="1384953" y="1075181"/>
                    </a:lnTo>
                    <a:lnTo>
                      <a:pt x="1381946" y="1073677"/>
                    </a:lnTo>
                    <a:cubicBezTo>
                      <a:pt x="1374427" y="1070670"/>
                      <a:pt x="1369916" y="1063151"/>
                      <a:pt x="1366909" y="1054129"/>
                    </a:cubicBezTo>
                    <a:cubicBezTo>
                      <a:pt x="1363901" y="1045106"/>
                      <a:pt x="1366909" y="1034580"/>
                      <a:pt x="1371420" y="1027061"/>
                    </a:cubicBezTo>
                    <a:lnTo>
                      <a:pt x="1372923" y="1025557"/>
                    </a:lnTo>
                    <a:lnTo>
                      <a:pt x="1374427" y="1024054"/>
                    </a:lnTo>
                    <a:cubicBezTo>
                      <a:pt x="1439088" y="990971"/>
                      <a:pt x="1500742" y="971422"/>
                      <a:pt x="1556381" y="965407"/>
                    </a:cubicBezTo>
                    <a:cubicBezTo>
                      <a:pt x="1563900" y="963904"/>
                      <a:pt x="1572922" y="965407"/>
                      <a:pt x="1580441" y="965407"/>
                    </a:cubicBezTo>
                    <a:cubicBezTo>
                      <a:pt x="1599990" y="966911"/>
                      <a:pt x="1612020" y="966911"/>
                      <a:pt x="1618035" y="954881"/>
                    </a:cubicBezTo>
                    <a:cubicBezTo>
                      <a:pt x="1628561" y="936836"/>
                      <a:pt x="1607508" y="885709"/>
                      <a:pt x="1559388" y="818040"/>
                    </a:cubicBezTo>
                    <a:cubicBezTo>
                      <a:pt x="1548862" y="801499"/>
                      <a:pt x="1536832" y="784957"/>
                      <a:pt x="1526306" y="768416"/>
                    </a:cubicBezTo>
                    <a:cubicBezTo>
                      <a:pt x="1518787" y="757890"/>
                      <a:pt x="1512772" y="745860"/>
                      <a:pt x="1505253" y="735334"/>
                    </a:cubicBezTo>
                    <a:cubicBezTo>
                      <a:pt x="1496231" y="732326"/>
                      <a:pt x="1485705" y="729319"/>
                      <a:pt x="1473675" y="727815"/>
                    </a:cubicBezTo>
                    <a:cubicBezTo>
                      <a:pt x="1342848" y="702251"/>
                      <a:pt x="1275180" y="625560"/>
                      <a:pt x="1260142" y="487215"/>
                    </a:cubicBezTo>
                    <a:lnTo>
                      <a:pt x="1258638" y="473681"/>
                    </a:lnTo>
                    <a:lnTo>
                      <a:pt x="1270668" y="479696"/>
                    </a:lnTo>
                    <a:cubicBezTo>
                      <a:pt x="1297736" y="494734"/>
                      <a:pt x="1327811" y="497741"/>
                      <a:pt x="1360893" y="502252"/>
                    </a:cubicBezTo>
                    <a:cubicBezTo>
                      <a:pt x="1395480" y="506764"/>
                      <a:pt x="1430066" y="511275"/>
                      <a:pt x="1461645" y="530824"/>
                    </a:cubicBezTo>
                    <a:cubicBezTo>
                      <a:pt x="1518787" y="565410"/>
                      <a:pt x="1529313" y="607515"/>
                      <a:pt x="1539840" y="652627"/>
                    </a:cubicBezTo>
                    <a:cubicBezTo>
                      <a:pt x="1544351" y="669169"/>
                      <a:pt x="1547358" y="687214"/>
                      <a:pt x="1554877" y="705259"/>
                    </a:cubicBezTo>
                    <a:lnTo>
                      <a:pt x="1565403" y="732326"/>
                    </a:lnTo>
                    <a:lnTo>
                      <a:pt x="1542847" y="714281"/>
                    </a:lnTo>
                    <a:cubicBezTo>
                      <a:pt x="1535328" y="708266"/>
                      <a:pt x="1526306" y="700747"/>
                      <a:pt x="1518787" y="694732"/>
                    </a:cubicBezTo>
                    <a:cubicBezTo>
                      <a:pt x="1496231" y="675184"/>
                      <a:pt x="1473675" y="657139"/>
                      <a:pt x="1449615" y="642101"/>
                    </a:cubicBezTo>
                    <a:cubicBezTo>
                      <a:pt x="1475178" y="666161"/>
                      <a:pt x="1496231" y="694732"/>
                      <a:pt x="1515780" y="723304"/>
                    </a:cubicBezTo>
                    <a:cubicBezTo>
                      <a:pt x="1535328" y="730822"/>
                      <a:pt x="1548862" y="739845"/>
                      <a:pt x="1569915" y="756386"/>
                    </a:cubicBezTo>
                    <a:cubicBezTo>
                      <a:pt x="1578937" y="765409"/>
                      <a:pt x="1587960" y="775935"/>
                      <a:pt x="1593975" y="786461"/>
                    </a:cubicBezTo>
                    <a:cubicBezTo>
                      <a:pt x="1602997" y="799995"/>
                      <a:pt x="1613523" y="812025"/>
                      <a:pt x="1625553" y="821047"/>
                    </a:cubicBezTo>
                    <a:cubicBezTo>
                      <a:pt x="1637583" y="775935"/>
                      <a:pt x="1636080" y="724807"/>
                      <a:pt x="1628561" y="673680"/>
                    </a:cubicBezTo>
                    <a:cubicBezTo>
                      <a:pt x="1622546" y="666161"/>
                      <a:pt x="1618035" y="655635"/>
                      <a:pt x="1613523" y="646612"/>
                    </a:cubicBezTo>
                    <a:lnTo>
                      <a:pt x="1610516" y="642101"/>
                    </a:lnTo>
                    <a:cubicBezTo>
                      <a:pt x="1595478" y="613530"/>
                      <a:pt x="1587960" y="577440"/>
                      <a:pt x="1580441" y="542854"/>
                    </a:cubicBezTo>
                    <a:cubicBezTo>
                      <a:pt x="1571418" y="497741"/>
                      <a:pt x="1560892" y="451125"/>
                      <a:pt x="1533825" y="419546"/>
                    </a:cubicBezTo>
                    <a:cubicBezTo>
                      <a:pt x="1526306" y="410524"/>
                      <a:pt x="1518787" y="403005"/>
                      <a:pt x="1512772" y="395486"/>
                    </a:cubicBezTo>
                    <a:cubicBezTo>
                      <a:pt x="1479690" y="359396"/>
                      <a:pt x="1458637" y="336840"/>
                      <a:pt x="1460141" y="272179"/>
                    </a:cubicBezTo>
                    <a:cubicBezTo>
                      <a:pt x="1460141" y="237592"/>
                      <a:pt x="1469163" y="204510"/>
                      <a:pt x="1478186" y="172931"/>
                    </a:cubicBezTo>
                    <a:cubicBezTo>
                      <a:pt x="1490216" y="126315"/>
                      <a:pt x="1500742" y="81203"/>
                      <a:pt x="1491720" y="33083"/>
                    </a:cubicBezTo>
                    <a:lnTo>
                      <a:pt x="1484201" y="0"/>
                    </a:lnTo>
                    <a:lnTo>
                      <a:pt x="1505253" y="27068"/>
                    </a:lnTo>
                    <a:cubicBezTo>
                      <a:pt x="1521795" y="48120"/>
                      <a:pt x="1544351" y="64661"/>
                      <a:pt x="1565403" y="79699"/>
                    </a:cubicBezTo>
                    <a:cubicBezTo>
                      <a:pt x="1586456" y="93232"/>
                      <a:pt x="1607508" y="108270"/>
                      <a:pt x="1622546" y="127819"/>
                    </a:cubicBezTo>
                    <a:cubicBezTo>
                      <a:pt x="1663147" y="177443"/>
                      <a:pt x="1679688" y="299246"/>
                      <a:pt x="1661643" y="354885"/>
                    </a:cubicBezTo>
                    <a:cubicBezTo>
                      <a:pt x="1652621" y="383456"/>
                      <a:pt x="1636080" y="404509"/>
                      <a:pt x="1616531" y="410524"/>
                    </a:cubicBezTo>
                    <a:cubicBezTo>
                      <a:pt x="1609012" y="413531"/>
                      <a:pt x="1599990" y="413531"/>
                      <a:pt x="1592471" y="412027"/>
                    </a:cubicBezTo>
                    <a:cubicBezTo>
                      <a:pt x="1595478" y="430072"/>
                      <a:pt x="1599990" y="448117"/>
                      <a:pt x="1602997" y="464659"/>
                    </a:cubicBezTo>
                    <a:cubicBezTo>
                      <a:pt x="1607508" y="482704"/>
                      <a:pt x="1610516" y="499245"/>
                      <a:pt x="1613523" y="514282"/>
                    </a:cubicBezTo>
                    <a:cubicBezTo>
                      <a:pt x="1616531" y="530824"/>
                      <a:pt x="1621042" y="548869"/>
                      <a:pt x="1624050" y="566914"/>
                    </a:cubicBezTo>
                    <a:cubicBezTo>
                      <a:pt x="1631568" y="599996"/>
                      <a:pt x="1639087" y="634582"/>
                      <a:pt x="1643598" y="670672"/>
                    </a:cubicBezTo>
                    <a:cubicBezTo>
                      <a:pt x="1648110" y="676687"/>
                      <a:pt x="1652621" y="681199"/>
                      <a:pt x="1657132" y="681199"/>
                    </a:cubicBezTo>
                    <a:cubicBezTo>
                      <a:pt x="1660140" y="681199"/>
                      <a:pt x="1666155" y="676687"/>
                      <a:pt x="1670666" y="669169"/>
                    </a:cubicBezTo>
                    <a:cubicBezTo>
                      <a:pt x="1681192" y="651124"/>
                      <a:pt x="1676681" y="625560"/>
                      <a:pt x="1672170" y="598492"/>
                    </a:cubicBezTo>
                    <a:cubicBezTo>
                      <a:pt x="1666155" y="565410"/>
                      <a:pt x="1658636" y="526312"/>
                      <a:pt x="1681192" y="496237"/>
                    </a:cubicBezTo>
                    <a:cubicBezTo>
                      <a:pt x="1703748" y="463155"/>
                      <a:pt x="1745853" y="448117"/>
                      <a:pt x="1786455" y="434584"/>
                    </a:cubicBezTo>
                    <a:cubicBezTo>
                      <a:pt x="1816530" y="424057"/>
                      <a:pt x="1848108" y="412027"/>
                      <a:pt x="1870665" y="392479"/>
                    </a:cubicBezTo>
                    <a:lnTo>
                      <a:pt x="1887206" y="378945"/>
                    </a:lnTo>
                    <a:lnTo>
                      <a:pt x="1884198" y="399997"/>
                    </a:lnTo>
                    <a:cubicBezTo>
                      <a:pt x="1876680" y="445110"/>
                      <a:pt x="1848108" y="479696"/>
                      <a:pt x="1822544" y="514282"/>
                    </a:cubicBezTo>
                    <a:cubicBezTo>
                      <a:pt x="1809011" y="532327"/>
                      <a:pt x="1793973" y="550372"/>
                      <a:pt x="1783447" y="569921"/>
                    </a:cubicBezTo>
                    <a:cubicBezTo>
                      <a:pt x="1790966" y="562402"/>
                      <a:pt x="1798485" y="556387"/>
                      <a:pt x="1806003" y="548869"/>
                    </a:cubicBezTo>
                    <a:cubicBezTo>
                      <a:pt x="1825552" y="530824"/>
                      <a:pt x="1845101" y="512779"/>
                      <a:pt x="1860138" y="491726"/>
                    </a:cubicBezTo>
                    <a:cubicBezTo>
                      <a:pt x="1875176" y="472177"/>
                      <a:pt x="1885702" y="437591"/>
                      <a:pt x="1893221" y="412027"/>
                    </a:cubicBezTo>
                    <a:cubicBezTo>
                      <a:pt x="1896228" y="403005"/>
                      <a:pt x="1899236" y="393982"/>
                      <a:pt x="1900740" y="387967"/>
                    </a:cubicBezTo>
                    <a:lnTo>
                      <a:pt x="1908258" y="366915"/>
                    </a:lnTo>
                    <a:lnTo>
                      <a:pt x="1914273" y="387967"/>
                    </a:lnTo>
                    <a:cubicBezTo>
                      <a:pt x="1947356" y="499245"/>
                      <a:pt x="1903747" y="622552"/>
                      <a:pt x="1804500" y="694732"/>
                    </a:cubicBezTo>
                    <a:cubicBezTo>
                      <a:pt x="1781943" y="711274"/>
                      <a:pt x="1754876" y="711274"/>
                      <a:pt x="1733823" y="711274"/>
                    </a:cubicBezTo>
                    <a:cubicBezTo>
                      <a:pt x="1715778" y="711274"/>
                      <a:pt x="1702245" y="711274"/>
                      <a:pt x="1694726" y="720296"/>
                    </a:cubicBezTo>
                    <a:cubicBezTo>
                      <a:pt x="1685703" y="730822"/>
                      <a:pt x="1685703" y="756386"/>
                      <a:pt x="1696230" y="799995"/>
                    </a:cubicBezTo>
                    <a:cubicBezTo>
                      <a:pt x="1703748" y="834581"/>
                      <a:pt x="1699237" y="870671"/>
                      <a:pt x="1694726" y="905257"/>
                    </a:cubicBezTo>
                    <a:cubicBezTo>
                      <a:pt x="1693222" y="923302"/>
                      <a:pt x="1690215" y="942851"/>
                      <a:pt x="1690215" y="960896"/>
                    </a:cubicBezTo>
                    <a:cubicBezTo>
                      <a:pt x="2034573" y="975934"/>
                      <a:pt x="2302241" y="1255631"/>
                      <a:pt x="2302241" y="1601494"/>
                    </a:cubicBezTo>
                    <a:cubicBezTo>
                      <a:pt x="2302241" y="1739838"/>
                      <a:pt x="2258632" y="1869161"/>
                      <a:pt x="2175926" y="1975927"/>
                    </a:cubicBezTo>
                    <a:lnTo>
                      <a:pt x="2169911" y="1975927"/>
                    </a:lnTo>
                    <a:lnTo>
                      <a:pt x="2165399" y="1975927"/>
                    </a:lnTo>
                    <a:cubicBezTo>
                      <a:pt x="2154873" y="1975927"/>
                      <a:pt x="2145851" y="1972920"/>
                      <a:pt x="2135324" y="1969912"/>
                    </a:cubicBezTo>
                    <a:cubicBezTo>
                      <a:pt x="2120287" y="1965401"/>
                      <a:pt x="2105250" y="1960890"/>
                      <a:pt x="2088708" y="1963897"/>
                    </a:cubicBezTo>
                    <a:cubicBezTo>
                      <a:pt x="2063144" y="1968408"/>
                      <a:pt x="2051115" y="1986453"/>
                      <a:pt x="2036077" y="2006002"/>
                    </a:cubicBezTo>
                    <a:cubicBezTo>
                      <a:pt x="2030062" y="2015025"/>
                      <a:pt x="2022543" y="2024047"/>
                      <a:pt x="2015024" y="2033070"/>
                    </a:cubicBezTo>
                    <a:lnTo>
                      <a:pt x="2009010" y="2039085"/>
                    </a:lnTo>
                    <a:lnTo>
                      <a:pt x="2002994" y="2031566"/>
                    </a:lnTo>
                    <a:cubicBezTo>
                      <a:pt x="1990965" y="2015025"/>
                      <a:pt x="1972919" y="2009010"/>
                      <a:pt x="1960890" y="2007506"/>
                    </a:cubicBezTo>
                    <a:cubicBezTo>
                      <a:pt x="1939837" y="2004498"/>
                      <a:pt x="1917281" y="2010513"/>
                      <a:pt x="1899236" y="2024047"/>
                    </a:cubicBezTo>
                    <a:cubicBezTo>
                      <a:pt x="1869161" y="2046603"/>
                      <a:pt x="1872168" y="2081190"/>
                      <a:pt x="1882694" y="2109761"/>
                    </a:cubicBezTo>
                    <a:cubicBezTo>
                      <a:pt x="1884198" y="2082693"/>
                      <a:pt x="1897732" y="2057130"/>
                      <a:pt x="1918785" y="2045100"/>
                    </a:cubicBezTo>
                    <a:cubicBezTo>
                      <a:pt x="1932318" y="2037581"/>
                      <a:pt x="1957882" y="2030062"/>
                      <a:pt x="1992468" y="2058633"/>
                    </a:cubicBezTo>
                    <a:cubicBezTo>
                      <a:pt x="2021040" y="2082693"/>
                      <a:pt x="2031566" y="2114272"/>
                      <a:pt x="2022543" y="2144347"/>
                    </a:cubicBezTo>
                    <a:cubicBezTo>
                      <a:pt x="2022543" y="2145851"/>
                      <a:pt x="2021040" y="2147355"/>
                      <a:pt x="2021040" y="2148858"/>
                    </a:cubicBezTo>
                    <a:cubicBezTo>
                      <a:pt x="2036077" y="2129310"/>
                      <a:pt x="2040588" y="2099235"/>
                      <a:pt x="2043596" y="2075175"/>
                    </a:cubicBezTo>
                    <a:cubicBezTo>
                      <a:pt x="2048107" y="2049611"/>
                      <a:pt x="2051115" y="2028558"/>
                      <a:pt x="2063144" y="2021040"/>
                    </a:cubicBezTo>
                    <a:cubicBezTo>
                      <a:pt x="2108257" y="1990965"/>
                      <a:pt x="2157881" y="1999987"/>
                      <a:pt x="2180437" y="2025551"/>
                    </a:cubicBezTo>
                    <a:cubicBezTo>
                      <a:pt x="2178933" y="2021040"/>
                      <a:pt x="2180437" y="2018032"/>
                      <a:pt x="2181941" y="2015025"/>
                    </a:cubicBezTo>
                    <a:cubicBezTo>
                      <a:pt x="2198482" y="1987957"/>
                      <a:pt x="2297730" y="2024047"/>
                      <a:pt x="2299233" y="2024047"/>
                    </a:cubicBezTo>
                    <a:cubicBezTo>
                      <a:pt x="2365398" y="2049611"/>
                      <a:pt x="2407503" y="2073671"/>
                      <a:pt x="2454119" y="2111265"/>
                    </a:cubicBezTo>
                    <a:cubicBezTo>
                      <a:pt x="2439082" y="2075175"/>
                      <a:pt x="2416526" y="2046603"/>
                      <a:pt x="2383443" y="2025551"/>
                    </a:cubicBezTo>
                    <a:cubicBezTo>
                      <a:pt x="2374421" y="2019536"/>
                      <a:pt x="2363894" y="2016528"/>
                      <a:pt x="2353368" y="2012017"/>
                    </a:cubicBezTo>
                    <a:cubicBezTo>
                      <a:pt x="2342842" y="2009010"/>
                      <a:pt x="2333819" y="2004498"/>
                      <a:pt x="2324797" y="1999987"/>
                    </a:cubicBezTo>
                    <a:cubicBezTo>
                      <a:pt x="2315774" y="1993972"/>
                      <a:pt x="2312767" y="1984950"/>
                      <a:pt x="2309760" y="1977431"/>
                    </a:cubicBezTo>
                    <a:cubicBezTo>
                      <a:pt x="2305248" y="1966905"/>
                      <a:pt x="2302241" y="1959386"/>
                      <a:pt x="2284196" y="1956378"/>
                    </a:cubicBezTo>
                    <a:lnTo>
                      <a:pt x="2230061" y="1947356"/>
                    </a:lnTo>
                    <a:lnTo>
                      <a:pt x="2284196" y="1941341"/>
                    </a:lnTo>
                    <a:cubicBezTo>
                      <a:pt x="2359383" y="1933822"/>
                      <a:pt x="2402992" y="1971416"/>
                      <a:pt x="2449608" y="2012017"/>
                    </a:cubicBezTo>
                    <a:cubicBezTo>
                      <a:pt x="2464646" y="2025551"/>
                      <a:pt x="2481187" y="2039085"/>
                      <a:pt x="2497728" y="2051115"/>
                    </a:cubicBezTo>
                    <a:cubicBezTo>
                      <a:pt x="2472165" y="1995476"/>
                      <a:pt x="2424044" y="1960890"/>
                      <a:pt x="2374421" y="1924800"/>
                    </a:cubicBezTo>
                    <a:cubicBezTo>
                      <a:pt x="2344346" y="1902243"/>
                      <a:pt x="2311263" y="1879687"/>
                      <a:pt x="2285699" y="1852620"/>
                    </a:cubicBezTo>
                    <a:lnTo>
                      <a:pt x="2260136" y="1825552"/>
                    </a:lnTo>
                    <a:lnTo>
                      <a:pt x="2294722" y="1840590"/>
                    </a:lnTo>
                    <a:cubicBezTo>
                      <a:pt x="2362391" y="1870665"/>
                      <a:pt x="2428556" y="1899236"/>
                      <a:pt x="2500736" y="1902243"/>
                    </a:cubicBezTo>
                    <a:cubicBezTo>
                      <a:pt x="2542841" y="1903747"/>
                      <a:pt x="2581938" y="1893221"/>
                      <a:pt x="2624043" y="1882695"/>
                    </a:cubicBezTo>
                    <a:cubicBezTo>
                      <a:pt x="2651111" y="1875176"/>
                      <a:pt x="2678178" y="1867657"/>
                      <a:pt x="2706749" y="1864650"/>
                    </a:cubicBezTo>
                    <a:lnTo>
                      <a:pt x="2723291" y="1863146"/>
                    </a:lnTo>
                    <a:cubicBezTo>
                      <a:pt x="2780433" y="1855627"/>
                      <a:pt x="2840583" y="1848108"/>
                      <a:pt x="2893214" y="1872168"/>
                    </a:cubicBezTo>
                    <a:cubicBezTo>
                      <a:pt x="2933816" y="1888710"/>
                      <a:pt x="2960883" y="1923296"/>
                      <a:pt x="2963891" y="1960890"/>
                    </a:cubicBezTo>
                    <a:cubicBezTo>
                      <a:pt x="2965394" y="1983446"/>
                      <a:pt x="2959379" y="2004498"/>
                      <a:pt x="2944342" y="2022543"/>
                    </a:cubicBezTo>
                    <a:cubicBezTo>
                      <a:pt x="2971409" y="2027055"/>
                      <a:pt x="2996973" y="2033070"/>
                      <a:pt x="3018025" y="2039085"/>
                    </a:cubicBezTo>
                    <a:cubicBezTo>
                      <a:pt x="3061634" y="2051115"/>
                      <a:pt x="3088702" y="2049611"/>
                      <a:pt x="3126296" y="2046603"/>
                    </a:cubicBezTo>
                    <a:cubicBezTo>
                      <a:pt x="3135318" y="2046603"/>
                      <a:pt x="3144340" y="2045100"/>
                      <a:pt x="3154867" y="2045100"/>
                    </a:cubicBezTo>
                    <a:cubicBezTo>
                      <a:pt x="3160882" y="2045100"/>
                      <a:pt x="3189453" y="2036077"/>
                      <a:pt x="3228550" y="2027055"/>
                    </a:cubicBezTo>
                    <a:cubicBezTo>
                      <a:pt x="3419527" y="1975927"/>
                      <a:pt x="3864637" y="1854123"/>
                      <a:pt x="4015012" y="1932318"/>
                    </a:cubicBezTo>
                    <a:cubicBezTo>
                      <a:pt x="4192454" y="2025551"/>
                      <a:pt x="4684180" y="2063145"/>
                      <a:pt x="4688691" y="2063145"/>
                    </a:cubicBezTo>
                    <a:lnTo>
                      <a:pt x="6270636" y="2063145"/>
                    </a:lnTo>
                    <a:lnTo>
                      <a:pt x="6270636" y="2078182"/>
                    </a:lnTo>
                    <a:lnTo>
                      <a:pt x="4690195" y="2078182"/>
                    </a:lnTo>
                    <a:cubicBezTo>
                      <a:pt x="4669143" y="2076678"/>
                      <a:pt x="4189446" y="2039085"/>
                      <a:pt x="4010500" y="1944348"/>
                    </a:cubicBezTo>
                    <a:cubicBezTo>
                      <a:pt x="3866140" y="1869161"/>
                      <a:pt x="3407497" y="1993972"/>
                      <a:pt x="3234565" y="2040588"/>
                    </a:cubicBezTo>
                    <a:cubicBezTo>
                      <a:pt x="3186446" y="2054122"/>
                      <a:pt x="3165393" y="2060137"/>
                      <a:pt x="3157874" y="2060137"/>
                    </a:cubicBezTo>
                    <a:cubicBezTo>
                      <a:pt x="3147348" y="2060137"/>
                      <a:pt x="3138325" y="2061641"/>
                      <a:pt x="3129303" y="2061641"/>
                    </a:cubicBezTo>
                    <a:cubicBezTo>
                      <a:pt x="3088702" y="2064648"/>
                      <a:pt x="3061634" y="2066152"/>
                      <a:pt x="3015018" y="2054122"/>
                    </a:cubicBezTo>
                    <a:cubicBezTo>
                      <a:pt x="2992462" y="2048107"/>
                      <a:pt x="2963891" y="2040588"/>
                      <a:pt x="2933816" y="2036077"/>
                    </a:cubicBezTo>
                    <a:cubicBezTo>
                      <a:pt x="2929304" y="2040588"/>
                      <a:pt x="2924793" y="2043596"/>
                      <a:pt x="2918778" y="2046603"/>
                    </a:cubicBezTo>
                    <a:cubicBezTo>
                      <a:pt x="2861636" y="2082693"/>
                      <a:pt x="2747351" y="2105250"/>
                      <a:pt x="2691712" y="2058633"/>
                    </a:cubicBezTo>
                    <a:lnTo>
                      <a:pt x="2685697" y="2054122"/>
                    </a:lnTo>
                    <a:lnTo>
                      <a:pt x="2691712" y="2048107"/>
                    </a:lnTo>
                    <a:cubicBezTo>
                      <a:pt x="2714268" y="2024047"/>
                      <a:pt x="2783441" y="2019536"/>
                      <a:pt x="2845094" y="2018032"/>
                    </a:cubicBezTo>
                    <a:lnTo>
                      <a:pt x="2858628" y="2018032"/>
                    </a:lnTo>
                    <a:cubicBezTo>
                      <a:pt x="2882688" y="2016528"/>
                      <a:pt x="2906748" y="2018032"/>
                      <a:pt x="2929304" y="2021040"/>
                    </a:cubicBezTo>
                    <a:cubicBezTo>
                      <a:pt x="2945846" y="2004498"/>
                      <a:pt x="2953364" y="1984950"/>
                      <a:pt x="2951861" y="1962393"/>
                    </a:cubicBezTo>
                    <a:cubicBezTo>
                      <a:pt x="2948853" y="1930815"/>
                      <a:pt x="2924793" y="1900740"/>
                      <a:pt x="2890207" y="1885702"/>
                    </a:cubicBezTo>
                    <a:cubicBezTo>
                      <a:pt x="2840583" y="1863146"/>
                      <a:pt x="2783441" y="1870665"/>
                      <a:pt x="2727802" y="1878183"/>
                    </a:cubicBezTo>
                    <a:lnTo>
                      <a:pt x="2711261" y="1879687"/>
                    </a:lnTo>
                    <a:cubicBezTo>
                      <a:pt x="2684193" y="1882695"/>
                      <a:pt x="2655622" y="1890213"/>
                      <a:pt x="2630058" y="1897732"/>
                    </a:cubicBezTo>
                    <a:cubicBezTo>
                      <a:pt x="2589457" y="1908258"/>
                      <a:pt x="2547352" y="1920288"/>
                      <a:pt x="2502240" y="1917281"/>
                    </a:cubicBezTo>
                    <a:cubicBezTo>
                      <a:pt x="2442090" y="1914273"/>
                      <a:pt x="2386451" y="1896228"/>
                      <a:pt x="2330812" y="1873672"/>
                    </a:cubicBezTo>
                    <a:cubicBezTo>
                      <a:pt x="2348857" y="1888710"/>
                      <a:pt x="2366902" y="1900740"/>
                      <a:pt x="2384947" y="1914273"/>
                    </a:cubicBezTo>
                    <a:cubicBezTo>
                      <a:pt x="2440586" y="1953371"/>
                      <a:pt x="2497728" y="1995476"/>
                      <a:pt x="2521788" y="2069160"/>
                    </a:cubicBezTo>
                    <a:lnTo>
                      <a:pt x="2527803" y="2087205"/>
                    </a:lnTo>
                    <a:lnTo>
                      <a:pt x="2511262" y="2076678"/>
                    </a:lnTo>
                    <a:cubicBezTo>
                      <a:pt x="2484194" y="2061641"/>
                      <a:pt x="2463142" y="2042092"/>
                      <a:pt x="2440586" y="2022543"/>
                    </a:cubicBezTo>
                    <a:cubicBezTo>
                      <a:pt x="2401488" y="1987957"/>
                      <a:pt x="2366902" y="1957882"/>
                      <a:pt x="2314271" y="1954875"/>
                    </a:cubicBezTo>
                    <a:cubicBezTo>
                      <a:pt x="2318782" y="1959386"/>
                      <a:pt x="2321790" y="1965401"/>
                      <a:pt x="2323293" y="1971416"/>
                    </a:cubicBezTo>
                    <a:cubicBezTo>
                      <a:pt x="2326301" y="1977431"/>
                      <a:pt x="2327804" y="1983446"/>
                      <a:pt x="2333819" y="1987957"/>
                    </a:cubicBezTo>
                    <a:cubicBezTo>
                      <a:pt x="2339835" y="1992468"/>
                      <a:pt x="2348857" y="1995476"/>
                      <a:pt x="2359383" y="1998483"/>
                    </a:cubicBezTo>
                    <a:cubicBezTo>
                      <a:pt x="2369910" y="2002995"/>
                      <a:pt x="2381940" y="2006002"/>
                      <a:pt x="2392466" y="2013521"/>
                    </a:cubicBezTo>
                    <a:cubicBezTo>
                      <a:pt x="2434571" y="2042092"/>
                      <a:pt x="2461638" y="2081190"/>
                      <a:pt x="2476676" y="2132317"/>
                    </a:cubicBezTo>
                    <a:lnTo>
                      <a:pt x="2482691" y="2154873"/>
                    </a:lnTo>
                    <a:lnTo>
                      <a:pt x="2464646" y="2139836"/>
                    </a:lnTo>
                    <a:cubicBezTo>
                      <a:pt x="2409007" y="2094723"/>
                      <a:pt x="2368406" y="2066152"/>
                      <a:pt x="2293218" y="2039085"/>
                    </a:cubicBezTo>
                    <a:cubicBezTo>
                      <a:pt x="2249610" y="2022543"/>
                      <a:pt x="2198482" y="2016528"/>
                      <a:pt x="2193971" y="2024047"/>
                    </a:cubicBezTo>
                    <a:cubicBezTo>
                      <a:pt x="2193971" y="2024047"/>
                      <a:pt x="2192467" y="2033070"/>
                      <a:pt x="2225549" y="2060137"/>
                    </a:cubicBezTo>
                    <a:cubicBezTo>
                      <a:pt x="2236076" y="2069160"/>
                      <a:pt x="2246602" y="2078182"/>
                      <a:pt x="2258632" y="2085701"/>
                    </a:cubicBezTo>
                    <a:cubicBezTo>
                      <a:pt x="2308256" y="2124798"/>
                      <a:pt x="2359383" y="2165400"/>
                      <a:pt x="2381940" y="2227053"/>
                    </a:cubicBezTo>
                    <a:cubicBezTo>
                      <a:pt x="2387954" y="2243595"/>
                      <a:pt x="2386451" y="2270662"/>
                      <a:pt x="2378932" y="2299233"/>
                    </a:cubicBezTo>
                    <a:cubicBezTo>
                      <a:pt x="2396977" y="2303745"/>
                      <a:pt x="2413518" y="2315775"/>
                      <a:pt x="2421037" y="2332316"/>
                    </a:cubicBezTo>
                    <a:cubicBezTo>
                      <a:pt x="2434571" y="2360887"/>
                      <a:pt x="2425548" y="2396977"/>
                      <a:pt x="2396977" y="2431563"/>
                    </a:cubicBezTo>
                    <a:cubicBezTo>
                      <a:pt x="2354872" y="2478179"/>
                      <a:pt x="2303744" y="2482691"/>
                      <a:pt x="2252617" y="2485698"/>
                    </a:cubicBezTo>
                    <a:cubicBezTo>
                      <a:pt x="2251113" y="2485698"/>
                      <a:pt x="2248106" y="2485698"/>
                      <a:pt x="2246602" y="2485698"/>
                    </a:cubicBezTo>
                    <a:cubicBezTo>
                      <a:pt x="2252617" y="2518781"/>
                      <a:pt x="2246602" y="2550360"/>
                      <a:pt x="2219535" y="2572916"/>
                    </a:cubicBezTo>
                    <a:cubicBezTo>
                      <a:pt x="2204497" y="2586450"/>
                      <a:pt x="2153369" y="2602991"/>
                      <a:pt x="2118783" y="2599983"/>
                    </a:cubicBezTo>
                    <a:cubicBezTo>
                      <a:pt x="2103746" y="2598479"/>
                      <a:pt x="2093219" y="2595472"/>
                      <a:pt x="2087204" y="2587953"/>
                    </a:cubicBezTo>
                    <a:cubicBezTo>
                      <a:pt x="2078182" y="2578931"/>
                      <a:pt x="2075174" y="2566901"/>
                      <a:pt x="2078182" y="2556375"/>
                    </a:cubicBezTo>
                    <a:cubicBezTo>
                      <a:pt x="2087204" y="2517277"/>
                      <a:pt x="2162392" y="2487202"/>
                      <a:pt x="2162392" y="2485698"/>
                    </a:cubicBezTo>
                    <a:cubicBezTo>
                      <a:pt x="2183444" y="2476676"/>
                      <a:pt x="2206001" y="2473668"/>
                      <a:pt x="2228557" y="2470661"/>
                    </a:cubicBezTo>
                    <a:cubicBezTo>
                      <a:pt x="2216527" y="2425548"/>
                      <a:pt x="2184948" y="2375925"/>
                      <a:pt x="2166903" y="2347353"/>
                    </a:cubicBezTo>
                    <a:lnTo>
                      <a:pt x="2163896" y="2342842"/>
                    </a:lnTo>
                    <a:cubicBezTo>
                      <a:pt x="2124798" y="2279685"/>
                      <a:pt x="2073671" y="2186452"/>
                      <a:pt x="2054122" y="2103746"/>
                    </a:cubicBezTo>
                    <a:lnTo>
                      <a:pt x="2067656" y="2099235"/>
                    </a:lnTo>
                    <a:cubicBezTo>
                      <a:pt x="2076678" y="2120287"/>
                      <a:pt x="2084197" y="2130813"/>
                      <a:pt x="2093219" y="2132317"/>
                    </a:cubicBezTo>
                    <a:cubicBezTo>
                      <a:pt x="2106753" y="2135325"/>
                      <a:pt x="2124798" y="2121791"/>
                      <a:pt x="2151866" y="2099235"/>
                    </a:cubicBezTo>
                    <a:cubicBezTo>
                      <a:pt x="2175926" y="2078182"/>
                      <a:pt x="2181941" y="2055626"/>
                      <a:pt x="2168407" y="2037581"/>
                    </a:cubicBezTo>
                    <a:cubicBezTo>
                      <a:pt x="2151866" y="2015025"/>
                      <a:pt x="2108257" y="2007506"/>
                      <a:pt x="2069160" y="2034573"/>
                    </a:cubicBezTo>
                    <a:cubicBezTo>
                      <a:pt x="2061641" y="2039085"/>
                      <a:pt x="2058633" y="2058633"/>
                      <a:pt x="2055626" y="2078182"/>
                    </a:cubicBezTo>
                    <a:cubicBezTo>
                      <a:pt x="2051115" y="2111265"/>
                      <a:pt x="2043596" y="2153370"/>
                      <a:pt x="2013521" y="2174422"/>
                    </a:cubicBezTo>
                    <a:cubicBezTo>
                      <a:pt x="2004498" y="2180437"/>
                      <a:pt x="1995476" y="2184948"/>
                      <a:pt x="1983446" y="2186452"/>
                    </a:cubicBezTo>
                    <a:cubicBezTo>
                      <a:pt x="1975927" y="2190963"/>
                      <a:pt x="1966905" y="2192467"/>
                      <a:pt x="1957882" y="2193971"/>
                    </a:cubicBezTo>
                    <a:cubicBezTo>
                      <a:pt x="1933822" y="2195475"/>
                      <a:pt x="1911266" y="2184948"/>
                      <a:pt x="1893221" y="2162392"/>
                    </a:cubicBezTo>
                    <a:cubicBezTo>
                      <a:pt x="1897732" y="2172918"/>
                      <a:pt x="1900740" y="2184948"/>
                      <a:pt x="1903747" y="2199986"/>
                    </a:cubicBezTo>
                    <a:cubicBezTo>
                      <a:pt x="1906755" y="2206001"/>
                      <a:pt x="1908258" y="2210512"/>
                      <a:pt x="1911266" y="2215023"/>
                    </a:cubicBezTo>
                    <a:cubicBezTo>
                      <a:pt x="1932318" y="2257128"/>
                      <a:pt x="1948860" y="2302241"/>
                      <a:pt x="1965401" y="2345850"/>
                    </a:cubicBezTo>
                    <a:cubicBezTo>
                      <a:pt x="1971416" y="2360887"/>
                      <a:pt x="1977431" y="2375925"/>
                      <a:pt x="1981942" y="2390962"/>
                    </a:cubicBezTo>
                    <a:cubicBezTo>
                      <a:pt x="1984949" y="2399985"/>
                      <a:pt x="1990965" y="2412015"/>
                      <a:pt x="1996980" y="2425548"/>
                    </a:cubicBezTo>
                    <a:cubicBezTo>
                      <a:pt x="2018032" y="2470661"/>
                      <a:pt x="2043596" y="2527803"/>
                      <a:pt x="2034573" y="2563893"/>
                    </a:cubicBezTo>
                    <a:cubicBezTo>
                      <a:pt x="2030062" y="2581938"/>
                      <a:pt x="2019536" y="2593968"/>
                      <a:pt x="2001491" y="2598479"/>
                    </a:cubicBezTo>
                    <a:cubicBezTo>
                      <a:pt x="1999987" y="2596976"/>
                      <a:pt x="1995476" y="2598479"/>
                      <a:pt x="1990965" y="2598479"/>
                    </a:cubicBezTo>
                    <a:close/>
                    <a:moveTo>
                      <a:pt x="1825552" y="2434571"/>
                    </a:moveTo>
                    <a:cubicBezTo>
                      <a:pt x="1845101" y="2469157"/>
                      <a:pt x="1866153" y="2502240"/>
                      <a:pt x="1887206" y="2529307"/>
                    </a:cubicBezTo>
                    <a:cubicBezTo>
                      <a:pt x="1909762" y="2557878"/>
                      <a:pt x="1968408" y="2589457"/>
                      <a:pt x="1999987" y="2581938"/>
                    </a:cubicBezTo>
                    <a:cubicBezTo>
                      <a:pt x="2012017" y="2578931"/>
                      <a:pt x="2019536" y="2571412"/>
                      <a:pt x="2022543" y="2559382"/>
                    </a:cubicBezTo>
                    <a:cubicBezTo>
                      <a:pt x="2030062" y="2526300"/>
                      <a:pt x="2004498" y="2470661"/>
                      <a:pt x="1984949" y="2430060"/>
                    </a:cubicBezTo>
                    <a:cubicBezTo>
                      <a:pt x="1978935" y="2416526"/>
                      <a:pt x="1972919" y="2404496"/>
                      <a:pt x="1969912" y="2395473"/>
                    </a:cubicBezTo>
                    <a:cubicBezTo>
                      <a:pt x="1963897" y="2380436"/>
                      <a:pt x="1957882" y="2365398"/>
                      <a:pt x="1953371" y="2348857"/>
                    </a:cubicBezTo>
                    <a:cubicBezTo>
                      <a:pt x="1941341" y="2315775"/>
                      <a:pt x="1929311" y="2282692"/>
                      <a:pt x="1914273" y="2249610"/>
                    </a:cubicBezTo>
                    <a:cubicBezTo>
                      <a:pt x="1914273" y="2252617"/>
                      <a:pt x="1912769" y="2257128"/>
                      <a:pt x="1911266" y="2261640"/>
                    </a:cubicBezTo>
                    <a:cubicBezTo>
                      <a:pt x="1908258" y="2269158"/>
                      <a:pt x="1900740" y="2285700"/>
                      <a:pt x="1887206" y="2293218"/>
                    </a:cubicBezTo>
                    <a:cubicBezTo>
                      <a:pt x="1875176" y="2300737"/>
                      <a:pt x="1861642" y="2302241"/>
                      <a:pt x="1848108" y="2296226"/>
                    </a:cubicBezTo>
                    <a:cubicBezTo>
                      <a:pt x="1842093" y="2293218"/>
                      <a:pt x="1834575" y="2290211"/>
                      <a:pt x="1828560" y="2287203"/>
                    </a:cubicBezTo>
                    <a:cubicBezTo>
                      <a:pt x="1809011" y="2276677"/>
                      <a:pt x="1790966" y="2267655"/>
                      <a:pt x="1772921" y="2282692"/>
                    </a:cubicBezTo>
                    <a:cubicBezTo>
                      <a:pt x="1771417" y="2284196"/>
                      <a:pt x="1769913" y="2284196"/>
                      <a:pt x="1769913" y="2285700"/>
                    </a:cubicBezTo>
                    <a:cubicBezTo>
                      <a:pt x="1774425" y="2324797"/>
                      <a:pt x="1793973" y="2371413"/>
                      <a:pt x="1816530" y="2415022"/>
                    </a:cubicBezTo>
                    <a:cubicBezTo>
                      <a:pt x="1819537" y="2422541"/>
                      <a:pt x="1822544" y="2428556"/>
                      <a:pt x="1825552" y="2434571"/>
                    </a:cubicBezTo>
                    <a:close/>
                    <a:moveTo>
                      <a:pt x="2233068" y="2482691"/>
                    </a:moveTo>
                    <a:cubicBezTo>
                      <a:pt x="2210512" y="2484195"/>
                      <a:pt x="2189460" y="2487202"/>
                      <a:pt x="2169911" y="2496225"/>
                    </a:cubicBezTo>
                    <a:cubicBezTo>
                      <a:pt x="2141340" y="2508254"/>
                      <a:pt x="2099235" y="2533818"/>
                      <a:pt x="2094723" y="2556375"/>
                    </a:cubicBezTo>
                    <a:cubicBezTo>
                      <a:pt x="2093219" y="2562390"/>
                      <a:pt x="2094723" y="2568404"/>
                      <a:pt x="2100738" y="2574420"/>
                    </a:cubicBezTo>
                    <a:cubicBezTo>
                      <a:pt x="2103746" y="2578931"/>
                      <a:pt x="2111265" y="2580434"/>
                      <a:pt x="2121791" y="2581938"/>
                    </a:cubicBezTo>
                    <a:cubicBezTo>
                      <a:pt x="2153369" y="2583442"/>
                      <a:pt x="2201490" y="2568404"/>
                      <a:pt x="2212016" y="2557878"/>
                    </a:cubicBezTo>
                    <a:cubicBezTo>
                      <a:pt x="2233068" y="2538329"/>
                      <a:pt x="2237580" y="2511262"/>
                      <a:pt x="2233068" y="2482691"/>
                    </a:cubicBezTo>
                    <a:close/>
                    <a:moveTo>
                      <a:pt x="1335330" y="2524796"/>
                    </a:moveTo>
                    <a:cubicBezTo>
                      <a:pt x="1339841" y="2538329"/>
                      <a:pt x="1348863" y="2548856"/>
                      <a:pt x="1362397" y="2554871"/>
                    </a:cubicBezTo>
                    <a:cubicBezTo>
                      <a:pt x="1395480" y="2568404"/>
                      <a:pt x="1446607" y="2559382"/>
                      <a:pt x="1479690" y="2545848"/>
                    </a:cubicBezTo>
                    <a:cubicBezTo>
                      <a:pt x="1463148" y="2542841"/>
                      <a:pt x="1446607" y="2539833"/>
                      <a:pt x="1430066" y="2536826"/>
                    </a:cubicBezTo>
                    <a:cubicBezTo>
                      <a:pt x="1404502" y="2532315"/>
                      <a:pt x="1377435" y="2526300"/>
                      <a:pt x="1351871" y="2524796"/>
                    </a:cubicBezTo>
                    <a:cubicBezTo>
                      <a:pt x="1347360" y="2524796"/>
                      <a:pt x="1341345" y="2524796"/>
                      <a:pt x="1335330" y="2524796"/>
                    </a:cubicBezTo>
                    <a:close/>
                    <a:moveTo>
                      <a:pt x="1741342" y="2338331"/>
                    </a:moveTo>
                    <a:cubicBezTo>
                      <a:pt x="1739838" y="2344346"/>
                      <a:pt x="1738335" y="2350361"/>
                      <a:pt x="1738335" y="2357880"/>
                    </a:cubicBezTo>
                    <a:cubicBezTo>
                      <a:pt x="1736831" y="2375925"/>
                      <a:pt x="1736831" y="2395473"/>
                      <a:pt x="1736831" y="2415022"/>
                    </a:cubicBezTo>
                    <a:cubicBezTo>
                      <a:pt x="1738335" y="2440586"/>
                      <a:pt x="1750365" y="2470661"/>
                      <a:pt x="1772921" y="2505247"/>
                    </a:cubicBezTo>
                    <a:cubicBezTo>
                      <a:pt x="1778936" y="2515773"/>
                      <a:pt x="1793973" y="2538329"/>
                      <a:pt x="1812018" y="2538329"/>
                    </a:cubicBezTo>
                    <a:cubicBezTo>
                      <a:pt x="1816530" y="2538329"/>
                      <a:pt x="1819537" y="2536826"/>
                      <a:pt x="1821041" y="2533818"/>
                    </a:cubicBezTo>
                    <a:cubicBezTo>
                      <a:pt x="1827056" y="2526300"/>
                      <a:pt x="1828560" y="2512766"/>
                      <a:pt x="1828560" y="2502240"/>
                    </a:cubicBezTo>
                    <a:cubicBezTo>
                      <a:pt x="1828560" y="2482691"/>
                      <a:pt x="1822544" y="2461638"/>
                      <a:pt x="1812018" y="2442090"/>
                    </a:cubicBezTo>
                    <a:cubicBezTo>
                      <a:pt x="1809011" y="2436075"/>
                      <a:pt x="1804500" y="2428556"/>
                      <a:pt x="1801492" y="2422541"/>
                    </a:cubicBezTo>
                    <a:cubicBezTo>
                      <a:pt x="1795477" y="2413518"/>
                      <a:pt x="1789462" y="2404496"/>
                      <a:pt x="1784951" y="2395473"/>
                    </a:cubicBezTo>
                    <a:cubicBezTo>
                      <a:pt x="1781943" y="2389458"/>
                      <a:pt x="1778936" y="2384947"/>
                      <a:pt x="1775928" y="2378932"/>
                    </a:cubicBezTo>
                    <a:cubicBezTo>
                      <a:pt x="1771417" y="2371413"/>
                      <a:pt x="1768410" y="2365398"/>
                      <a:pt x="1763898" y="2359383"/>
                    </a:cubicBezTo>
                    <a:cubicBezTo>
                      <a:pt x="1757883" y="2351865"/>
                      <a:pt x="1750365" y="2344346"/>
                      <a:pt x="1741342" y="2338331"/>
                    </a:cubicBezTo>
                    <a:close/>
                    <a:moveTo>
                      <a:pt x="1240593" y="2353368"/>
                    </a:moveTo>
                    <a:cubicBezTo>
                      <a:pt x="1234579" y="2353368"/>
                      <a:pt x="1230067" y="2353368"/>
                      <a:pt x="1224052" y="2354872"/>
                    </a:cubicBezTo>
                    <a:cubicBezTo>
                      <a:pt x="1196985" y="2357880"/>
                      <a:pt x="1150368" y="2369910"/>
                      <a:pt x="1130820" y="2422541"/>
                    </a:cubicBezTo>
                    <a:cubicBezTo>
                      <a:pt x="1118790" y="2452616"/>
                      <a:pt x="1114279" y="2473668"/>
                      <a:pt x="1133827" y="2497728"/>
                    </a:cubicBezTo>
                    <a:cubicBezTo>
                      <a:pt x="1165406" y="2535322"/>
                      <a:pt x="1228563" y="2524796"/>
                      <a:pt x="1284202" y="2517277"/>
                    </a:cubicBezTo>
                    <a:cubicBezTo>
                      <a:pt x="1296232" y="2515773"/>
                      <a:pt x="1308262" y="2514270"/>
                      <a:pt x="1318788" y="2512766"/>
                    </a:cubicBezTo>
                    <a:cubicBezTo>
                      <a:pt x="1317285" y="2485698"/>
                      <a:pt x="1333826" y="2457127"/>
                      <a:pt x="1362397" y="2436075"/>
                    </a:cubicBezTo>
                    <a:cubicBezTo>
                      <a:pt x="1375931" y="2425548"/>
                      <a:pt x="1390968" y="2418029"/>
                      <a:pt x="1404502" y="2413518"/>
                    </a:cubicBezTo>
                    <a:cubicBezTo>
                      <a:pt x="1404502" y="2402992"/>
                      <a:pt x="1406006" y="2390962"/>
                      <a:pt x="1410517" y="2378932"/>
                    </a:cubicBezTo>
                    <a:cubicBezTo>
                      <a:pt x="1422547" y="2333820"/>
                      <a:pt x="1487208" y="2186452"/>
                      <a:pt x="1542847" y="2151866"/>
                    </a:cubicBezTo>
                    <a:cubicBezTo>
                      <a:pt x="1542847" y="2150362"/>
                      <a:pt x="1544351" y="2148858"/>
                      <a:pt x="1544351" y="2147355"/>
                    </a:cubicBezTo>
                    <a:cubicBezTo>
                      <a:pt x="1559388" y="2093220"/>
                      <a:pt x="1571418" y="2073671"/>
                      <a:pt x="1633072" y="2085701"/>
                    </a:cubicBezTo>
                    <a:cubicBezTo>
                      <a:pt x="1664651" y="2093220"/>
                      <a:pt x="1679688" y="2115776"/>
                      <a:pt x="1693222" y="2141340"/>
                    </a:cubicBezTo>
                    <a:cubicBezTo>
                      <a:pt x="1718786" y="2184948"/>
                      <a:pt x="1703748" y="2210512"/>
                      <a:pt x="1687207" y="2239083"/>
                    </a:cubicBezTo>
                    <a:cubicBezTo>
                      <a:pt x="1679688" y="2251113"/>
                      <a:pt x="1673673" y="2263143"/>
                      <a:pt x="1669162" y="2278181"/>
                    </a:cubicBezTo>
                    <a:cubicBezTo>
                      <a:pt x="1669162" y="2278181"/>
                      <a:pt x="1669162" y="2278181"/>
                      <a:pt x="1669162" y="2278181"/>
                    </a:cubicBezTo>
                    <a:cubicBezTo>
                      <a:pt x="1679688" y="2276677"/>
                      <a:pt x="1688711" y="2282692"/>
                      <a:pt x="1696230" y="2287203"/>
                    </a:cubicBezTo>
                    <a:cubicBezTo>
                      <a:pt x="1697733" y="2288707"/>
                      <a:pt x="1699237" y="2288707"/>
                      <a:pt x="1700741" y="2290211"/>
                    </a:cubicBezTo>
                    <a:cubicBezTo>
                      <a:pt x="1712771" y="2297730"/>
                      <a:pt x="1723297" y="2306752"/>
                      <a:pt x="1733823" y="2314271"/>
                    </a:cubicBezTo>
                    <a:cubicBezTo>
                      <a:pt x="1738335" y="2302241"/>
                      <a:pt x="1745853" y="2291715"/>
                      <a:pt x="1753372" y="2282692"/>
                    </a:cubicBezTo>
                    <a:cubicBezTo>
                      <a:pt x="1753372" y="2279685"/>
                      <a:pt x="1753372" y="2278181"/>
                      <a:pt x="1753372" y="2275173"/>
                    </a:cubicBezTo>
                    <a:cubicBezTo>
                      <a:pt x="1751868" y="2252617"/>
                      <a:pt x="1748861" y="2231565"/>
                      <a:pt x="1741342" y="2201490"/>
                    </a:cubicBezTo>
                    <a:cubicBezTo>
                      <a:pt x="1733823" y="2172918"/>
                      <a:pt x="1742846" y="2145851"/>
                      <a:pt x="1763898" y="2129310"/>
                    </a:cubicBezTo>
                    <a:cubicBezTo>
                      <a:pt x="1789462" y="2108257"/>
                      <a:pt x="1827056" y="2105250"/>
                      <a:pt x="1855627" y="2120287"/>
                    </a:cubicBezTo>
                    <a:cubicBezTo>
                      <a:pt x="1855627" y="2120287"/>
                      <a:pt x="1857131" y="2120287"/>
                      <a:pt x="1857131" y="2120287"/>
                    </a:cubicBezTo>
                    <a:cubicBezTo>
                      <a:pt x="1857131" y="2118783"/>
                      <a:pt x="1857131" y="2118783"/>
                      <a:pt x="1855627" y="2117280"/>
                    </a:cubicBezTo>
                    <a:cubicBezTo>
                      <a:pt x="1851116" y="2102242"/>
                      <a:pt x="1846605" y="2091716"/>
                      <a:pt x="1842093" y="2082693"/>
                    </a:cubicBezTo>
                    <a:cubicBezTo>
                      <a:pt x="1828560" y="2054122"/>
                      <a:pt x="1830063" y="2045100"/>
                      <a:pt x="1867657" y="2019536"/>
                    </a:cubicBezTo>
                    <a:cubicBezTo>
                      <a:pt x="1872168" y="2016528"/>
                      <a:pt x="1873672" y="2015025"/>
                      <a:pt x="1876680" y="2010513"/>
                    </a:cubicBezTo>
                    <a:cubicBezTo>
                      <a:pt x="1881191" y="2001491"/>
                      <a:pt x="1873672" y="1992468"/>
                      <a:pt x="1861642" y="1978935"/>
                    </a:cubicBezTo>
                    <a:cubicBezTo>
                      <a:pt x="1855627" y="1972920"/>
                      <a:pt x="1851116" y="1966905"/>
                      <a:pt x="1846605" y="1959386"/>
                    </a:cubicBezTo>
                    <a:cubicBezTo>
                      <a:pt x="1839086" y="1944348"/>
                      <a:pt x="1840590" y="1924800"/>
                      <a:pt x="1851116" y="1909762"/>
                    </a:cubicBezTo>
                    <a:cubicBezTo>
                      <a:pt x="1861642" y="1894725"/>
                      <a:pt x="1876680" y="1884198"/>
                      <a:pt x="1893221" y="1885702"/>
                    </a:cubicBezTo>
                    <a:cubicBezTo>
                      <a:pt x="1902243" y="1887206"/>
                      <a:pt x="1909762" y="1888710"/>
                      <a:pt x="1917281" y="1891717"/>
                    </a:cubicBezTo>
                    <a:cubicBezTo>
                      <a:pt x="1921792" y="1893221"/>
                      <a:pt x="1924799" y="1894725"/>
                      <a:pt x="1929311" y="1894725"/>
                    </a:cubicBezTo>
                    <a:cubicBezTo>
                      <a:pt x="1947356" y="1897732"/>
                      <a:pt x="1965401" y="1893221"/>
                      <a:pt x="1981942" y="1881191"/>
                    </a:cubicBezTo>
                    <a:cubicBezTo>
                      <a:pt x="1996980" y="1870665"/>
                      <a:pt x="2007506" y="1854123"/>
                      <a:pt x="2010513" y="1837582"/>
                    </a:cubicBezTo>
                    <a:cubicBezTo>
                      <a:pt x="2010513" y="1836078"/>
                      <a:pt x="2010513" y="1833071"/>
                      <a:pt x="2012017" y="1831567"/>
                    </a:cubicBezTo>
                    <a:cubicBezTo>
                      <a:pt x="2013521" y="1825552"/>
                      <a:pt x="2013521" y="1818033"/>
                      <a:pt x="2018032" y="1812019"/>
                    </a:cubicBezTo>
                    <a:cubicBezTo>
                      <a:pt x="2022543" y="1806003"/>
                      <a:pt x="2028558" y="1802996"/>
                      <a:pt x="2034573" y="1799988"/>
                    </a:cubicBezTo>
                    <a:cubicBezTo>
                      <a:pt x="2036077" y="1798485"/>
                      <a:pt x="2039085" y="1798485"/>
                      <a:pt x="2040588" y="1796981"/>
                    </a:cubicBezTo>
                    <a:cubicBezTo>
                      <a:pt x="2051115" y="1790966"/>
                      <a:pt x="2057130" y="1777432"/>
                      <a:pt x="2057130" y="1763898"/>
                    </a:cubicBezTo>
                    <a:lnTo>
                      <a:pt x="2057130" y="1757883"/>
                    </a:lnTo>
                    <a:lnTo>
                      <a:pt x="2063144" y="1756380"/>
                    </a:lnTo>
                    <a:cubicBezTo>
                      <a:pt x="2081190" y="1751869"/>
                      <a:pt x="2091716" y="1735327"/>
                      <a:pt x="2102242" y="1720290"/>
                    </a:cubicBezTo>
                    <a:lnTo>
                      <a:pt x="2106753" y="1714275"/>
                    </a:lnTo>
                    <a:cubicBezTo>
                      <a:pt x="2114272" y="1703748"/>
                      <a:pt x="2117280" y="1693222"/>
                      <a:pt x="2114272" y="1684200"/>
                    </a:cubicBezTo>
                    <a:cubicBezTo>
                      <a:pt x="2111265" y="1666155"/>
                      <a:pt x="2093219" y="1660140"/>
                      <a:pt x="2066152" y="1654125"/>
                    </a:cubicBezTo>
                    <a:cubicBezTo>
                      <a:pt x="2057130" y="1652621"/>
                      <a:pt x="2048107" y="1649613"/>
                      <a:pt x="2040588" y="1646606"/>
                    </a:cubicBezTo>
                    <a:cubicBezTo>
                      <a:pt x="2006002" y="1636080"/>
                      <a:pt x="1981942" y="1601494"/>
                      <a:pt x="1981942" y="1563900"/>
                    </a:cubicBezTo>
                    <a:cubicBezTo>
                      <a:pt x="1971416" y="1553373"/>
                      <a:pt x="1960890" y="1542847"/>
                      <a:pt x="1947356" y="1539840"/>
                    </a:cubicBezTo>
                    <a:cubicBezTo>
                      <a:pt x="1939837" y="1536832"/>
                      <a:pt x="1930815" y="1536832"/>
                      <a:pt x="1921792" y="1535328"/>
                    </a:cubicBezTo>
                    <a:cubicBezTo>
                      <a:pt x="1905251" y="1533825"/>
                      <a:pt x="1887206" y="1532321"/>
                      <a:pt x="1875176" y="1518787"/>
                    </a:cubicBezTo>
                    <a:cubicBezTo>
                      <a:pt x="1869161" y="1512772"/>
                      <a:pt x="1866153" y="1503750"/>
                      <a:pt x="1863146" y="1496231"/>
                    </a:cubicBezTo>
                    <a:cubicBezTo>
                      <a:pt x="1861642" y="1493223"/>
                      <a:pt x="1860138" y="1490216"/>
                      <a:pt x="1860138" y="1488712"/>
                    </a:cubicBezTo>
                    <a:cubicBezTo>
                      <a:pt x="1857131" y="1481194"/>
                      <a:pt x="1849612" y="1473675"/>
                      <a:pt x="1843597" y="1476682"/>
                    </a:cubicBezTo>
                    <a:cubicBezTo>
                      <a:pt x="1840590" y="1478186"/>
                      <a:pt x="1837582" y="1479690"/>
                      <a:pt x="1834575" y="1481194"/>
                    </a:cubicBezTo>
                    <a:cubicBezTo>
                      <a:pt x="1833071" y="1482697"/>
                      <a:pt x="1831567" y="1482697"/>
                      <a:pt x="1830063" y="1484201"/>
                    </a:cubicBezTo>
                    <a:cubicBezTo>
                      <a:pt x="1812018" y="1496231"/>
                      <a:pt x="1787958" y="1496231"/>
                      <a:pt x="1765402" y="1484201"/>
                    </a:cubicBezTo>
                    <a:cubicBezTo>
                      <a:pt x="1748861" y="1476682"/>
                      <a:pt x="1736831" y="1463148"/>
                      <a:pt x="1724801" y="1449615"/>
                    </a:cubicBezTo>
                    <a:cubicBezTo>
                      <a:pt x="1703748" y="1476682"/>
                      <a:pt x="1667658" y="1491720"/>
                      <a:pt x="1634576" y="1490216"/>
                    </a:cubicBezTo>
                    <a:cubicBezTo>
                      <a:pt x="1630065" y="1490216"/>
                      <a:pt x="1625553" y="1490216"/>
                      <a:pt x="1621042" y="1491720"/>
                    </a:cubicBezTo>
                    <a:cubicBezTo>
                      <a:pt x="1618035" y="1491720"/>
                      <a:pt x="1615027" y="1493223"/>
                      <a:pt x="1612020" y="1493223"/>
                    </a:cubicBezTo>
                    <a:cubicBezTo>
                      <a:pt x="1612020" y="1494727"/>
                      <a:pt x="1612020" y="1494727"/>
                      <a:pt x="1612020" y="1496231"/>
                    </a:cubicBezTo>
                    <a:lnTo>
                      <a:pt x="1612020" y="1499239"/>
                    </a:lnTo>
                    <a:lnTo>
                      <a:pt x="1610516" y="1500742"/>
                    </a:lnTo>
                    <a:cubicBezTo>
                      <a:pt x="1604501" y="1508261"/>
                      <a:pt x="1602997" y="1521795"/>
                      <a:pt x="1606005" y="1538336"/>
                    </a:cubicBezTo>
                    <a:cubicBezTo>
                      <a:pt x="1606005" y="1539840"/>
                      <a:pt x="1607508" y="1542847"/>
                      <a:pt x="1609012" y="1545855"/>
                    </a:cubicBezTo>
                    <a:cubicBezTo>
                      <a:pt x="1615027" y="1563900"/>
                      <a:pt x="1621042" y="1583448"/>
                      <a:pt x="1615027" y="1601494"/>
                    </a:cubicBezTo>
                    <a:cubicBezTo>
                      <a:pt x="1613523" y="1607508"/>
                      <a:pt x="1610516" y="1612020"/>
                      <a:pt x="1607508" y="1618035"/>
                    </a:cubicBezTo>
                    <a:cubicBezTo>
                      <a:pt x="1601493" y="1630065"/>
                      <a:pt x="1596982" y="1639087"/>
                      <a:pt x="1601493" y="1645102"/>
                    </a:cubicBezTo>
                    <a:cubicBezTo>
                      <a:pt x="1602997" y="1648110"/>
                      <a:pt x="1606005" y="1649613"/>
                      <a:pt x="1609012" y="1652621"/>
                    </a:cubicBezTo>
                    <a:cubicBezTo>
                      <a:pt x="1613523" y="1655628"/>
                      <a:pt x="1618035" y="1660140"/>
                      <a:pt x="1621042" y="1664651"/>
                    </a:cubicBezTo>
                    <a:cubicBezTo>
                      <a:pt x="1630065" y="1675177"/>
                      <a:pt x="1625553" y="1690215"/>
                      <a:pt x="1621042" y="1702245"/>
                    </a:cubicBezTo>
                    <a:cubicBezTo>
                      <a:pt x="1619538" y="1706756"/>
                      <a:pt x="1618035" y="1709763"/>
                      <a:pt x="1618035" y="1714275"/>
                    </a:cubicBezTo>
                    <a:cubicBezTo>
                      <a:pt x="1612020" y="1741342"/>
                      <a:pt x="1643598" y="1765402"/>
                      <a:pt x="1670666" y="1780440"/>
                    </a:cubicBezTo>
                    <a:cubicBezTo>
                      <a:pt x="1700741" y="1796981"/>
                      <a:pt x="1738335" y="1818033"/>
                      <a:pt x="1741342" y="1855627"/>
                    </a:cubicBezTo>
                    <a:cubicBezTo>
                      <a:pt x="1741342" y="1867657"/>
                      <a:pt x="1738335" y="1878183"/>
                      <a:pt x="1733823" y="1888710"/>
                    </a:cubicBezTo>
                    <a:cubicBezTo>
                      <a:pt x="1730816" y="1896228"/>
                      <a:pt x="1729312" y="1903747"/>
                      <a:pt x="1727808" y="1912770"/>
                    </a:cubicBezTo>
                    <a:cubicBezTo>
                      <a:pt x="1724801" y="1927807"/>
                      <a:pt x="1727808" y="1944348"/>
                      <a:pt x="1730816" y="1960890"/>
                    </a:cubicBezTo>
                    <a:cubicBezTo>
                      <a:pt x="1735327" y="1981942"/>
                      <a:pt x="1738335" y="2002995"/>
                      <a:pt x="1730816" y="2024047"/>
                    </a:cubicBezTo>
                    <a:cubicBezTo>
                      <a:pt x="1729312" y="2028558"/>
                      <a:pt x="1727808" y="2031566"/>
                      <a:pt x="1727808" y="2033070"/>
                    </a:cubicBezTo>
                    <a:cubicBezTo>
                      <a:pt x="1724801" y="2042092"/>
                      <a:pt x="1723297" y="2045100"/>
                      <a:pt x="1717282" y="2055626"/>
                    </a:cubicBezTo>
                    <a:cubicBezTo>
                      <a:pt x="1717282" y="2055626"/>
                      <a:pt x="1714275" y="2060137"/>
                      <a:pt x="1712771" y="2061641"/>
                    </a:cubicBezTo>
                    <a:cubicBezTo>
                      <a:pt x="1691718" y="2096227"/>
                      <a:pt x="1642095" y="2084197"/>
                      <a:pt x="1602997" y="2075175"/>
                    </a:cubicBezTo>
                    <a:cubicBezTo>
                      <a:pt x="1592471" y="2072167"/>
                      <a:pt x="1581945" y="2069160"/>
                      <a:pt x="1572922" y="2069160"/>
                    </a:cubicBezTo>
                    <a:lnTo>
                      <a:pt x="1563900" y="2067656"/>
                    </a:lnTo>
                    <a:lnTo>
                      <a:pt x="1566907" y="2058633"/>
                    </a:lnTo>
                    <a:cubicBezTo>
                      <a:pt x="1583448" y="2013521"/>
                      <a:pt x="1560892" y="1978935"/>
                      <a:pt x="1535328" y="1963897"/>
                    </a:cubicBezTo>
                    <a:cubicBezTo>
                      <a:pt x="1511268" y="1947356"/>
                      <a:pt x="1482697" y="1947356"/>
                      <a:pt x="1467660" y="1963897"/>
                    </a:cubicBezTo>
                    <a:cubicBezTo>
                      <a:pt x="1452622" y="1978935"/>
                      <a:pt x="1442096" y="1993972"/>
                      <a:pt x="1431570" y="2009010"/>
                    </a:cubicBezTo>
                    <a:cubicBezTo>
                      <a:pt x="1451118" y="1993972"/>
                      <a:pt x="1472171" y="1980438"/>
                      <a:pt x="1484201" y="1978935"/>
                    </a:cubicBezTo>
                    <a:cubicBezTo>
                      <a:pt x="1500742" y="1977431"/>
                      <a:pt x="1515780" y="1984950"/>
                      <a:pt x="1530817" y="2001491"/>
                    </a:cubicBezTo>
                    <a:cubicBezTo>
                      <a:pt x="1547358" y="2019536"/>
                      <a:pt x="1556381" y="2043596"/>
                      <a:pt x="1553373" y="2058633"/>
                    </a:cubicBezTo>
                    <a:cubicBezTo>
                      <a:pt x="1542847" y="2111265"/>
                      <a:pt x="1514276" y="2147355"/>
                      <a:pt x="1475178" y="2153370"/>
                    </a:cubicBezTo>
                    <a:cubicBezTo>
                      <a:pt x="1445103" y="2157881"/>
                      <a:pt x="1416532" y="2142843"/>
                      <a:pt x="1402998" y="2115776"/>
                    </a:cubicBezTo>
                    <a:cubicBezTo>
                      <a:pt x="1393976" y="2099235"/>
                      <a:pt x="1392472" y="2081190"/>
                      <a:pt x="1395480" y="2061641"/>
                    </a:cubicBezTo>
                    <a:cubicBezTo>
                      <a:pt x="1390968" y="2066152"/>
                      <a:pt x="1389465" y="2067656"/>
                      <a:pt x="1387961" y="2069160"/>
                    </a:cubicBezTo>
                    <a:cubicBezTo>
                      <a:pt x="1350367" y="2120287"/>
                      <a:pt x="1257135" y="2251113"/>
                      <a:pt x="1266157" y="2341338"/>
                    </a:cubicBezTo>
                    <a:cubicBezTo>
                      <a:pt x="1303751" y="2345850"/>
                      <a:pt x="1336834" y="2362391"/>
                      <a:pt x="1351871" y="2384947"/>
                    </a:cubicBezTo>
                    <a:cubicBezTo>
                      <a:pt x="1362397" y="2401488"/>
                      <a:pt x="1362397" y="2421037"/>
                      <a:pt x="1351871" y="2439082"/>
                    </a:cubicBezTo>
                    <a:lnTo>
                      <a:pt x="1342848" y="2442090"/>
                    </a:lnTo>
                    <a:lnTo>
                      <a:pt x="1336834" y="2440586"/>
                    </a:lnTo>
                    <a:cubicBezTo>
                      <a:pt x="1291721" y="2427052"/>
                      <a:pt x="1261646" y="2402992"/>
                      <a:pt x="1251120" y="2366902"/>
                    </a:cubicBezTo>
                    <a:cubicBezTo>
                      <a:pt x="1249616" y="2362391"/>
                      <a:pt x="1248112" y="2357880"/>
                      <a:pt x="1248112" y="2353368"/>
                    </a:cubicBezTo>
                    <a:cubicBezTo>
                      <a:pt x="1245105" y="2353368"/>
                      <a:pt x="1242097" y="2353368"/>
                      <a:pt x="1240593" y="2353368"/>
                    </a:cubicBezTo>
                    <a:close/>
                    <a:moveTo>
                      <a:pt x="1542847" y="2502240"/>
                    </a:moveTo>
                    <a:cubicBezTo>
                      <a:pt x="1562396" y="2518781"/>
                      <a:pt x="1587960" y="2512766"/>
                      <a:pt x="1606005" y="2503743"/>
                    </a:cubicBezTo>
                    <a:cubicBezTo>
                      <a:pt x="1637583" y="2488706"/>
                      <a:pt x="1672170" y="2455623"/>
                      <a:pt x="1693222" y="2418029"/>
                    </a:cubicBezTo>
                    <a:lnTo>
                      <a:pt x="1690215" y="2422541"/>
                    </a:lnTo>
                    <a:lnTo>
                      <a:pt x="1685703" y="2421037"/>
                    </a:lnTo>
                    <a:cubicBezTo>
                      <a:pt x="1673673" y="2416526"/>
                      <a:pt x="1663147" y="2415022"/>
                      <a:pt x="1652621" y="2413518"/>
                    </a:cubicBezTo>
                    <a:cubicBezTo>
                      <a:pt x="1636080" y="2410511"/>
                      <a:pt x="1619538" y="2409007"/>
                      <a:pt x="1602997" y="2393970"/>
                    </a:cubicBezTo>
                    <a:cubicBezTo>
                      <a:pt x="1572922" y="2421037"/>
                      <a:pt x="1551870" y="2475172"/>
                      <a:pt x="1542847" y="2502240"/>
                    </a:cubicBezTo>
                    <a:close/>
                    <a:moveTo>
                      <a:pt x="1419540" y="2424045"/>
                    </a:moveTo>
                    <a:cubicBezTo>
                      <a:pt x="1421043" y="2434571"/>
                      <a:pt x="1424051" y="2443593"/>
                      <a:pt x="1431570" y="2451112"/>
                    </a:cubicBezTo>
                    <a:cubicBezTo>
                      <a:pt x="1443600" y="2466150"/>
                      <a:pt x="1466156" y="2473668"/>
                      <a:pt x="1494727" y="2470661"/>
                    </a:cubicBezTo>
                    <a:cubicBezTo>
                      <a:pt x="1491720" y="2448104"/>
                      <a:pt x="1482697" y="2433067"/>
                      <a:pt x="1466156" y="2425548"/>
                    </a:cubicBezTo>
                    <a:cubicBezTo>
                      <a:pt x="1452622" y="2421037"/>
                      <a:pt x="1436081" y="2419533"/>
                      <a:pt x="1419540" y="2424045"/>
                    </a:cubicBezTo>
                    <a:close/>
                    <a:moveTo>
                      <a:pt x="2082693" y="2139836"/>
                    </a:moveTo>
                    <a:cubicBezTo>
                      <a:pt x="2106753" y="2209008"/>
                      <a:pt x="2145851" y="2279685"/>
                      <a:pt x="2177430" y="2330812"/>
                    </a:cubicBezTo>
                    <a:lnTo>
                      <a:pt x="2180437" y="2335323"/>
                    </a:lnTo>
                    <a:cubicBezTo>
                      <a:pt x="2199986" y="2366902"/>
                      <a:pt x="2233068" y="2418029"/>
                      <a:pt x="2245098" y="2466150"/>
                    </a:cubicBezTo>
                    <a:cubicBezTo>
                      <a:pt x="2248106" y="2466150"/>
                      <a:pt x="2251113" y="2466150"/>
                      <a:pt x="2254121" y="2466150"/>
                    </a:cubicBezTo>
                    <a:cubicBezTo>
                      <a:pt x="2303744" y="2463142"/>
                      <a:pt x="2350361" y="2458631"/>
                      <a:pt x="2387954" y="2416526"/>
                    </a:cubicBezTo>
                    <a:cubicBezTo>
                      <a:pt x="2413518" y="2386451"/>
                      <a:pt x="2421037" y="2356376"/>
                      <a:pt x="2410511" y="2333820"/>
                    </a:cubicBezTo>
                    <a:cubicBezTo>
                      <a:pt x="2404496" y="2321790"/>
                      <a:pt x="2392466" y="2312767"/>
                      <a:pt x="2377428" y="2308256"/>
                    </a:cubicBezTo>
                    <a:cubicBezTo>
                      <a:pt x="2368406" y="2335323"/>
                      <a:pt x="2354872" y="2362391"/>
                      <a:pt x="2336827" y="2377428"/>
                    </a:cubicBezTo>
                    <a:cubicBezTo>
                      <a:pt x="2317278" y="2393970"/>
                      <a:pt x="2296226" y="2396977"/>
                      <a:pt x="2275173" y="2384947"/>
                    </a:cubicBezTo>
                    <a:lnTo>
                      <a:pt x="2269158" y="2381940"/>
                    </a:lnTo>
                    <a:lnTo>
                      <a:pt x="2270662" y="2375925"/>
                    </a:lnTo>
                    <a:cubicBezTo>
                      <a:pt x="2287203" y="2326301"/>
                      <a:pt x="2321790" y="2294722"/>
                      <a:pt x="2360887" y="2293218"/>
                    </a:cubicBezTo>
                    <a:cubicBezTo>
                      <a:pt x="2362391" y="2293218"/>
                      <a:pt x="2365398" y="2293218"/>
                      <a:pt x="2366902" y="2293218"/>
                    </a:cubicBezTo>
                    <a:cubicBezTo>
                      <a:pt x="2372917" y="2267655"/>
                      <a:pt x="2374421" y="2242091"/>
                      <a:pt x="2369910" y="2228557"/>
                    </a:cubicBezTo>
                    <a:cubicBezTo>
                      <a:pt x="2348857" y="2171415"/>
                      <a:pt x="2299233" y="2132317"/>
                      <a:pt x="2251113" y="2094723"/>
                    </a:cubicBezTo>
                    <a:cubicBezTo>
                      <a:pt x="2240587" y="2085701"/>
                      <a:pt x="2228557" y="2076678"/>
                      <a:pt x="2218031" y="2069160"/>
                    </a:cubicBezTo>
                    <a:cubicBezTo>
                      <a:pt x="2206001" y="2060137"/>
                      <a:pt x="2196978" y="2051115"/>
                      <a:pt x="2190963" y="2043596"/>
                    </a:cubicBezTo>
                    <a:cubicBezTo>
                      <a:pt x="2196978" y="2061641"/>
                      <a:pt x="2190963" y="2085701"/>
                      <a:pt x="2163896" y="2109761"/>
                    </a:cubicBezTo>
                    <a:cubicBezTo>
                      <a:pt x="2136828" y="2133821"/>
                      <a:pt x="2114272" y="2151866"/>
                      <a:pt x="2091716" y="2147355"/>
                    </a:cubicBezTo>
                    <a:cubicBezTo>
                      <a:pt x="2088708" y="2144347"/>
                      <a:pt x="2085701" y="2142843"/>
                      <a:pt x="2082693" y="2139836"/>
                    </a:cubicBezTo>
                    <a:close/>
                    <a:moveTo>
                      <a:pt x="1263150" y="2354872"/>
                    </a:moveTo>
                    <a:cubicBezTo>
                      <a:pt x="1263150" y="2357880"/>
                      <a:pt x="1264654" y="2359383"/>
                      <a:pt x="1264654" y="2362391"/>
                    </a:cubicBezTo>
                    <a:cubicBezTo>
                      <a:pt x="1275180" y="2390962"/>
                      <a:pt x="1297736" y="2412015"/>
                      <a:pt x="1335330" y="2424045"/>
                    </a:cubicBezTo>
                    <a:cubicBezTo>
                      <a:pt x="1339841" y="2412015"/>
                      <a:pt x="1339841" y="2401488"/>
                      <a:pt x="1332322" y="2390962"/>
                    </a:cubicBezTo>
                    <a:cubicBezTo>
                      <a:pt x="1321796" y="2372917"/>
                      <a:pt x="1294729" y="2359383"/>
                      <a:pt x="1263150" y="2354872"/>
                    </a:cubicBezTo>
                    <a:close/>
                    <a:moveTo>
                      <a:pt x="2285699" y="2374421"/>
                    </a:moveTo>
                    <a:cubicBezTo>
                      <a:pt x="2299233" y="2380436"/>
                      <a:pt x="2312767" y="2377428"/>
                      <a:pt x="2324797" y="2365398"/>
                    </a:cubicBezTo>
                    <a:cubicBezTo>
                      <a:pt x="2339835" y="2351865"/>
                      <a:pt x="2351865" y="2329308"/>
                      <a:pt x="2360887" y="2306752"/>
                    </a:cubicBezTo>
                    <a:cubicBezTo>
                      <a:pt x="2360887" y="2306752"/>
                      <a:pt x="2360887" y="2306752"/>
                      <a:pt x="2360887" y="2306752"/>
                    </a:cubicBezTo>
                    <a:cubicBezTo>
                      <a:pt x="2329308" y="2309760"/>
                      <a:pt x="2302241" y="2335323"/>
                      <a:pt x="2285699" y="2374421"/>
                    </a:cubicBezTo>
                    <a:close/>
                    <a:moveTo>
                      <a:pt x="1676681" y="2344346"/>
                    </a:moveTo>
                    <a:cubicBezTo>
                      <a:pt x="1691718" y="2344346"/>
                      <a:pt x="1705252" y="2347353"/>
                      <a:pt x="1712771" y="2354872"/>
                    </a:cubicBezTo>
                    <a:cubicBezTo>
                      <a:pt x="1712771" y="2351865"/>
                      <a:pt x="1712771" y="2348857"/>
                      <a:pt x="1712771" y="2345850"/>
                    </a:cubicBezTo>
                    <a:cubicBezTo>
                      <a:pt x="1709763" y="2320286"/>
                      <a:pt x="1693222" y="2303745"/>
                      <a:pt x="1663147" y="2294722"/>
                    </a:cubicBezTo>
                    <a:cubicBezTo>
                      <a:pt x="1652621" y="2302241"/>
                      <a:pt x="1640591" y="2317278"/>
                      <a:pt x="1634576" y="2326301"/>
                    </a:cubicBezTo>
                    <a:lnTo>
                      <a:pt x="1633072" y="2329308"/>
                    </a:lnTo>
                    <a:cubicBezTo>
                      <a:pt x="1633072" y="2329308"/>
                      <a:pt x="1631568" y="2330812"/>
                      <a:pt x="1630065" y="2333820"/>
                    </a:cubicBezTo>
                    <a:cubicBezTo>
                      <a:pt x="1625553" y="2339835"/>
                      <a:pt x="1621042" y="2345850"/>
                      <a:pt x="1619538" y="2348857"/>
                    </a:cubicBezTo>
                    <a:cubicBezTo>
                      <a:pt x="1627057" y="2348857"/>
                      <a:pt x="1634576" y="2347353"/>
                      <a:pt x="1642095" y="2347353"/>
                    </a:cubicBezTo>
                    <a:cubicBezTo>
                      <a:pt x="1654125" y="2345850"/>
                      <a:pt x="1666155" y="2344346"/>
                      <a:pt x="1676681" y="2344346"/>
                    </a:cubicBezTo>
                    <a:close/>
                    <a:moveTo>
                      <a:pt x="1348863" y="2075175"/>
                    </a:moveTo>
                    <a:cubicBezTo>
                      <a:pt x="1332322" y="2112768"/>
                      <a:pt x="1302247" y="2156377"/>
                      <a:pt x="1276684" y="2190963"/>
                    </a:cubicBezTo>
                    <a:cubicBezTo>
                      <a:pt x="1263150" y="2210512"/>
                      <a:pt x="1249616" y="2228557"/>
                      <a:pt x="1245105" y="2239083"/>
                    </a:cubicBezTo>
                    <a:cubicBezTo>
                      <a:pt x="1240593" y="2246602"/>
                      <a:pt x="1236082" y="2257128"/>
                      <a:pt x="1231571" y="2269158"/>
                    </a:cubicBezTo>
                    <a:cubicBezTo>
                      <a:pt x="1219541" y="2297730"/>
                      <a:pt x="1204504" y="2330812"/>
                      <a:pt x="1183451" y="2348857"/>
                    </a:cubicBezTo>
                    <a:cubicBezTo>
                      <a:pt x="1195481" y="2344346"/>
                      <a:pt x="1209015" y="2341338"/>
                      <a:pt x="1222548" y="2339835"/>
                    </a:cubicBezTo>
                    <a:cubicBezTo>
                      <a:pt x="1230067" y="2338331"/>
                      <a:pt x="1239090" y="2338331"/>
                      <a:pt x="1246609" y="2338331"/>
                    </a:cubicBezTo>
                    <a:cubicBezTo>
                      <a:pt x="1239090" y="2243595"/>
                      <a:pt x="1329315" y="2115776"/>
                      <a:pt x="1371420" y="2058633"/>
                    </a:cubicBezTo>
                    <a:cubicBezTo>
                      <a:pt x="1372923" y="2055626"/>
                      <a:pt x="1383450" y="2045100"/>
                      <a:pt x="1398487" y="2033070"/>
                    </a:cubicBezTo>
                    <a:cubicBezTo>
                      <a:pt x="1409013" y="2007506"/>
                      <a:pt x="1427059" y="1980438"/>
                      <a:pt x="1452622" y="1953371"/>
                    </a:cubicBezTo>
                    <a:cubicBezTo>
                      <a:pt x="1472171" y="1932318"/>
                      <a:pt x="1508261" y="1932318"/>
                      <a:pt x="1538336" y="1951867"/>
                    </a:cubicBezTo>
                    <a:cubicBezTo>
                      <a:pt x="1566907" y="1969912"/>
                      <a:pt x="1592471" y="2007506"/>
                      <a:pt x="1578937" y="2057130"/>
                    </a:cubicBezTo>
                    <a:cubicBezTo>
                      <a:pt x="1586456" y="2058633"/>
                      <a:pt x="1593975" y="2060137"/>
                      <a:pt x="1601493" y="2061641"/>
                    </a:cubicBezTo>
                    <a:cubicBezTo>
                      <a:pt x="1636080" y="2070663"/>
                      <a:pt x="1679688" y="2081190"/>
                      <a:pt x="1694726" y="2055626"/>
                    </a:cubicBezTo>
                    <a:cubicBezTo>
                      <a:pt x="1696230" y="2052618"/>
                      <a:pt x="1699237" y="2048107"/>
                      <a:pt x="1699237" y="2048107"/>
                    </a:cubicBezTo>
                    <a:cubicBezTo>
                      <a:pt x="1705252" y="2039085"/>
                      <a:pt x="1706756" y="2037581"/>
                      <a:pt x="1708260" y="2030062"/>
                    </a:cubicBezTo>
                    <a:cubicBezTo>
                      <a:pt x="1709763" y="2027055"/>
                      <a:pt x="1709763" y="2024047"/>
                      <a:pt x="1711267" y="2019536"/>
                    </a:cubicBezTo>
                    <a:cubicBezTo>
                      <a:pt x="1717282" y="2002995"/>
                      <a:pt x="1714275" y="1983446"/>
                      <a:pt x="1709763" y="1963897"/>
                    </a:cubicBezTo>
                    <a:cubicBezTo>
                      <a:pt x="1706756" y="1945852"/>
                      <a:pt x="1703748" y="1929311"/>
                      <a:pt x="1706756" y="1911266"/>
                    </a:cubicBezTo>
                    <a:cubicBezTo>
                      <a:pt x="1708260" y="1902243"/>
                      <a:pt x="1711267" y="1893221"/>
                      <a:pt x="1714275" y="1885702"/>
                    </a:cubicBezTo>
                    <a:cubicBezTo>
                      <a:pt x="1717282" y="1875176"/>
                      <a:pt x="1720290" y="1866153"/>
                      <a:pt x="1720290" y="1857131"/>
                    </a:cubicBezTo>
                    <a:cubicBezTo>
                      <a:pt x="1718786" y="1828560"/>
                      <a:pt x="1685703" y="1809011"/>
                      <a:pt x="1658636" y="1793973"/>
                    </a:cubicBezTo>
                    <a:cubicBezTo>
                      <a:pt x="1613523" y="1769913"/>
                      <a:pt x="1593975" y="1741342"/>
                      <a:pt x="1599990" y="1712771"/>
                    </a:cubicBezTo>
                    <a:cubicBezTo>
                      <a:pt x="1601493" y="1708260"/>
                      <a:pt x="1602997" y="1703748"/>
                      <a:pt x="1604501" y="1699237"/>
                    </a:cubicBezTo>
                    <a:cubicBezTo>
                      <a:pt x="1609012" y="1687207"/>
                      <a:pt x="1610516" y="1681192"/>
                      <a:pt x="1606005" y="1675177"/>
                    </a:cubicBezTo>
                    <a:cubicBezTo>
                      <a:pt x="1604501" y="1672170"/>
                      <a:pt x="1601493" y="1669162"/>
                      <a:pt x="1596982" y="1666155"/>
                    </a:cubicBezTo>
                    <a:cubicBezTo>
                      <a:pt x="1592471" y="1663147"/>
                      <a:pt x="1587960" y="1658636"/>
                      <a:pt x="1584952" y="1654125"/>
                    </a:cubicBezTo>
                    <a:cubicBezTo>
                      <a:pt x="1575930" y="1639087"/>
                      <a:pt x="1584952" y="1625553"/>
                      <a:pt x="1590967" y="1612020"/>
                    </a:cubicBezTo>
                    <a:cubicBezTo>
                      <a:pt x="1593975" y="1607508"/>
                      <a:pt x="1595478" y="1602997"/>
                      <a:pt x="1596982" y="1598486"/>
                    </a:cubicBezTo>
                    <a:cubicBezTo>
                      <a:pt x="1601493" y="1584952"/>
                      <a:pt x="1595478" y="1568411"/>
                      <a:pt x="1590967" y="1551870"/>
                    </a:cubicBezTo>
                    <a:cubicBezTo>
                      <a:pt x="1589463" y="1548862"/>
                      <a:pt x="1589463" y="1545855"/>
                      <a:pt x="1587960" y="1542847"/>
                    </a:cubicBezTo>
                    <a:cubicBezTo>
                      <a:pt x="1584952" y="1530817"/>
                      <a:pt x="1583448" y="1509765"/>
                      <a:pt x="1593975" y="1494727"/>
                    </a:cubicBezTo>
                    <a:cubicBezTo>
                      <a:pt x="1593975" y="1494727"/>
                      <a:pt x="1593975" y="1494727"/>
                      <a:pt x="1593975" y="1494727"/>
                    </a:cubicBezTo>
                    <a:cubicBezTo>
                      <a:pt x="1557885" y="1496231"/>
                      <a:pt x="1520291" y="1481194"/>
                      <a:pt x="1490216" y="1458637"/>
                    </a:cubicBezTo>
                    <a:lnTo>
                      <a:pt x="1485705" y="1455630"/>
                    </a:lnTo>
                    <a:cubicBezTo>
                      <a:pt x="1478186" y="1449615"/>
                      <a:pt x="1469163" y="1442096"/>
                      <a:pt x="1460141" y="1434577"/>
                    </a:cubicBezTo>
                    <a:cubicBezTo>
                      <a:pt x="1439088" y="1416532"/>
                      <a:pt x="1410517" y="1396984"/>
                      <a:pt x="1386457" y="1407510"/>
                    </a:cubicBezTo>
                    <a:lnTo>
                      <a:pt x="1383450" y="1409014"/>
                    </a:lnTo>
                    <a:cubicBezTo>
                      <a:pt x="1375931" y="1413525"/>
                      <a:pt x="1363901" y="1419540"/>
                      <a:pt x="1351871" y="1406006"/>
                    </a:cubicBezTo>
                    <a:cubicBezTo>
                      <a:pt x="1347360" y="1401495"/>
                      <a:pt x="1345856" y="1395480"/>
                      <a:pt x="1345856" y="1389465"/>
                    </a:cubicBezTo>
                    <a:cubicBezTo>
                      <a:pt x="1344352" y="1381946"/>
                      <a:pt x="1336834" y="1377435"/>
                      <a:pt x="1326307" y="1371420"/>
                    </a:cubicBezTo>
                    <a:cubicBezTo>
                      <a:pt x="1315781" y="1366909"/>
                      <a:pt x="1305255" y="1360894"/>
                      <a:pt x="1300743" y="1347360"/>
                    </a:cubicBezTo>
                    <a:cubicBezTo>
                      <a:pt x="1299240" y="1341345"/>
                      <a:pt x="1300743" y="1336834"/>
                      <a:pt x="1300743" y="1332322"/>
                    </a:cubicBezTo>
                    <a:cubicBezTo>
                      <a:pt x="1300743" y="1330819"/>
                      <a:pt x="1302247" y="1327811"/>
                      <a:pt x="1302247" y="1326307"/>
                    </a:cubicBezTo>
                    <a:cubicBezTo>
                      <a:pt x="1303751" y="1309766"/>
                      <a:pt x="1294729" y="1294728"/>
                      <a:pt x="1285706" y="1278187"/>
                    </a:cubicBezTo>
                    <a:cubicBezTo>
                      <a:pt x="1281195" y="1269165"/>
                      <a:pt x="1275180" y="1260142"/>
                      <a:pt x="1272172" y="1251120"/>
                    </a:cubicBezTo>
                    <a:cubicBezTo>
                      <a:pt x="1257135" y="1218037"/>
                      <a:pt x="1261646" y="1175932"/>
                      <a:pt x="1284202" y="1144354"/>
                    </a:cubicBezTo>
                    <a:cubicBezTo>
                      <a:pt x="1288713" y="1138339"/>
                      <a:pt x="1293225" y="1132324"/>
                      <a:pt x="1297736" y="1126309"/>
                    </a:cubicBezTo>
                    <a:cubicBezTo>
                      <a:pt x="1311270" y="1109767"/>
                      <a:pt x="1323300" y="1093226"/>
                      <a:pt x="1320292" y="1078189"/>
                    </a:cubicBezTo>
                    <a:cubicBezTo>
                      <a:pt x="1145857" y="1195481"/>
                      <a:pt x="1042098" y="1389465"/>
                      <a:pt x="1042098" y="1598486"/>
                    </a:cubicBezTo>
                    <a:cubicBezTo>
                      <a:pt x="1042098" y="1681192"/>
                      <a:pt x="1060143" y="1765402"/>
                      <a:pt x="1093226" y="1843597"/>
                    </a:cubicBezTo>
                    <a:cubicBezTo>
                      <a:pt x="1099241" y="1858635"/>
                      <a:pt x="1106760" y="1872168"/>
                      <a:pt x="1114279" y="1885702"/>
                    </a:cubicBezTo>
                    <a:cubicBezTo>
                      <a:pt x="1133827" y="1923296"/>
                      <a:pt x="1151872" y="1957882"/>
                      <a:pt x="1148865" y="2001491"/>
                    </a:cubicBezTo>
                    <a:cubicBezTo>
                      <a:pt x="1186459" y="1975927"/>
                      <a:pt x="1228563" y="1954875"/>
                      <a:pt x="1272172" y="1948860"/>
                    </a:cubicBezTo>
                    <a:cubicBezTo>
                      <a:pt x="1321796" y="1941341"/>
                      <a:pt x="1353375" y="1954875"/>
                      <a:pt x="1366909" y="1984950"/>
                    </a:cubicBezTo>
                    <a:cubicBezTo>
                      <a:pt x="1377435" y="2009010"/>
                      <a:pt x="1372923" y="2052618"/>
                      <a:pt x="1348863" y="2075175"/>
                    </a:cubicBezTo>
                    <a:close/>
                    <a:moveTo>
                      <a:pt x="1613523" y="2348857"/>
                    </a:moveTo>
                    <a:cubicBezTo>
                      <a:pt x="1613523" y="2348857"/>
                      <a:pt x="1613523" y="2348857"/>
                      <a:pt x="1613523" y="2348857"/>
                    </a:cubicBezTo>
                    <a:cubicBezTo>
                      <a:pt x="1613523" y="2348857"/>
                      <a:pt x="1613523" y="2348857"/>
                      <a:pt x="1613523" y="2348857"/>
                    </a:cubicBezTo>
                    <a:close/>
                    <a:moveTo>
                      <a:pt x="1090218" y="2279685"/>
                    </a:moveTo>
                    <a:cubicBezTo>
                      <a:pt x="1084204" y="2288707"/>
                      <a:pt x="1084204" y="2299233"/>
                      <a:pt x="1091722" y="2311263"/>
                    </a:cubicBezTo>
                    <a:cubicBezTo>
                      <a:pt x="1099241" y="2324797"/>
                      <a:pt x="1115782" y="2336827"/>
                      <a:pt x="1130820" y="2342842"/>
                    </a:cubicBezTo>
                    <a:cubicBezTo>
                      <a:pt x="1138339" y="2330812"/>
                      <a:pt x="1144354" y="2318782"/>
                      <a:pt x="1142850" y="2309760"/>
                    </a:cubicBezTo>
                    <a:cubicBezTo>
                      <a:pt x="1142850" y="2288707"/>
                      <a:pt x="1115782" y="2281188"/>
                      <a:pt x="1090218" y="2279685"/>
                    </a:cubicBezTo>
                    <a:close/>
                    <a:moveTo>
                      <a:pt x="1745853" y="2323293"/>
                    </a:moveTo>
                    <a:cubicBezTo>
                      <a:pt x="1747357" y="2324797"/>
                      <a:pt x="1747357" y="2324797"/>
                      <a:pt x="1748861" y="2326301"/>
                    </a:cubicBezTo>
                    <a:cubicBezTo>
                      <a:pt x="1754876" y="2330812"/>
                      <a:pt x="1760891" y="2336827"/>
                      <a:pt x="1766906" y="2341338"/>
                    </a:cubicBezTo>
                    <a:cubicBezTo>
                      <a:pt x="1762394" y="2327805"/>
                      <a:pt x="1759387" y="2315775"/>
                      <a:pt x="1756380" y="2302241"/>
                    </a:cubicBezTo>
                    <a:cubicBezTo>
                      <a:pt x="1751868" y="2308256"/>
                      <a:pt x="1748861" y="2314271"/>
                      <a:pt x="1745853" y="2323293"/>
                    </a:cubicBezTo>
                    <a:close/>
                    <a:moveTo>
                      <a:pt x="1721793" y="2321790"/>
                    </a:moveTo>
                    <a:cubicBezTo>
                      <a:pt x="1724801" y="2326301"/>
                      <a:pt x="1726305" y="2332316"/>
                      <a:pt x="1726305" y="2336827"/>
                    </a:cubicBezTo>
                    <a:cubicBezTo>
                      <a:pt x="1726305" y="2333820"/>
                      <a:pt x="1727808" y="2330812"/>
                      <a:pt x="1729312" y="2327805"/>
                    </a:cubicBezTo>
                    <a:cubicBezTo>
                      <a:pt x="1726305" y="2326301"/>
                      <a:pt x="1723297" y="2324797"/>
                      <a:pt x="1721793" y="2321790"/>
                    </a:cubicBezTo>
                    <a:close/>
                    <a:moveTo>
                      <a:pt x="1831567" y="2157881"/>
                    </a:moveTo>
                    <a:cubicBezTo>
                      <a:pt x="1830063" y="2157881"/>
                      <a:pt x="1830063" y="2157881"/>
                      <a:pt x="1828560" y="2157881"/>
                    </a:cubicBezTo>
                    <a:cubicBezTo>
                      <a:pt x="1815026" y="2159385"/>
                      <a:pt x="1809011" y="2181941"/>
                      <a:pt x="1806003" y="2196978"/>
                    </a:cubicBezTo>
                    <a:cubicBezTo>
                      <a:pt x="1801492" y="2228557"/>
                      <a:pt x="1818033" y="2257128"/>
                      <a:pt x="1836078" y="2270662"/>
                    </a:cubicBezTo>
                    <a:cubicBezTo>
                      <a:pt x="1848108" y="2279685"/>
                      <a:pt x="1861642" y="2282692"/>
                      <a:pt x="1870665" y="2278181"/>
                    </a:cubicBezTo>
                    <a:cubicBezTo>
                      <a:pt x="1882694" y="2272166"/>
                      <a:pt x="1890213" y="2255625"/>
                      <a:pt x="1891717" y="2230061"/>
                    </a:cubicBezTo>
                    <a:cubicBezTo>
                      <a:pt x="1891717" y="2227053"/>
                      <a:pt x="1891717" y="2222542"/>
                      <a:pt x="1891717" y="2219535"/>
                    </a:cubicBezTo>
                    <a:cubicBezTo>
                      <a:pt x="1884198" y="2204497"/>
                      <a:pt x="1875176" y="2189460"/>
                      <a:pt x="1863146" y="2178933"/>
                    </a:cubicBezTo>
                    <a:cubicBezTo>
                      <a:pt x="1855627" y="2169911"/>
                      <a:pt x="1843597" y="2157881"/>
                      <a:pt x="1831567" y="2157881"/>
                    </a:cubicBezTo>
                    <a:close/>
                    <a:moveTo>
                      <a:pt x="1818033" y="2124798"/>
                    </a:moveTo>
                    <a:cubicBezTo>
                      <a:pt x="1801492" y="2124798"/>
                      <a:pt x="1786455" y="2129310"/>
                      <a:pt x="1774425" y="2139836"/>
                    </a:cubicBezTo>
                    <a:cubicBezTo>
                      <a:pt x="1763898" y="2147355"/>
                      <a:pt x="1748861" y="2166903"/>
                      <a:pt x="1756380" y="2196978"/>
                    </a:cubicBezTo>
                    <a:cubicBezTo>
                      <a:pt x="1763898" y="2225550"/>
                      <a:pt x="1766906" y="2248106"/>
                      <a:pt x="1768410" y="2269158"/>
                    </a:cubicBezTo>
                    <a:cubicBezTo>
                      <a:pt x="1781943" y="2260136"/>
                      <a:pt x="1795477" y="2258632"/>
                      <a:pt x="1809011" y="2263143"/>
                    </a:cubicBezTo>
                    <a:cubicBezTo>
                      <a:pt x="1795477" y="2245098"/>
                      <a:pt x="1787958" y="2221038"/>
                      <a:pt x="1790966" y="2193971"/>
                    </a:cubicBezTo>
                    <a:cubicBezTo>
                      <a:pt x="1793973" y="2180437"/>
                      <a:pt x="1799988" y="2147355"/>
                      <a:pt x="1825552" y="2142843"/>
                    </a:cubicBezTo>
                    <a:cubicBezTo>
                      <a:pt x="1845101" y="2139836"/>
                      <a:pt x="1863146" y="2156377"/>
                      <a:pt x="1873672" y="2166903"/>
                    </a:cubicBezTo>
                    <a:cubicBezTo>
                      <a:pt x="1875176" y="2168407"/>
                      <a:pt x="1875176" y="2168407"/>
                      <a:pt x="1876680" y="2169911"/>
                    </a:cubicBezTo>
                    <a:cubicBezTo>
                      <a:pt x="1873672" y="2160888"/>
                      <a:pt x="1869161" y="2151866"/>
                      <a:pt x="1866153" y="2142843"/>
                    </a:cubicBezTo>
                    <a:cubicBezTo>
                      <a:pt x="1861642" y="2138332"/>
                      <a:pt x="1855627" y="2133821"/>
                      <a:pt x="1849612" y="2130813"/>
                    </a:cubicBezTo>
                    <a:cubicBezTo>
                      <a:pt x="1840590" y="2126302"/>
                      <a:pt x="1828560" y="2124798"/>
                      <a:pt x="1818033" y="2124798"/>
                    </a:cubicBezTo>
                    <a:close/>
                    <a:moveTo>
                      <a:pt x="1554877" y="2160888"/>
                    </a:moveTo>
                    <a:cubicBezTo>
                      <a:pt x="1544351" y="2201490"/>
                      <a:pt x="1539840" y="2231565"/>
                      <a:pt x="1577433" y="2246602"/>
                    </a:cubicBezTo>
                    <a:cubicBezTo>
                      <a:pt x="1613523" y="2261640"/>
                      <a:pt x="1633072" y="2243595"/>
                      <a:pt x="1642095" y="2230061"/>
                    </a:cubicBezTo>
                    <a:cubicBezTo>
                      <a:pt x="1658636" y="2206001"/>
                      <a:pt x="1658636" y="2171415"/>
                      <a:pt x="1643598" y="2153370"/>
                    </a:cubicBezTo>
                    <a:cubicBezTo>
                      <a:pt x="1625553" y="2136828"/>
                      <a:pt x="1595478" y="2138332"/>
                      <a:pt x="1554877" y="2160888"/>
                    </a:cubicBezTo>
                    <a:close/>
                    <a:moveTo>
                      <a:pt x="1121797" y="2037581"/>
                    </a:moveTo>
                    <a:cubicBezTo>
                      <a:pt x="1100745" y="2054122"/>
                      <a:pt x="1079692" y="2072167"/>
                      <a:pt x="1063151" y="2088708"/>
                    </a:cubicBezTo>
                    <a:cubicBezTo>
                      <a:pt x="1037587" y="2112768"/>
                      <a:pt x="1016535" y="2136828"/>
                      <a:pt x="1004505" y="2160888"/>
                    </a:cubicBezTo>
                    <a:cubicBezTo>
                      <a:pt x="999993" y="2168407"/>
                      <a:pt x="989467" y="2186452"/>
                      <a:pt x="990971" y="2190963"/>
                    </a:cubicBezTo>
                    <a:cubicBezTo>
                      <a:pt x="990971" y="2190963"/>
                      <a:pt x="993979" y="2190963"/>
                      <a:pt x="1003001" y="2187956"/>
                    </a:cubicBezTo>
                    <a:cubicBezTo>
                      <a:pt x="1049617" y="2174422"/>
                      <a:pt x="1100745" y="2088708"/>
                      <a:pt x="1121797" y="2037581"/>
                    </a:cubicBezTo>
                    <a:close/>
                    <a:moveTo>
                      <a:pt x="1945852" y="2052618"/>
                    </a:moveTo>
                    <a:cubicBezTo>
                      <a:pt x="1939837" y="2052618"/>
                      <a:pt x="1933822" y="2054122"/>
                      <a:pt x="1927807" y="2057130"/>
                    </a:cubicBezTo>
                    <a:cubicBezTo>
                      <a:pt x="1908258" y="2067656"/>
                      <a:pt x="1896228" y="2097731"/>
                      <a:pt x="1900740" y="2123295"/>
                    </a:cubicBezTo>
                    <a:cubicBezTo>
                      <a:pt x="1903747" y="2136828"/>
                      <a:pt x="1912769" y="2160888"/>
                      <a:pt x="1947356" y="2168407"/>
                    </a:cubicBezTo>
                    <a:cubicBezTo>
                      <a:pt x="1960890" y="2171415"/>
                      <a:pt x="1972919" y="2171415"/>
                      <a:pt x="1983446" y="2169911"/>
                    </a:cubicBezTo>
                    <a:cubicBezTo>
                      <a:pt x="1995476" y="2163896"/>
                      <a:pt x="2004498" y="2151866"/>
                      <a:pt x="2010513" y="2138332"/>
                    </a:cubicBezTo>
                    <a:cubicBezTo>
                      <a:pt x="2018032" y="2114272"/>
                      <a:pt x="2009010" y="2088708"/>
                      <a:pt x="1984949" y="2069160"/>
                    </a:cubicBezTo>
                    <a:cubicBezTo>
                      <a:pt x="1969912" y="2058633"/>
                      <a:pt x="1957882" y="2052618"/>
                      <a:pt x="1945852" y="2052618"/>
                    </a:cubicBezTo>
                    <a:close/>
                    <a:moveTo>
                      <a:pt x="1409013" y="2042092"/>
                    </a:moveTo>
                    <a:cubicBezTo>
                      <a:pt x="1399991" y="2066152"/>
                      <a:pt x="1399991" y="2090212"/>
                      <a:pt x="1410517" y="2108257"/>
                    </a:cubicBezTo>
                    <a:cubicBezTo>
                      <a:pt x="1421043" y="2129310"/>
                      <a:pt x="1443600" y="2141340"/>
                      <a:pt x="1467660" y="2136828"/>
                    </a:cubicBezTo>
                    <a:cubicBezTo>
                      <a:pt x="1499238" y="2132317"/>
                      <a:pt x="1524802" y="2100738"/>
                      <a:pt x="1533825" y="2054122"/>
                    </a:cubicBezTo>
                    <a:cubicBezTo>
                      <a:pt x="1535328" y="2045100"/>
                      <a:pt x="1529313" y="2025551"/>
                      <a:pt x="1514276" y="2009010"/>
                    </a:cubicBezTo>
                    <a:cubicBezTo>
                      <a:pt x="1508261" y="2001491"/>
                      <a:pt x="1496231" y="1990965"/>
                      <a:pt x="1481193" y="1992468"/>
                    </a:cubicBezTo>
                    <a:cubicBezTo>
                      <a:pt x="1466156" y="1993972"/>
                      <a:pt x="1433073" y="2019536"/>
                      <a:pt x="1409013" y="2042092"/>
                    </a:cubicBezTo>
                    <a:close/>
                    <a:moveTo>
                      <a:pt x="1305255" y="1986453"/>
                    </a:moveTo>
                    <a:cubicBezTo>
                      <a:pt x="1296232" y="1986453"/>
                      <a:pt x="1287210" y="1990965"/>
                      <a:pt x="1279691" y="1995476"/>
                    </a:cubicBezTo>
                    <a:cubicBezTo>
                      <a:pt x="1249616" y="2016528"/>
                      <a:pt x="1228563" y="2067656"/>
                      <a:pt x="1242097" y="2088708"/>
                    </a:cubicBezTo>
                    <a:cubicBezTo>
                      <a:pt x="1252623" y="2105250"/>
                      <a:pt x="1285706" y="2099235"/>
                      <a:pt x="1330818" y="2070663"/>
                    </a:cubicBezTo>
                    <a:cubicBezTo>
                      <a:pt x="1332322" y="2069160"/>
                      <a:pt x="1333826" y="2069160"/>
                      <a:pt x="1335330" y="2067656"/>
                    </a:cubicBezTo>
                    <a:cubicBezTo>
                      <a:pt x="1345856" y="2043596"/>
                      <a:pt x="1348863" y="2021040"/>
                      <a:pt x="1339841" y="2007506"/>
                    </a:cubicBezTo>
                    <a:cubicBezTo>
                      <a:pt x="1327811" y="1990965"/>
                      <a:pt x="1315781" y="1986453"/>
                      <a:pt x="1305255" y="1986453"/>
                    </a:cubicBezTo>
                    <a:close/>
                    <a:moveTo>
                      <a:pt x="1870665" y="2036077"/>
                    </a:moveTo>
                    <a:cubicBezTo>
                      <a:pt x="1846605" y="2052618"/>
                      <a:pt x="1848108" y="2055626"/>
                      <a:pt x="1857131" y="2076678"/>
                    </a:cubicBezTo>
                    <a:cubicBezTo>
                      <a:pt x="1858635" y="2079686"/>
                      <a:pt x="1860138" y="2084197"/>
                      <a:pt x="1861642" y="2087205"/>
                    </a:cubicBezTo>
                    <a:cubicBezTo>
                      <a:pt x="1860138" y="2067656"/>
                      <a:pt x="1861642" y="2049611"/>
                      <a:pt x="1870665" y="2036077"/>
                    </a:cubicBezTo>
                    <a:close/>
                    <a:moveTo>
                      <a:pt x="2709757" y="2049611"/>
                    </a:moveTo>
                    <a:cubicBezTo>
                      <a:pt x="2762388" y="2084197"/>
                      <a:pt x="2861636" y="2063145"/>
                      <a:pt x="2911259" y="2031566"/>
                    </a:cubicBezTo>
                    <a:cubicBezTo>
                      <a:pt x="2911259" y="2031566"/>
                      <a:pt x="2912763" y="2031566"/>
                      <a:pt x="2912763" y="2030062"/>
                    </a:cubicBezTo>
                    <a:cubicBezTo>
                      <a:pt x="2894718" y="2028558"/>
                      <a:pt x="2876673" y="2027055"/>
                      <a:pt x="2858628" y="2028558"/>
                    </a:cubicBezTo>
                    <a:lnTo>
                      <a:pt x="2845094" y="2028558"/>
                    </a:lnTo>
                    <a:cubicBezTo>
                      <a:pt x="2809004" y="2030062"/>
                      <a:pt x="2738328" y="2031566"/>
                      <a:pt x="2709757" y="2049611"/>
                    </a:cubicBezTo>
                    <a:close/>
                    <a:moveTo>
                      <a:pt x="1951867" y="1992468"/>
                    </a:moveTo>
                    <a:cubicBezTo>
                      <a:pt x="1956378" y="1992468"/>
                      <a:pt x="1960890" y="1992468"/>
                      <a:pt x="1963897" y="1993972"/>
                    </a:cubicBezTo>
                    <a:cubicBezTo>
                      <a:pt x="1981942" y="1996980"/>
                      <a:pt x="1998483" y="2004498"/>
                      <a:pt x="2010513" y="2016528"/>
                    </a:cubicBezTo>
                    <a:cubicBezTo>
                      <a:pt x="2016528" y="2010513"/>
                      <a:pt x="2021040" y="2004498"/>
                      <a:pt x="2025551" y="1996980"/>
                    </a:cubicBezTo>
                    <a:cubicBezTo>
                      <a:pt x="2040588" y="1975927"/>
                      <a:pt x="2055626" y="1954875"/>
                      <a:pt x="2087204" y="1948860"/>
                    </a:cubicBezTo>
                    <a:cubicBezTo>
                      <a:pt x="2108257" y="1944348"/>
                      <a:pt x="2124798" y="1950363"/>
                      <a:pt x="2141340" y="1954875"/>
                    </a:cubicBezTo>
                    <a:cubicBezTo>
                      <a:pt x="2148858" y="1957882"/>
                      <a:pt x="2156377" y="1959386"/>
                      <a:pt x="2163896" y="1960890"/>
                    </a:cubicBezTo>
                    <a:cubicBezTo>
                      <a:pt x="2243594" y="1857131"/>
                      <a:pt x="2284196" y="1732320"/>
                      <a:pt x="2284196" y="1598486"/>
                    </a:cubicBezTo>
                    <a:cubicBezTo>
                      <a:pt x="2284196" y="1258639"/>
                      <a:pt x="2018032" y="983452"/>
                      <a:pt x="1679688" y="972926"/>
                    </a:cubicBezTo>
                    <a:lnTo>
                      <a:pt x="1672170" y="972926"/>
                    </a:lnTo>
                    <a:lnTo>
                      <a:pt x="1672170" y="965407"/>
                    </a:lnTo>
                    <a:cubicBezTo>
                      <a:pt x="1672170" y="944355"/>
                      <a:pt x="1675177" y="921799"/>
                      <a:pt x="1676681" y="900746"/>
                    </a:cubicBezTo>
                    <a:cubicBezTo>
                      <a:pt x="1681192" y="866160"/>
                      <a:pt x="1684200" y="833077"/>
                      <a:pt x="1678185" y="801499"/>
                    </a:cubicBezTo>
                    <a:cubicBezTo>
                      <a:pt x="1667658" y="753379"/>
                      <a:pt x="1667658" y="724807"/>
                      <a:pt x="1679688" y="709770"/>
                    </a:cubicBezTo>
                    <a:cubicBezTo>
                      <a:pt x="1691718" y="694732"/>
                      <a:pt x="1709763" y="696236"/>
                      <a:pt x="1730816" y="696236"/>
                    </a:cubicBezTo>
                    <a:cubicBezTo>
                      <a:pt x="1750365" y="696236"/>
                      <a:pt x="1774425" y="696236"/>
                      <a:pt x="1792469" y="682702"/>
                    </a:cubicBezTo>
                    <a:cubicBezTo>
                      <a:pt x="1879687" y="619545"/>
                      <a:pt x="1921792" y="514282"/>
                      <a:pt x="1902243" y="416539"/>
                    </a:cubicBezTo>
                    <a:cubicBezTo>
                      <a:pt x="1893221" y="443606"/>
                      <a:pt x="1882694" y="476689"/>
                      <a:pt x="1867657" y="499245"/>
                    </a:cubicBezTo>
                    <a:cubicBezTo>
                      <a:pt x="1852619" y="521801"/>
                      <a:pt x="1831567" y="541350"/>
                      <a:pt x="1810515" y="559395"/>
                    </a:cubicBezTo>
                    <a:cubicBezTo>
                      <a:pt x="1790966" y="577440"/>
                      <a:pt x="1772921" y="593981"/>
                      <a:pt x="1759387" y="613530"/>
                    </a:cubicBezTo>
                    <a:lnTo>
                      <a:pt x="1735327" y="648116"/>
                    </a:lnTo>
                    <a:lnTo>
                      <a:pt x="1747357" y="607515"/>
                    </a:lnTo>
                    <a:cubicBezTo>
                      <a:pt x="1757883" y="566914"/>
                      <a:pt x="1783447" y="535335"/>
                      <a:pt x="1807507" y="505260"/>
                    </a:cubicBezTo>
                    <a:cubicBezTo>
                      <a:pt x="1830063" y="476689"/>
                      <a:pt x="1851116" y="449621"/>
                      <a:pt x="1861642" y="418042"/>
                    </a:cubicBezTo>
                    <a:cubicBezTo>
                      <a:pt x="1840590" y="431576"/>
                      <a:pt x="1815026" y="440599"/>
                      <a:pt x="1789462" y="449621"/>
                    </a:cubicBezTo>
                    <a:cubicBezTo>
                      <a:pt x="1750365" y="463155"/>
                      <a:pt x="1712771" y="476689"/>
                      <a:pt x="1691718" y="506764"/>
                    </a:cubicBezTo>
                    <a:cubicBezTo>
                      <a:pt x="1673673" y="532327"/>
                      <a:pt x="1679688" y="565410"/>
                      <a:pt x="1685703" y="598492"/>
                    </a:cubicBezTo>
                    <a:cubicBezTo>
                      <a:pt x="1691718" y="628567"/>
                      <a:pt x="1696230" y="657139"/>
                      <a:pt x="1682696" y="679695"/>
                    </a:cubicBezTo>
                    <a:cubicBezTo>
                      <a:pt x="1675177" y="691725"/>
                      <a:pt x="1666155" y="699244"/>
                      <a:pt x="1655628" y="697740"/>
                    </a:cubicBezTo>
                    <a:cubicBezTo>
                      <a:pt x="1652621" y="697740"/>
                      <a:pt x="1648110" y="696236"/>
                      <a:pt x="1645102" y="694732"/>
                    </a:cubicBezTo>
                    <a:cubicBezTo>
                      <a:pt x="1651117" y="744356"/>
                      <a:pt x="1649613" y="793980"/>
                      <a:pt x="1636080" y="839092"/>
                    </a:cubicBezTo>
                    <a:lnTo>
                      <a:pt x="1633072" y="846611"/>
                    </a:lnTo>
                    <a:lnTo>
                      <a:pt x="1625553" y="843604"/>
                    </a:lnTo>
                    <a:cubicBezTo>
                      <a:pt x="1604501" y="834581"/>
                      <a:pt x="1592471" y="816536"/>
                      <a:pt x="1580441" y="799995"/>
                    </a:cubicBezTo>
                    <a:cubicBezTo>
                      <a:pt x="1572922" y="790972"/>
                      <a:pt x="1566907" y="780446"/>
                      <a:pt x="1557885" y="772927"/>
                    </a:cubicBezTo>
                    <a:cubicBezTo>
                      <a:pt x="1547358" y="763905"/>
                      <a:pt x="1538336" y="756386"/>
                      <a:pt x="1529313" y="751875"/>
                    </a:cubicBezTo>
                    <a:cubicBezTo>
                      <a:pt x="1532321" y="756386"/>
                      <a:pt x="1535328" y="760897"/>
                      <a:pt x="1538336" y="765409"/>
                    </a:cubicBezTo>
                    <a:cubicBezTo>
                      <a:pt x="1548862" y="781950"/>
                      <a:pt x="1559388" y="798491"/>
                      <a:pt x="1569915" y="815032"/>
                    </a:cubicBezTo>
                    <a:cubicBezTo>
                      <a:pt x="1624050" y="891724"/>
                      <a:pt x="1643598" y="942851"/>
                      <a:pt x="1628561" y="966911"/>
                    </a:cubicBezTo>
                    <a:cubicBezTo>
                      <a:pt x="1616531" y="986460"/>
                      <a:pt x="1595478" y="984956"/>
                      <a:pt x="1577433" y="983452"/>
                    </a:cubicBezTo>
                    <a:cubicBezTo>
                      <a:pt x="1569915" y="983452"/>
                      <a:pt x="1562396" y="981949"/>
                      <a:pt x="1556381" y="983452"/>
                    </a:cubicBezTo>
                    <a:cubicBezTo>
                      <a:pt x="1503750" y="989467"/>
                      <a:pt x="1445103" y="1009016"/>
                      <a:pt x="1381946" y="1040595"/>
                    </a:cubicBezTo>
                    <a:cubicBezTo>
                      <a:pt x="1380442" y="1043602"/>
                      <a:pt x="1378938" y="1048114"/>
                      <a:pt x="1380442" y="1052625"/>
                    </a:cubicBezTo>
                    <a:cubicBezTo>
                      <a:pt x="1381946" y="1055632"/>
                      <a:pt x="1381946" y="1058640"/>
                      <a:pt x="1384953" y="1060144"/>
                    </a:cubicBezTo>
                    <a:cubicBezTo>
                      <a:pt x="1500742" y="998490"/>
                      <a:pt x="1637583" y="974430"/>
                      <a:pt x="1766906" y="993979"/>
                    </a:cubicBezTo>
                    <a:cubicBezTo>
                      <a:pt x="1774425" y="993979"/>
                      <a:pt x="1780440" y="998490"/>
                      <a:pt x="1784951" y="1004505"/>
                    </a:cubicBezTo>
                    <a:cubicBezTo>
                      <a:pt x="1792469" y="1016535"/>
                      <a:pt x="1786455" y="1025557"/>
                      <a:pt x="1781943" y="1033076"/>
                    </a:cubicBezTo>
                    <a:cubicBezTo>
                      <a:pt x="1778936" y="1037587"/>
                      <a:pt x="1777432" y="1040595"/>
                      <a:pt x="1777432" y="1042099"/>
                    </a:cubicBezTo>
                    <a:cubicBezTo>
                      <a:pt x="1778936" y="1043602"/>
                      <a:pt x="1781943" y="1046610"/>
                      <a:pt x="1784951" y="1048114"/>
                    </a:cubicBezTo>
                    <a:cubicBezTo>
                      <a:pt x="1786455" y="1049617"/>
                      <a:pt x="1789462" y="1051121"/>
                      <a:pt x="1790966" y="1052625"/>
                    </a:cubicBezTo>
                    <a:cubicBezTo>
                      <a:pt x="1798485" y="1060144"/>
                      <a:pt x="1801492" y="1069166"/>
                      <a:pt x="1798485" y="1078189"/>
                    </a:cubicBezTo>
                    <a:cubicBezTo>
                      <a:pt x="1795477" y="1090219"/>
                      <a:pt x="1787958" y="1100745"/>
                      <a:pt x="1777432" y="1103752"/>
                    </a:cubicBezTo>
                    <a:cubicBezTo>
                      <a:pt x="1762394" y="1109767"/>
                      <a:pt x="1747357" y="1108264"/>
                      <a:pt x="1732319" y="1106760"/>
                    </a:cubicBezTo>
                    <a:lnTo>
                      <a:pt x="1724801" y="1106760"/>
                    </a:lnTo>
                    <a:cubicBezTo>
                      <a:pt x="1717282" y="1106760"/>
                      <a:pt x="1703748" y="1106760"/>
                      <a:pt x="1696230" y="1112775"/>
                    </a:cubicBezTo>
                    <a:cubicBezTo>
                      <a:pt x="1703748" y="1117286"/>
                      <a:pt x="1708260" y="1123301"/>
                      <a:pt x="1711267" y="1132324"/>
                    </a:cubicBezTo>
                    <a:cubicBezTo>
                      <a:pt x="1715778" y="1145857"/>
                      <a:pt x="1711267" y="1160895"/>
                      <a:pt x="1702245" y="1168414"/>
                    </a:cubicBezTo>
                    <a:cubicBezTo>
                      <a:pt x="1696230" y="1172925"/>
                      <a:pt x="1691718" y="1174429"/>
                      <a:pt x="1685703" y="1175932"/>
                    </a:cubicBezTo>
                    <a:cubicBezTo>
                      <a:pt x="1684200" y="1175932"/>
                      <a:pt x="1681192" y="1177436"/>
                      <a:pt x="1679688" y="1178940"/>
                    </a:cubicBezTo>
                    <a:cubicBezTo>
                      <a:pt x="1660140" y="1184955"/>
                      <a:pt x="1643598" y="1195481"/>
                      <a:pt x="1628561" y="1212022"/>
                    </a:cubicBezTo>
                    <a:cubicBezTo>
                      <a:pt x="1619538" y="1219541"/>
                      <a:pt x="1613523" y="1233075"/>
                      <a:pt x="1618035" y="1240594"/>
                    </a:cubicBezTo>
                    <a:lnTo>
                      <a:pt x="1628561" y="1261646"/>
                    </a:lnTo>
                    <a:lnTo>
                      <a:pt x="1607508" y="1249616"/>
                    </a:lnTo>
                    <a:cubicBezTo>
                      <a:pt x="1606005" y="1249616"/>
                      <a:pt x="1606005" y="1248112"/>
                      <a:pt x="1604501" y="1249616"/>
                    </a:cubicBezTo>
                    <a:cubicBezTo>
                      <a:pt x="1599990" y="1252624"/>
                      <a:pt x="1598486" y="1263150"/>
                      <a:pt x="1599990" y="1269165"/>
                    </a:cubicBezTo>
                    <a:cubicBezTo>
                      <a:pt x="1601493" y="1272172"/>
                      <a:pt x="1602997" y="1276684"/>
                      <a:pt x="1606005" y="1279691"/>
                    </a:cubicBezTo>
                    <a:cubicBezTo>
                      <a:pt x="1612020" y="1290217"/>
                      <a:pt x="1618035" y="1302247"/>
                      <a:pt x="1616531" y="1315781"/>
                    </a:cubicBezTo>
                    <a:lnTo>
                      <a:pt x="1615027" y="1320292"/>
                    </a:lnTo>
                    <a:lnTo>
                      <a:pt x="1609012" y="1320292"/>
                    </a:lnTo>
                    <a:cubicBezTo>
                      <a:pt x="1581945" y="1323300"/>
                      <a:pt x="1556381" y="1305255"/>
                      <a:pt x="1550366" y="1278187"/>
                    </a:cubicBezTo>
                    <a:cubicBezTo>
                      <a:pt x="1550366" y="1275180"/>
                      <a:pt x="1550366" y="1273676"/>
                      <a:pt x="1550366" y="1272172"/>
                    </a:cubicBezTo>
                    <a:cubicBezTo>
                      <a:pt x="1548862" y="1261646"/>
                      <a:pt x="1548862" y="1257135"/>
                      <a:pt x="1541343" y="1254127"/>
                    </a:cubicBezTo>
                    <a:cubicBezTo>
                      <a:pt x="1536832" y="1252624"/>
                      <a:pt x="1532321" y="1252624"/>
                      <a:pt x="1527810" y="1252624"/>
                    </a:cubicBezTo>
                    <a:cubicBezTo>
                      <a:pt x="1515780" y="1255631"/>
                      <a:pt x="1506757" y="1264653"/>
                      <a:pt x="1499238" y="1273676"/>
                    </a:cubicBezTo>
                    <a:lnTo>
                      <a:pt x="1494727" y="1278187"/>
                    </a:lnTo>
                    <a:lnTo>
                      <a:pt x="1488712" y="1275180"/>
                    </a:lnTo>
                    <a:cubicBezTo>
                      <a:pt x="1473675" y="1266157"/>
                      <a:pt x="1458637" y="1257135"/>
                      <a:pt x="1442096" y="1258639"/>
                    </a:cubicBezTo>
                    <a:cubicBezTo>
                      <a:pt x="1433073" y="1260142"/>
                      <a:pt x="1427059" y="1263150"/>
                      <a:pt x="1422547" y="1267661"/>
                    </a:cubicBezTo>
                    <a:cubicBezTo>
                      <a:pt x="1412021" y="1279691"/>
                      <a:pt x="1418036" y="1296232"/>
                      <a:pt x="1427059" y="1314277"/>
                    </a:cubicBezTo>
                    <a:cubicBezTo>
                      <a:pt x="1431570" y="1324803"/>
                      <a:pt x="1436081" y="1335330"/>
                      <a:pt x="1445103" y="1341345"/>
                    </a:cubicBezTo>
                    <a:cubicBezTo>
                      <a:pt x="1449615" y="1344352"/>
                      <a:pt x="1454126" y="1345856"/>
                      <a:pt x="1458637" y="1345856"/>
                    </a:cubicBezTo>
                    <a:cubicBezTo>
                      <a:pt x="1461645" y="1345856"/>
                      <a:pt x="1466156" y="1344352"/>
                      <a:pt x="1469163" y="1341345"/>
                    </a:cubicBezTo>
                    <a:cubicBezTo>
                      <a:pt x="1470667" y="1339841"/>
                      <a:pt x="1472171" y="1336834"/>
                      <a:pt x="1473675" y="1333826"/>
                    </a:cubicBezTo>
                    <a:cubicBezTo>
                      <a:pt x="1476682" y="1327811"/>
                      <a:pt x="1479690" y="1320292"/>
                      <a:pt x="1490216" y="1317285"/>
                    </a:cubicBezTo>
                    <a:cubicBezTo>
                      <a:pt x="1500742" y="1312774"/>
                      <a:pt x="1512772" y="1318789"/>
                      <a:pt x="1520291" y="1329315"/>
                    </a:cubicBezTo>
                    <a:cubicBezTo>
                      <a:pt x="1527810" y="1345856"/>
                      <a:pt x="1523298" y="1360894"/>
                      <a:pt x="1518787" y="1374427"/>
                    </a:cubicBezTo>
                    <a:cubicBezTo>
                      <a:pt x="1517283" y="1377435"/>
                      <a:pt x="1517283" y="1378939"/>
                      <a:pt x="1515780" y="1381946"/>
                    </a:cubicBezTo>
                    <a:cubicBezTo>
                      <a:pt x="1511268" y="1393976"/>
                      <a:pt x="1511268" y="1406006"/>
                      <a:pt x="1515780" y="1413525"/>
                    </a:cubicBezTo>
                    <a:cubicBezTo>
                      <a:pt x="1521795" y="1419540"/>
                      <a:pt x="1530817" y="1422547"/>
                      <a:pt x="1541343" y="1424051"/>
                    </a:cubicBezTo>
                    <a:cubicBezTo>
                      <a:pt x="1544351" y="1424051"/>
                      <a:pt x="1545855" y="1425555"/>
                      <a:pt x="1547358" y="1425555"/>
                    </a:cubicBezTo>
                    <a:cubicBezTo>
                      <a:pt x="1572922" y="1433073"/>
                      <a:pt x="1592471" y="1451119"/>
                      <a:pt x="1599990" y="1476682"/>
                    </a:cubicBezTo>
                    <a:cubicBezTo>
                      <a:pt x="1602997" y="1476682"/>
                      <a:pt x="1604501" y="1476682"/>
                      <a:pt x="1607508" y="1475178"/>
                    </a:cubicBezTo>
                    <a:cubicBezTo>
                      <a:pt x="1613523" y="1472171"/>
                      <a:pt x="1619538" y="1473675"/>
                      <a:pt x="1625553" y="1473675"/>
                    </a:cubicBezTo>
                    <a:cubicBezTo>
                      <a:pt x="1657132" y="1475178"/>
                      <a:pt x="1690215" y="1458637"/>
                      <a:pt x="1708260" y="1431570"/>
                    </a:cubicBezTo>
                    <a:lnTo>
                      <a:pt x="1714275" y="1424051"/>
                    </a:lnTo>
                    <a:lnTo>
                      <a:pt x="1720290" y="1431570"/>
                    </a:lnTo>
                    <a:cubicBezTo>
                      <a:pt x="1733823" y="1446607"/>
                      <a:pt x="1745853" y="1460141"/>
                      <a:pt x="1763898" y="1469164"/>
                    </a:cubicBezTo>
                    <a:cubicBezTo>
                      <a:pt x="1780440" y="1478186"/>
                      <a:pt x="1799988" y="1478186"/>
                      <a:pt x="1813522" y="1469164"/>
                    </a:cubicBezTo>
                    <a:cubicBezTo>
                      <a:pt x="1815026" y="1469164"/>
                      <a:pt x="1815026" y="1467660"/>
                      <a:pt x="1816530" y="1466156"/>
                    </a:cubicBezTo>
                    <a:cubicBezTo>
                      <a:pt x="1819537" y="1463148"/>
                      <a:pt x="1824048" y="1460141"/>
                      <a:pt x="1830063" y="1458637"/>
                    </a:cubicBezTo>
                    <a:cubicBezTo>
                      <a:pt x="1845101" y="1454126"/>
                      <a:pt x="1858635" y="1466156"/>
                      <a:pt x="1864650" y="1479690"/>
                    </a:cubicBezTo>
                    <a:cubicBezTo>
                      <a:pt x="1866153" y="1482697"/>
                      <a:pt x="1867657" y="1485705"/>
                      <a:pt x="1869161" y="1488712"/>
                    </a:cubicBezTo>
                    <a:cubicBezTo>
                      <a:pt x="1872168" y="1494727"/>
                      <a:pt x="1875176" y="1502246"/>
                      <a:pt x="1878183" y="1506757"/>
                    </a:cubicBezTo>
                    <a:cubicBezTo>
                      <a:pt x="1887206" y="1515780"/>
                      <a:pt x="1900740" y="1517283"/>
                      <a:pt x="1915777" y="1518787"/>
                    </a:cubicBezTo>
                    <a:cubicBezTo>
                      <a:pt x="1924799" y="1518787"/>
                      <a:pt x="1935326" y="1520291"/>
                      <a:pt x="1944348" y="1523298"/>
                    </a:cubicBezTo>
                    <a:cubicBezTo>
                      <a:pt x="1962393" y="1527810"/>
                      <a:pt x="1975927" y="1541344"/>
                      <a:pt x="1987957" y="1553373"/>
                    </a:cubicBezTo>
                    <a:lnTo>
                      <a:pt x="1990965" y="1556381"/>
                    </a:lnTo>
                    <a:lnTo>
                      <a:pt x="1990965" y="1559389"/>
                    </a:lnTo>
                    <a:cubicBezTo>
                      <a:pt x="1989461" y="1590967"/>
                      <a:pt x="2010513" y="1621042"/>
                      <a:pt x="2040588" y="1630065"/>
                    </a:cubicBezTo>
                    <a:cubicBezTo>
                      <a:pt x="2048107" y="1633072"/>
                      <a:pt x="2057130" y="1634576"/>
                      <a:pt x="2064648" y="1636080"/>
                    </a:cubicBezTo>
                    <a:cubicBezTo>
                      <a:pt x="2090212" y="1642095"/>
                      <a:pt x="2118783" y="1648110"/>
                      <a:pt x="2124798" y="1678185"/>
                    </a:cubicBezTo>
                    <a:cubicBezTo>
                      <a:pt x="2127806" y="1690215"/>
                      <a:pt x="2124798" y="1706756"/>
                      <a:pt x="2114272" y="1720290"/>
                    </a:cubicBezTo>
                    <a:lnTo>
                      <a:pt x="2109761" y="1726305"/>
                    </a:lnTo>
                    <a:cubicBezTo>
                      <a:pt x="2099235" y="1741342"/>
                      <a:pt x="2087204" y="1759387"/>
                      <a:pt x="2067656" y="1766906"/>
                    </a:cubicBezTo>
                    <a:cubicBezTo>
                      <a:pt x="2067656" y="1784951"/>
                      <a:pt x="2058633" y="1801492"/>
                      <a:pt x="2043596" y="1809011"/>
                    </a:cubicBezTo>
                    <a:cubicBezTo>
                      <a:pt x="2042092" y="1810515"/>
                      <a:pt x="2039085" y="1812019"/>
                      <a:pt x="2036077" y="1812019"/>
                    </a:cubicBezTo>
                    <a:cubicBezTo>
                      <a:pt x="2031566" y="1815026"/>
                      <a:pt x="2028558" y="1816530"/>
                      <a:pt x="2025551" y="1819537"/>
                    </a:cubicBezTo>
                    <a:cubicBezTo>
                      <a:pt x="2022543" y="1822545"/>
                      <a:pt x="2022543" y="1828560"/>
                      <a:pt x="2021040" y="1833071"/>
                    </a:cubicBezTo>
                    <a:cubicBezTo>
                      <a:pt x="2021040" y="1834575"/>
                      <a:pt x="2021040" y="1837582"/>
                      <a:pt x="2019536" y="1839086"/>
                    </a:cubicBezTo>
                    <a:cubicBezTo>
                      <a:pt x="2016528" y="1860138"/>
                      <a:pt x="2004498" y="1879687"/>
                      <a:pt x="1984949" y="1893221"/>
                    </a:cubicBezTo>
                    <a:cubicBezTo>
                      <a:pt x="1965401" y="1906755"/>
                      <a:pt x="1941341" y="1912770"/>
                      <a:pt x="1920288" y="1908258"/>
                    </a:cubicBezTo>
                    <a:cubicBezTo>
                      <a:pt x="1915777" y="1906755"/>
                      <a:pt x="1911266" y="1905251"/>
                      <a:pt x="1906755" y="1903747"/>
                    </a:cubicBezTo>
                    <a:cubicBezTo>
                      <a:pt x="1899236" y="1902243"/>
                      <a:pt x="1893221" y="1899236"/>
                      <a:pt x="1885702" y="1899236"/>
                    </a:cubicBezTo>
                    <a:cubicBezTo>
                      <a:pt x="1875176" y="1899236"/>
                      <a:pt x="1864650" y="1905251"/>
                      <a:pt x="1857131" y="1915777"/>
                    </a:cubicBezTo>
                    <a:cubicBezTo>
                      <a:pt x="1849612" y="1927807"/>
                      <a:pt x="1848108" y="1941341"/>
                      <a:pt x="1854123" y="1950363"/>
                    </a:cubicBezTo>
                    <a:cubicBezTo>
                      <a:pt x="1857131" y="1956378"/>
                      <a:pt x="1861642" y="1960890"/>
                      <a:pt x="1866153" y="1966905"/>
                    </a:cubicBezTo>
                    <a:cubicBezTo>
                      <a:pt x="1876680" y="1978935"/>
                      <a:pt x="1888710" y="1993972"/>
                      <a:pt x="1884198" y="2009010"/>
                    </a:cubicBezTo>
                    <a:cubicBezTo>
                      <a:pt x="1909762" y="1998483"/>
                      <a:pt x="1930815" y="1992468"/>
                      <a:pt x="1951867" y="1992468"/>
                    </a:cubicBezTo>
                    <a:close/>
                    <a:moveTo>
                      <a:pt x="762401" y="1977431"/>
                    </a:moveTo>
                    <a:cubicBezTo>
                      <a:pt x="793980" y="1977431"/>
                      <a:pt x="825559" y="1981942"/>
                      <a:pt x="852626" y="1993972"/>
                    </a:cubicBezTo>
                    <a:cubicBezTo>
                      <a:pt x="897739" y="2013521"/>
                      <a:pt x="897739" y="2013521"/>
                      <a:pt x="930821" y="1993972"/>
                    </a:cubicBezTo>
                    <a:cubicBezTo>
                      <a:pt x="936836" y="1990965"/>
                      <a:pt x="942851" y="1986453"/>
                      <a:pt x="951874" y="1980438"/>
                    </a:cubicBezTo>
                    <a:cubicBezTo>
                      <a:pt x="971422" y="1968408"/>
                      <a:pt x="989467" y="1960890"/>
                      <a:pt x="1009016" y="1954875"/>
                    </a:cubicBezTo>
                    <a:cubicBezTo>
                      <a:pt x="998490" y="1954875"/>
                      <a:pt x="989467" y="1954875"/>
                      <a:pt x="981949" y="1956378"/>
                    </a:cubicBezTo>
                    <a:cubicBezTo>
                      <a:pt x="965407" y="1959386"/>
                      <a:pt x="953377" y="1966905"/>
                      <a:pt x="939843" y="1975927"/>
                    </a:cubicBezTo>
                    <a:cubicBezTo>
                      <a:pt x="926310" y="1983446"/>
                      <a:pt x="914280" y="1992468"/>
                      <a:pt x="897739" y="1995476"/>
                    </a:cubicBezTo>
                    <a:lnTo>
                      <a:pt x="885709" y="1998483"/>
                    </a:lnTo>
                    <a:lnTo>
                      <a:pt x="890220" y="1986453"/>
                    </a:lnTo>
                    <a:cubicBezTo>
                      <a:pt x="903754" y="1945852"/>
                      <a:pt x="950370" y="1935326"/>
                      <a:pt x="992475" y="1924800"/>
                    </a:cubicBezTo>
                    <a:cubicBezTo>
                      <a:pt x="1031572" y="1915777"/>
                      <a:pt x="1064655" y="1908258"/>
                      <a:pt x="1067662" y="1881191"/>
                    </a:cubicBezTo>
                    <a:cubicBezTo>
                      <a:pt x="1070670" y="1864650"/>
                      <a:pt x="1066158" y="1852620"/>
                      <a:pt x="1058640" y="1843597"/>
                    </a:cubicBezTo>
                    <a:cubicBezTo>
                      <a:pt x="1030068" y="1815026"/>
                      <a:pt x="950370" y="1822545"/>
                      <a:pt x="908265" y="1827056"/>
                    </a:cubicBezTo>
                    <a:cubicBezTo>
                      <a:pt x="899242" y="1828560"/>
                      <a:pt x="891724" y="1828560"/>
                      <a:pt x="885709" y="1828560"/>
                    </a:cubicBezTo>
                    <a:cubicBezTo>
                      <a:pt x="843604" y="1830063"/>
                      <a:pt x="801499" y="1827056"/>
                      <a:pt x="760897" y="1822545"/>
                    </a:cubicBezTo>
                    <a:cubicBezTo>
                      <a:pt x="664657" y="1813522"/>
                      <a:pt x="572929" y="1806003"/>
                      <a:pt x="487215" y="1864650"/>
                    </a:cubicBezTo>
                    <a:cubicBezTo>
                      <a:pt x="449621" y="1890213"/>
                      <a:pt x="430072" y="1926303"/>
                      <a:pt x="439095" y="1956378"/>
                    </a:cubicBezTo>
                    <a:cubicBezTo>
                      <a:pt x="446614" y="1981942"/>
                      <a:pt x="473681" y="1996980"/>
                      <a:pt x="512779" y="1998483"/>
                    </a:cubicBezTo>
                    <a:cubicBezTo>
                      <a:pt x="541350" y="1999987"/>
                      <a:pt x="569921" y="1998483"/>
                      <a:pt x="598492" y="1996980"/>
                    </a:cubicBezTo>
                    <a:cubicBezTo>
                      <a:pt x="603004" y="1996980"/>
                      <a:pt x="609019" y="1996980"/>
                      <a:pt x="613530" y="1996980"/>
                    </a:cubicBezTo>
                    <a:cubicBezTo>
                      <a:pt x="663154" y="1987957"/>
                      <a:pt x="714281" y="1977431"/>
                      <a:pt x="762401" y="1977431"/>
                    </a:cubicBezTo>
                    <a:close/>
                    <a:moveTo>
                      <a:pt x="957889" y="1948860"/>
                    </a:moveTo>
                    <a:cubicBezTo>
                      <a:pt x="938340" y="1954875"/>
                      <a:pt x="921799" y="1962393"/>
                      <a:pt x="911272" y="1975927"/>
                    </a:cubicBezTo>
                    <a:cubicBezTo>
                      <a:pt x="917287" y="1972920"/>
                      <a:pt x="924806" y="1968408"/>
                      <a:pt x="930821" y="1963897"/>
                    </a:cubicBezTo>
                    <a:cubicBezTo>
                      <a:pt x="938340" y="1959386"/>
                      <a:pt x="947362" y="1953371"/>
                      <a:pt x="957889" y="1948860"/>
                    </a:cubicBezTo>
                    <a:close/>
                    <a:moveTo>
                      <a:pt x="1276684" y="500749"/>
                    </a:moveTo>
                    <a:cubicBezTo>
                      <a:pt x="1293225" y="624056"/>
                      <a:pt x="1356382" y="691725"/>
                      <a:pt x="1476682" y="715785"/>
                    </a:cubicBezTo>
                    <a:cubicBezTo>
                      <a:pt x="1482697" y="717289"/>
                      <a:pt x="1488712" y="718792"/>
                      <a:pt x="1493223" y="718792"/>
                    </a:cubicBezTo>
                    <a:cubicBezTo>
                      <a:pt x="1461645" y="673680"/>
                      <a:pt x="1425555" y="631575"/>
                      <a:pt x="1371420" y="607515"/>
                    </a:cubicBezTo>
                    <a:lnTo>
                      <a:pt x="1375931" y="593981"/>
                    </a:lnTo>
                    <a:cubicBezTo>
                      <a:pt x="1437585" y="610522"/>
                      <a:pt x="1481193" y="646612"/>
                      <a:pt x="1527810" y="685710"/>
                    </a:cubicBezTo>
                    <a:cubicBezTo>
                      <a:pt x="1529313" y="687214"/>
                      <a:pt x="1530817" y="687214"/>
                      <a:pt x="1530817" y="688717"/>
                    </a:cubicBezTo>
                    <a:cubicBezTo>
                      <a:pt x="1527810" y="678191"/>
                      <a:pt x="1526306" y="669169"/>
                      <a:pt x="1523298" y="658642"/>
                    </a:cubicBezTo>
                    <a:cubicBezTo>
                      <a:pt x="1512772" y="615034"/>
                      <a:pt x="1503750" y="577440"/>
                      <a:pt x="1452622" y="545861"/>
                    </a:cubicBezTo>
                    <a:cubicBezTo>
                      <a:pt x="1424051" y="529320"/>
                      <a:pt x="1392472" y="524809"/>
                      <a:pt x="1357886" y="520297"/>
                    </a:cubicBezTo>
                    <a:cubicBezTo>
                      <a:pt x="1330818" y="515786"/>
                      <a:pt x="1302247" y="512779"/>
                      <a:pt x="1276684" y="500749"/>
                    </a:cubicBezTo>
                    <a:close/>
                    <a:moveTo>
                      <a:pt x="1508261" y="57143"/>
                    </a:moveTo>
                    <a:cubicBezTo>
                      <a:pt x="1511268" y="99248"/>
                      <a:pt x="1500742" y="139849"/>
                      <a:pt x="1491720" y="177443"/>
                    </a:cubicBezTo>
                    <a:cubicBezTo>
                      <a:pt x="1484201" y="209021"/>
                      <a:pt x="1475178" y="240600"/>
                      <a:pt x="1475178" y="273682"/>
                    </a:cubicBezTo>
                    <a:cubicBezTo>
                      <a:pt x="1473675" y="332329"/>
                      <a:pt x="1493223" y="353381"/>
                      <a:pt x="1523298" y="386464"/>
                    </a:cubicBezTo>
                    <a:cubicBezTo>
                      <a:pt x="1530817" y="393982"/>
                      <a:pt x="1536832" y="401501"/>
                      <a:pt x="1544351" y="410524"/>
                    </a:cubicBezTo>
                    <a:cubicBezTo>
                      <a:pt x="1574426" y="445110"/>
                      <a:pt x="1584952" y="494734"/>
                      <a:pt x="1593975" y="541350"/>
                    </a:cubicBezTo>
                    <a:cubicBezTo>
                      <a:pt x="1601493" y="574432"/>
                      <a:pt x="1607508" y="604507"/>
                      <a:pt x="1619538" y="631575"/>
                    </a:cubicBezTo>
                    <a:cubicBezTo>
                      <a:pt x="1615027" y="610522"/>
                      <a:pt x="1610516" y="589470"/>
                      <a:pt x="1607508" y="569921"/>
                    </a:cubicBezTo>
                    <a:cubicBezTo>
                      <a:pt x="1602997" y="551876"/>
                      <a:pt x="1599990" y="533831"/>
                      <a:pt x="1596982" y="517290"/>
                    </a:cubicBezTo>
                    <a:cubicBezTo>
                      <a:pt x="1593975" y="502252"/>
                      <a:pt x="1590967" y="485711"/>
                      <a:pt x="1586456" y="469170"/>
                    </a:cubicBezTo>
                    <a:cubicBezTo>
                      <a:pt x="1581945" y="449621"/>
                      <a:pt x="1577433" y="428569"/>
                      <a:pt x="1574426" y="407516"/>
                    </a:cubicBezTo>
                    <a:cubicBezTo>
                      <a:pt x="1571418" y="406012"/>
                      <a:pt x="1568411" y="404509"/>
                      <a:pt x="1565403" y="401501"/>
                    </a:cubicBezTo>
                    <a:cubicBezTo>
                      <a:pt x="1518787" y="369922"/>
                      <a:pt x="1538336" y="318795"/>
                      <a:pt x="1554877" y="273682"/>
                    </a:cubicBezTo>
                    <a:cubicBezTo>
                      <a:pt x="1556381" y="269171"/>
                      <a:pt x="1557885" y="266164"/>
                      <a:pt x="1559388" y="261652"/>
                    </a:cubicBezTo>
                    <a:cubicBezTo>
                      <a:pt x="1559388" y="236089"/>
                      <a:pt x="1563900" y="213532"/>
                      <a:pt x="1571418" y="193984"/>
                    </a:cubicBezTo>
                    <a:lnTo>
                      <a:pt x="1580441" y="169924"/>
                    </a:lnTo>
                    <a:lnTo>
                      <a:pt x="1584952" y="193984"/>
                    </a:lnTo>
                    <a:cubicBezTo>
                      <a:pt x="1589463" y="215036"/>
                      <a:pt x="1581945" y="239096"/>
                      <a:pt x="1574426" y="263156"/>
                    </a:cubicBezTo>
                    <a:cubicBezTo>
                      <a:pt x="1574426" y="303757"/>
                      <a:pt x="1580441" y="350374"/>
                      <a:pt x="1587960" y="393982"/>
                    </a:cubicBezTo>
                    <a:cubicBezTo>
                      <a:pt x="1595478" y="396990"/>
                      <a:pt x="1602997" y="396990"/>
                      <a:pt x="1610516" y="393982"/>
                    </a:cubicBezTo>
                    <a:cubicBezTo>
                      <a:pt x="1625553" y="389471"/>
                      <a:pt x="1637583" y="371426"/>
                      <a:pt x="1645102" y="347366"/>
                    </a:cubicBezTo>
                    <a:cubicBezTo>
                      <a:pt x="1663147" y="291727"/>
                      <a:pt x="1643598" y="175939"/>
                      <a:pt x="1609012" y="135337"/>
                    </a:cubicBezTo>
                    <a:cubicBezTo>
                      <a:pt x="1593975" y="117293"/>
                      <a:pt x="1574426" y="103759"/>
                      <a:pt x="1554877" y="90225"/>
                    </a:cubicBezTo>
                    <a:cubicBezTo>
                      <a:pt x="1539840" y="82706"/>
                      <a:pt x="1523298" y="70676"/>
                      <a:pt x="1508261" y="57143"/>
                    </a:cubicBezTo>
                    <a:close/>
                    <a:moveTo>
                      <a:pt x="1560892" y="303757"/>
                    </a:moveTo>
                    <a:cubicBezTo>
                      <a:pt x="1550366" y="336840"/>
                      <a:pt x="1545855" y="366915"/>
                      <a:pt x="1571418" y="386464"/>
                    </a:cubicBezTo>
                    <a:cubicBezTo>
                      <a:pt x="1566907" y="359396"/>
                      <a:pt x="1563900" y="330825"/>
                      <a:pt x="1560892" y="303757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5" name="Google Shape;155;p40"/>
          <p:cNvSpPr txBox="1">
            <a:spLocks noGrp="1"/>
          </p:cNvSpPr>
          <p:nvPr>
            <p:ph type="body" idx="3"/>
          </p:nvPr>
        </p:nvSpPr>
        <p:spPr>
          <a:xfrm>
            <a:off x="6199057" y="4615890"/>
            <a:ext cx="5278651" cy="69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4" name="Obraz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53" y="6162859"/>
            <a:ext cx="2467155" cy="4980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nt Typecae &amp; Size">
  <p:cSld name="Font Typecae &amp; Siz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7"/>
          <p:cNvSpPr/>
          <p:nvPr/>
        </p:nvSpPr>
        <p:spPr>
          <a:xfrm>
            <a:off x="424669" y="528535"/>
            <a:ext cx="649864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 TYPEFACE &amp; SIZE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7"/>
          <p:cNvSpPr/>
          <p:nvPr/>
        </p:nvSpPr>
        <p:spPr>
          <a:xfrm>
            <a:off x="7347983" y="564843"/>
            <a:ext cx="4589207" cy="470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PLEASE ENSURE TO KEEP FONTS AS PER THE LAYOUT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48 point  -  Divider Slides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36 point  -  Title Heading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 point  -  Sub-Titles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       - Quotes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 point  -  Main Text Body 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7"/>
          <p:cNvSpPr/>
          <p:nvPr/>
        </p:nvSpPr>
        <p:spPr>
          <a:xfrm>
            <a:off x="424669" y="2014904"/>
            <a:ext cx="5845501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Please ensure to keep the font sizes set as per the slide layouts. The font used throughout the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EU DARE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PowerPoint is….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Calibri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1" name="Google Shape;161;p27"/>
          <p:cNvCxnSpPr/>
          <p:nvPr/>
        </p:nvCxnSpPr>
        <p:spPr>
          <a:xfrm>
            <a:off x="7098716" y="-1"/>
            <a:ext cx="0" cy="5540408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2" name="Google Shape;162;p27"/>
          <p:cNvCxnSpPr/>
          <p:nvPr/>
        </p:nvCxnSpPr>
        <p:spPr>
          <a:xfrm rot="10800000">
            <a:off x="1" y="1620217"/>
            <a:ext cx="7098715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3" name="Google Shape;163;p27"/>
          <p:cNvSpPr/>
          <p:nvPr/>
        </p:nvSpPr>
        <p:spPr>
          <a:xfrm>
            <a:off x="0" y="5968370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***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PLEASE DELETE THIS INSTRUCTION SLIDE BEFORE PRESENTING FINAL PRESENTATION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***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4" name="Google Shape;164;p27"/>
          <p:cNvCxnSpPr/>
          <p:nvPr/>
        </p:nvCxnSpPr>
        <p:spPr>
          <a:xfrm rot="10800000">
            <a:off x="2" y="5540407"/>
            <a:ext cx="12191998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s" type="blank">
  <p:cSld name="BLANK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6" name="Google Shape;166;p41"/>
          <p:cNvCxnSpPr/>
          <p:nvPr/>
        </p:nvCxnSpPr>
        <p:spPr>
          <a:xfrm rot="10800000">
            <a:off x="2" y="5540407"/>
            <a:ext cx="12191998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7" name="Google Shape;167;p41"/>
          <p:cNvCxnSpPr/>
          <p:nvPr/>
        </p:nvCxnSpPr>
        <p:spPr>
          <a:xfrm>
            <a:off x="5145818" y="0"/>
            <a:ext cx="0" cy="554040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Slide 02">
  <p:cSld name="Cover Slide 02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2"/>
          <p:cNvSpPr/>
          <p:nvPr/>
        </p:nvSpPr>
        <p:spPr>
          <a:xfrm>
            <a:off x="517168" y="3092717"/>
            <a:ext cx="11393619" cy="3142374"/>
          </a:xfrm>
          <a:custGeom>
            <a:avLst/>
            <a:gdLst/>
            <a:ahLst/>
            <a:cxnLst/>
            <a:rect l="l" t="t" r="r" b="b"/>
            <a:pathLst>
              <a:path w="11393619" h="4716265" extrusionOk="0">
                <a:moveTo>
                  <a:pt x="3470139" y="0"/>
                </a:moveTo>
                <a:lnTo>
                  <a:pt x="8184190" y="0"/>
                </a:lnTo>
                <a:lnTo>
                  <a:pt x="8184192" y="0"/>
                </a:lnTo>
                <a:lnTo>
                  <a:pt x="10401370" y="0"/>
                </a:lnTo>
                <a:cubicBezTo>
                  <a:pt x="10949720" y="0"/>
                  <a:pt x="11393619" y="408508"/>
                  <a:pt x="11393619" y="913136"/>
                </a:cubicBezTo>
                <a:lnTo>
                  <a:pt x="11393619" y="4716265"/>
                </a:lnTo>
                <a:lnTo>
                  <a:pt x="9176438" y="4716265"/>
                </a:lnTo>
                <a:lnTo>
                  <a:pt x="7144361" y="4716265"/>
                </a:lnTo>
                <a:lnTo>
                  <a:pt x="5706299" y="4716265"/>
                </a:lnTo>
                <a:lnTo>
                  <a:pt x="4927180" y="4716265"/>
                </a:lnTo>
                <a:lnTo>
                  <a:pt x="1457041" y="4716265"/>
                </a:lnTo>
                <a:cubicBezTo>
                  <a:pt x="652796" y="4716265"/>
                  <a:pt x="0" y="4115518"/>
                  <a:pt x="0" y="3375397"/>
                </a:cubicBezTo>
                <a:lnTo>
                  <a:pt x="0" y="0"/>
                </a:lnTo>
                <a:lnTo>
                  <a:pt x="3470139" y="0"/>
                </a:lnTo>
                <a:close/>
              </a:path>
            </a:pathLst>
          </a:cu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7740" y="-215395"/>
            <a:ext cx="6718883" cy="381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42"/>
          <p:cNvSpPr/>
          <p:nvPr/>
        </p:nvSpPr>
        <p:spPr>
          <a:xfrm>
            <a:off x="0" y="5775564"/>
            <a:ext cx="4372199" cy="727928"/>
          </a:xfrm>
          <a:custGeom>
            <a:avLst/>
            <a:gdLst/>
            <a:ahLst/>
            <a:cxnLst/>
            <a:rect l="l" t="t" r="r" b="b"/>
            <a:pathLst>
              <a:path w="4372199" h="727928" extrusionOk="0">
                <a:moveTo>
                  <a:pt x="0" y="0"/>
                </a:moveTo>
                <a:lnTo>
                  <a:pt x="3978412" y="0"/>
                </a:lnTo>
                <a:cubicBezTo>
                  <a:pt x="4195245" y="0"/>
                  <a:pt x="4372199" y="176996"/>
                  <a:pt x="4372199" y="393878"/>
                </a:cubicBezTo>
                <a:lnTo>
                  <a:pt x="4372199" y="727928"/>
                </a:lnTo>
                <a:lnTo>
                  <a:pt x="0" y="727928"/>
                </a:lnTo>
                <a:lnTo>
                  <a:pt x="0" y="0"/>
                </a:lnTo>
                <a:close/>
              </a:path>
            </a:pathLst>
          </a:custGeom>
          <a:solidFill>
            <a:srgbClr val="8DC6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42"/>
          <p:cNvSpPr txBox="1">
            <a:spLocks noGrp="1"/>
          </p:cNvSpPr>
          <p:nvPr>
            <p:ph type="body" idx="1"/>
          </p:nvPr>
        </p:nvSpPr>
        <p:spPr>
          <a:xfrm>
            <a:off x="935325" y="4448301"/>
            <a:ext cx="5278651" cy="69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42"/>
          <p:cNvSpPr txBox="1">
            <a:spLocks noGrp="1"/>
          </p:cNvSpPr>
          <p:nvPr>
            <p:ph type="body" idx="2"/>
          </p:nvPr>
        </p:nvSpPr>
        <p:spPr>
          <a:xfrm>
            <a:off x="935326" y="3825575"/>
            <a:ext cx="5278651" cy="69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42"/>
          <p:cNvSpPr/>
          <p:nvPr/>
        </p:nvSpPr>
        <p:spPr>
          <a:xfrm rot="-5400000">
            <a:off x="1770610" y="9117214"/>
            <a:ext cx="571614" cy="3180945"/>
          </a:xfrm>
          <a:custGeom>
            <a:avLst/>
            <a:gdLst/>
            <a:ahLst/>
            <a:cxnLst/>
            <a:rect l="l" t="t" r="r" b="b"/>
            <a:pathLst>
              <a:path w="715523" h="3981779" extrusionOk="0">
                <a:moveTo>
                  <a:pt x="715523" y="0"/>
                </a:moveTo>
                <a:lnTo>
                  <a:pt x="715523" y="3591287"/>
                </a:lnTo>
                <a:cubicBezTo>
                  <a:pt x="715523" y="3806305"/>
                  <a:pt x="541543" y="3981779"/>
                  <a:pt x="328357" y="3981779"/>
                </a:cubicBezTo>
                <a:lnTo>
                  <a:pt x="0" y="3981779"/>
                </a:lnTo>
                <a:lnTo>
                  <a:pt x="0" y="0"/>
                </a:lnTo>
                <a:lnTo>
                  <a:pt x="715523" y="0"/>
                </a:lnTo>
                <a:close/>
              </a:path>
            </a:pathLst>
          </a:custGeom>
          <a:solidFill>
            <a:srgbClr val="8DC6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42"/>
          <p:cNvSpPr txBox="1">
            <a:spLocks noGrp="1"/>
          </p:cNvSpPr>
          <p:nvPr>
            <p:ph type="body" idx="3"/>
          </p:nvPr>
        </p:nvSpPr>
        <p:spPr>
          <a:xfrm>
            <a:off x="712750" y="5921074"/>
            <a:ext cx="5278651" cy="69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42"/>
          <p:cNvSpPr>
            <a:spLocks noGrp="1"/>
          </p:cNvSpPr>
          <p:nvPr>
            <p:ph type="pic" idx="4"/>
          </p:nvPr>
        </p:nvSpPr>
        <p:spPr>
          <a:xfrm>
            <a:off x="6404869" y="1379349"/>
            <a:ext cx="5153881" cy="5154359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13" name="Obraz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261" y="360413"/>
            <a:ext cx="2467155" cy="4980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Slide 03">
  <p:cSld name="Cover Slide 03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3"/>
          <p:cNvSpPr/>
          <p:nvPr/>
        </p:nvSpPr>
        <p:spPr>
          <a:xfrm>
            <a:off x="408680" y="1218981"/>
            <a:ext cx="11393619" cy="3322022"/>
          </a:xfrm>
          <a:custGeom>
            <a:avLst/>
            <a:gdLst/>
            <a:ahLst/>
            <a:cxnLst/>
            <a:rect l="l" t="t" r="r" b="b"/>
            <a:pathLst>
              <a:path w="11393619" h="4716265" extrusionOk="0">
                <a:moveTo>
                  <a:pt x="3470139" y="0"/>
                </a:moveTo>
                <a:lnTo>
                  <a:pt x="8184190" y="0"/>
                </a:lnTo>
                <a:lnTo>
                  <a:pt x="8184192" y="0"/>
                </a:lnTo>
                <a:lnTo>
                  <a:pt x="10401370" y="0"/>
                </a:lnTo>
                <a:cubicBezTo>
                  <a:pt x="10949720" y="0"/>
                  <a:pt x="11393619" y="408508"/>
                  <a:pt x="11393619" y="913136"/>
                </a:cubicBezTo>
                <a:lnTo>
                  <a:pt x="11393619" y="4716265"/>
                </a:lnTo>
                <a:lnTo>
                  <a:pt x="9176438" y="4716265"/>
                </a:lnTo>
                <a:lnTo>
                  <a:pt x="7144361" y="4716265"/>
                </a:lnTo>
                <a:lnTo>
                  <a:pt x="5706299" y="4716265"/>
                </a:lnTo>
                <a:lnTo>
                  <a:pt x="4927180" y="4716265"/>
                </a:lnTo>
                <a:lnTo>
                  <a:pt x="1457041" y="4716265"/>
                </a:lnTo>
                <a:cubicBezTo>
                  <a:pt x="652796" y="4716265"/>
                  <a:pt x="0" y="4115518"/>
                  <a:pt x="0" y="3375397"/>
                </a:cubicBezTo>
                <a:lnTo>
                  <a:pt x="0" y="0"/>
                </a:lnTo>
                <a:lnTo>
                  <a:pt x="3470139" y="0"/>
                </a:lnTo>
                <a:close/>
              </a:path>
            </a:pathLst>
          </a:cu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43"/>
          <p:cNvSpPr txBox="1">
            <a:spLocks noGrp="1"/>
          </p:cNvSpPr>
          <p:nvPr>
            <p:ph type="body" idx="1"/>
          </p:nvPr>
        </p:nvSpPr>
        <p:spPr>
          <a:xfrm>
            <a:off x="6690366" y="2260013"/>
            <a:ext cx="5092953" cy="69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Google Shape;183;p43"/>
          <p:cNvSpPr txBox="1">
            <a:spLocks noGrp="1"/>
          </p:cNvSpPr>
          <p:nvPr>
            <p:ph type="body" idx="2"/>
          </p:nvPr>
        </p:nvSpPr>
        <p:spPr>
          <a:xfrm>
            <a:off x="6690367" y="1637287"/>
            <a:ext cx="5092953" cy="69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43"/>
          <p:cNvSpPr/>
          <p:nvPr/>
        </p:nvSpPr>
        <p:spPr>
          <a:xfrm rot="-5400000">
            <a:off x="1662122" y="7722366"/>
            <a:ext cx="571614" cy="3180945"/>
          </a:xfrm>
          <a:custGeom>
            <a:avLst/>
            <a:gdLst/>
            <a:ahLst/>
            <a:cxnLst/>
            <a:rect l="l" t="t" r="r" b="b"/>
            <a:pathLst>
              <a:path w="715523" h="3981779" extrusionOk="0">
                <a:moveTo>
                  <a:pt x="715523" y="0"/>
                </a:moveTo>
                <a:lnTo>
                  <a:pt x="715523" y="3591287"/>
                </a:lnTo>
                <a:cubicBezTo>
                  <a:pt x="715523" y="3806305"/>
                  <a:pt x="541543" y="3981779"/>
                  <a:pt x="328357" y="3981779"/>
                </a:cubicBezTo>
                <a:lnTo>
                  <a:pt x="0" y="3981779"/>
                </a:lnTo>
                <a:lnTo>
                  <a:pt x="0" y="0"/>
                </a:lnTo>
                <a:lnTo>
                  <a:pt x="715523" y="0"/>
                </a:lnTo>
                <a:close/>
              </a:path>
            </a:pathLst>
          </a:custGeom>
          <a:solidFill>
            <a:srgbClr val="8DC6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43"/>
          <p:cNvSpPr>
            <a:spLocks noGrp="1"/>
          </p:cNvSpPr>
          <p:nvPr>
            <p:ph type="pic" idx="3"/>
          </p:nvPr>
        </p:nvSpPr>
        <p:spPr>
          <a:xfrm>
            <a:off x="-1" y="354507"/>
            <a:ext cx="5501637" cy="4939649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189" name="Google Shape;189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64436" y="3332171"/>
            <a:ext cx="6908399" cy="392397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43"/>
          <p:cNvSpPr/>
          <p:nvPr/>
        </p:nvSpPr>
        <p:spPr>
          <a:xfrm>
            <a:off x="0" y="5775564"/>
            <a:ext cx="4372199" cy="727928"/>
          </a:xfrm>
          <a:custGeom>
            <a:avLst/>
            <a:gdLst/>
            <a:ahLst/>
            <a:cxnLst/>
            <a:rect l="l" t="t" r="r" b="b"/>
            <a:pathLst>
              <a:path w="4372199" h="727928" extrusionOk="0">
                <a:moveTo>
                  <a:pt x="0" y="0"/>
                </a:moveTo>
                <a:lnTo>
                  <a:pt x="3978412" y="0"/>
                </a:lnTo>
                <a:cubicBezTo>
                  <a:pt x="4195245" y="0"/>
                  <a:pt x="4372199" y="176996"/>
                  <a:pt x="4372199" y="393878"/>
                </a:cubicBezTo>
                <a:lnTo>
                  <a:pt x="4372199" y="727928"/>
                </a:lnTo>
                <a:lnTo>
                  <a:pt x="0" y="727928"/>
                </a:lnTo>
                <a:lnTo>
                  <a:pt x="0" y="0"/>
                </a:lnTo>
                <a:close/>
              </a:path>
            </a:pathLst>
          </a:custGeom>
          <a:solidFill>
            <a:srgbClr val="8DC6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43"/>
          <p:cNvSpPr txBox="1">
            <a:spLocks noGrp="1"/>
          </p:cNvSpPr>
          <p:nvPr>
            <p:ph type="body" idx="4"/>
          </p:nvPr>
        </p:nvSpPr>
        <p:spPr>
          <a:xfrm>
            <a:off x="712750" y="5890500"/>
            <a:ext cx="3659449" cy="727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Obraz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261" y="360413"/>
            <a:ext cx="2467155" cy="4980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ver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Freeform 128">
            <a:extLst>
              <a:ext uri="{FF2B5EF4-FFF2-40B4-BE49-F238E27FC236}">
                <a16:creationId xmlns:a16="http://schemas.microsoft.com/office/drawing/2014/main" id="{6BF9E979-3EFE-8646-A6CF-9C0035BF3DF1}"/>
              </a:ext>
            </a:extLst>
          </p:cNvPr>
          <p:cNvSpPr/>
          <p:nvPr userDrawn="1"/>
        </p:nvSpPr>
        <p:spPr>
          <a:xfrm>
            <a:off x="3538402" y="3132111"/>
            <a:ext cx="8372413" cy="3208481"/>
          </a:xfrm>
          <a:custGeom>
            <a:avLst/>
            <a:gdLst>
              <a:gd name="connsiteX0" fmla="*/ 3470139 w 11393619"/>
              <a:gd name="connsiteY0" fmla="*/ 0 h 4716265"/>
              <a:gd name="connsiteX1" fmla="*/ 8184190 w 11393619"/>
              <a:gd name="connsiteY1" fmla="*/ 0 h 4716265"/>
              <a:gd name="connsiteX2" fmla="*/ 8184192 w 11393619"/>
              <a:gd name="connsiteY2" fmla="*/ 0 h 4716265"/>
              <a:gd name="connsiteX3" fmla="*/ 10401370 w 11393619"/>
              <a:gd name="connsiteY3" fmla="*/ 0 h 4716265"/>
              <a:gd name="connsiteX4" fmla="*/ 11393619 w 11393619"/>
              <a:gd name="connsiteY4" fmla="*/ 913136 h 4716265"/>
              <a:gd name="connsiteX5" fmla="*/ 11393619 w 11393619"/>
              <a:gd name="connsiteY5" fmla="*/ 4716265 h 4716265"/>
              <a:gd name="connsiteX6" fmla="*/ 9176438 w 11393619"/>
              <a:gd name="connsiteY6" fmla="*/ 4716265 h 4716265"/>
              <a:gd name="connsiteX7" fmla="*/ 7144361 w 11393619"/>
              <a:gd name="connsiteY7" fmla="*/ 4716265 h 4716265"/>
              <a:gd name="connsiteX8" fmla="*/ 5706299 w 11393619"/>
              <a:gd name="connsiteY8" fmla="*/ 4716265 h 4716265"/>
              <a:gd name="connsiteX9" fmla="*/ 4927180 w 11393619"/>
              <a:gd name="connsiteY9" fmla="*/ 4716265 h 4716265"/>
              <a:gd name="connsiteX10" fmla="*/ 1457041 w 11393619"/>
              <a:gd name="connsiteY10" fmla="*/ 4716265 h 4716265"/>
              <a:gd name="connsiteX11" fmla="*/ 0 w 11393619"/>
              <a:gd name="connsiteY11" fmla="*/ 3375397 h 4716265"/>
              <a:gd name="connsiteX12" fmla="*/ 0 w 11393619"/>
              <a:gd name="connsiteY12" fmla="*/ 0 h 4716265"/>
              <a:gd name="connsiteX13" fmla="*/ 3470139 w 11393619"/>
              <a:gd name="connsiteY13" fmla="*/ 0 h 471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393619" h="4716265">
                <a:moveTo>
                  <a:pt x="3470139" y="0"/>
                </a:moveTo>
                <a:lnTo>
                  <a:pt x="8184190" y="0"/>
                </a:lnTo>
                <a:lnTo>
                  <a:pt x="8184192" y="0"/>
                </a:lnTo>
                <a:lnTo>
                  <a:pt x="10401370" y="0"/>
                </a:lnTo>
                <a:cubicBezTo>
                  <a:pt x="10949720" y="0"/>
                  <a:pt x="11393619" y="408508"/>
                  <a:pt x="11393619" y="913136"/>
                </a:cubicBezTo>
                <a:lnTo>
                  <a:pt x="11393619" y="4716265"/>
                </a:lnTo>
                <a:lnTo>
                  <a:pt x="9176438" y="4716265"/>
                </a:lnTo>
                <a:lnTo>
                  <a:pt x="7144361" y="4716265"/>
                </a:lnTo>
                <a:lnTo>
                  <a:pt x="5706299" y="4716265"/>
                </a:lnTo>
                <a:lnTo>
                  <a:pt x="4927180" y="4716265"/>
                </a:lnTo>
                <a:lnTo>
                  <a:pt x="1457041" y="4716265"/>
                </a:lnTo>
                <a:cubicBezTo>
                  <a:pt x="652796" y="4716265"/>
                  <a:pt x="0" y="4115518"/>
                  <a:pt x="0" y="3375397"/>
                </a:cubicBezTo>
                <a:lnTo>
                  <a:pt x="0" y="0"/>
                </a:lnTo>
                <a:lnTo>
                  <a:pt x="3470139" y="0"/>
                </a:lnTo>
                <a:close/>
              </a:path>
            </a:pathLst>
          </a:custGeom>
          <a:solidFill>
            <a:srgbClr val="9FDADF"/>
          </a:solidFill>
          <a:ln w="35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7F80010-6A0A-D208-4E9B-9F12092CE078}"/>
              </a:ext>
            </a:extLst>
          </p:cNvPr>
          <p:cNvSpPr/>
          <p:nvPr userDrawn="1"/>
        </p:nvSpPr>
        <p:spPr>
          <a:xfrm>
            <a:off x="5982684" y="5831346"/>
            <a:ext cx="6207100" cy="727928"/>
          </a:xfrm>
          <a:custGeom>
            <a:avLst/>
            <a:gdLst>
              <a:gd name="connsiteX0" fmla="*/ 393788 w 6207100"/>
              <a:gd name="connsiteY0" fmla="*/ 0 h 727928"/>
              <a:gd name="connsiteX1" fmla="*/ 6207100 w 6207100"/>
              <a:gd name="connsiteY1" fmla="*/ 0 h 727928"/>
              <a:gd name="connsiteX2" fmla="*/ 6207100 w 6207100"/>
              <a:gd name="connsiteY2" fmla="*/ 727928 h 727928"/>
              <a:gd name="connsiteX3" fmla="*/ 0 w 6207100"/>
              <a:gd name="connsiteY3" fmla="*/ 727928 h 727928"/>
              <a:gd name="connsiteX4" fmla="*/ 0 w 6207100"/>
              <a:gd name="connsiteY4" fmla="*/ 393878 h 727928"/>
              <a:gd name="connsiteX5" fmla="*/ 393788 w 6207100"/>
              <a:gd name="connsiteY5" fmla="*/ 0 h 7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07100" h="727928">
                <a:moveTo>
                  <a:pt x="393788" y="0"/>
                </a:moveTo>
                <a:lnTo>
                  <a:pt x="6207100" y="0"/>
                </a:lnTo>
                <a:lnTo>
                  <a:pt x="6207100" y="727928"/>
                </a:lnTo>
                <a:lnTo>
                  <a:pt x="0" y="727928"/>
                </a:lnTo>
                <a:lnTo>
                  <a:pt x="0" y="393878"/>
                </a:lnTo>
                <a:cubicBezTo>
                  <a:pt x="0" y="176996"/>
                  <a:pt x="176955" y="0"/>
                  <a:pt x="393788" y="0"/>
                </a:cubicBezTo>
                <a:close/>
              </a:path>
            </a:pathLst>
          </a:custGeom>
          <a:solidFill>
            <a:srgbClr val="8DC641"/>
          </a:solidFill>
          <a:ln w="35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FEE206B0-D9B7-0D4E-8581-4F2B31738F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5431" y="4341482"/>
            <a:ext cx="5278651" cy="6973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800" b="1" baseline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POWERPIONT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59FC3FD8-D2E4-9344-BB18-A0E8935AA6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5431" y="3718756"/>
            <a:ext cx="5278651" cy="6973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 1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30EDEDF-C502-F704-5275-5CCFF6072A43}"/>
              </a:ext>
            </a:extLst>
          </p:cNvPr>
          <p:cNvSpPr/>
          <p:nvPr userDrawn="1"/>
        </p:nvSpPr>
        <p:spPr>
          <a:xfrm rot="16200000">
            <a:off x="1662122" y="7722366"/>
            <a:ext cx="571614" cy="3180945"/>
          </a:xfrm>
          <a:custGeom>
            <a:avLst/>
            <a:gdLst>
              <a:gd name="connsiteX0" fmla="*/ 715523 w 715523"/>
              <a:gd name="connsiteY0" fmla="*/ 0 h 3981779"/>
              <a:gd name="connsiteX1" fmla="*/ 715523 w 715523"/>
              <a:gd name="connsiteY1" fmla="*/ 3591287 h 3981779"/>
              <a:gd name="connsiteX2" fmla="*/ 328357 w 715523"/>
              <a:gd name="connsiteY2" fmla="*/ 3981779 h 3981779"/>
              <a:gd name="connsiteX3" fmla="*/ 0 w 715523"/>
              <a:gd name="connsiteY3" fmla="*/ 3981779 h 3981779"/>
              <a:gd name="connsiteX4" fmla="*/ 0 w 715523"/>
              <a:gd name="connsiteY4" fmla="*/ 0 h 3981779"/>
              <a:gd name="connsiteX5" fmla="*/ 715523 w 715523"/>
              <a:gd name="connsiteY5" fmla="*/ 0 h 3981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5523" h="3981779">
                <a:moveTo>
                  <a:pt x="715523" y="0"/>
                </a:moveTo>
                <a:lnTo>
                  <a:pt x="715523" y="3591287"/>
                </a:lnTo>
                <a:cubicBezTo>
                  <a:pt x="715523" y="3806305"/>
                  <a:pt x="541543" y="3981779"/>
                  <a:pt x="328357" y="3981779"/>
                </a:cubicBezTo>
                <a:lnTo>
                  <a:pt x="0" y="3981779"/>
                </a:lnTo>
                <a:lnTo>
                  <a:pt x="0" y="0"/>
                </a:lnTo>
                <a:lnTo>
                  <a:pt x="715523" y="0"/>
                </a:lnTo>
                <a:close/>
              </a:path>
            </a:pathLst>
          </a:custGeom>
          <a:solidFill>
            <a:srgbClr val="8DC641"/>
          </a:solidFill>
          <a:ln w="2449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E46C5BAB-FDAD-B190-5451-F9C6C306C9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1654" y="5963613"/>
            <a:ext cx="4448014" cy="6793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www.website.eu</a:t>
            </a:r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2E77AE1-D268-FF03-7D68-0538CD48A740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0" y="824937"/>
            <a:ext cx="4680488" cy="6056907"/>
          </a:xfrm>
          <a:custGeom>
            <a:avLst/>
            <a:gdLst>
              <a:gd name="connsiteX0" fmla="*/ 1148645 w 4540983"/>
              <a:gd name="connsiteY0" fmla="*/ 0 h 5876377"/>
              <a:gd name="connsiteX1" fmla="*/ 4540983 w 4540983"/>
              <a:gd name="connsiteY1" fmla="*/ 3392339 h 5876377"/>
              <a:gd name="connsiteX2" fmla="*/ 3547390 w 4540983"/>
              <a:gd name="connsiteY2" fmla="*/ 5791085 h 5876377"/>
              <a:gd name="connsiteX3" fmla="*/ 3453545 w 4540983"/>
              <a:gd name="connsiteY3" fmla="*/ 5876377 h 5876377"/>
              <a:gd name="connsiteX4" fmla="*/ 2465998 w 4540983"/>
              <a:gd name="connsiteY4" fmla="*/ 5876377 h 5876377"/>
              <a:gd name="connsiteX5" fmla="*/ 0 w 4540983"/>
              <a:gd name="connsiteY5" fmla="*/ 5876377 h 5876377"/>
              <a:gd name="connsiteX6" fmla="*/ 0 w 4540983"/>
              <a:gd name="connsiteY6" fmla="*/ 203705 h 5876377"/>
              <a:gd name="connsiteX7" fmla="*/ 139867 w 4540983"/>
              <a:gd name="connsiteY7" fmla="*/ 152513 h 5876377"/>
              <a:gd name="connsiteX8" fmla="*/ 1148645 w 4540983"/>
              <a:gd name="connsiteY8" fmla="*/ 0 h 5876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0983" h="5876377">
                <a:moveTo>
                  <a:pt x="1148645" y="0"/>
                </a:moveTo>
                <a:cubicBezTo>
                  <a:pt x="3022181" y="0"/>
                  <a:pt x="4540983" y="1518802"/>
                  <a:pt x="4540983" y="3392339"/>
                </a:cubicBezTo>
                <a:cubicBezTo>
                  <a:pt x="4540983" y="4329108"/>
                  <a:pt x="4161283" y="5177192"/>
                  <a:pt x="3547390" y="5791085"/>
                </a:cubicBezTo>
                <a:lnTo>
                  <a:pt x="3453545" y="5876377"/>
                </a:lnTo>
                <a:lnTo>
                  <a:pt x="2465998" y="5876377"/>
                </a:lnTo>
                <a:lnTo>
                  <a:pt x="0" y="5876377"/>
                </a:lnTo>
                <a:lnTo>
                  <a:pt x="0" y="203705"/>
                </a:lnTo>
                <a:lnTo>
                  <a:pt x="139867" y="152513"/>
                </a:lnTo>
                <a:cubicBezTo>
                  <a:pt x="458539" y="53396"/>
                  <a:pt x="797357" y="0"/>
                  <a:pt x="114864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>
                <a:solidFill>
                  <a:srgbClr val="595A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x-none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928727E-AD91-37B4-5AF0-D11501C6E9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5291" y="-104295"/>
            <a:ext cx="6431807" cy="3653266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34" y="488910"/>
            <a:ext cx="2467155" cy="49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03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ho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26C40169-A279-C344-8500-68BD50467F1C}"/>
              </a:ext>
            </a:extLst>
          </p:cNvPr>
          <p:cNvSpPr/>
          <p:nvPr userDrawn="1"/>
        </p:nvSpPr>
        <p:spPr>
          <a:xfrm>
            <a:off x="511443" y="453836"/>
            <a:ext cx="9895090" cy="5655338"/>
          </a:xfrm>
          <a:custGeom>
            <a:avLst/>
            <a:gdLst>
              <a:gd name="connsiteX0" fmla="*/ 0 w 9895090"/>
              <a:gd name="connsiteY0" fmla="*/ 0 h 5655338"/>
              <a:gd name="connsiteX1" fmla="*/ 3861355 w 9895090"/>
              <a:gd name="connsiteY1" fmla="*/ 0 h 5655338"/>
              <a:gd name="connsiteX2" fmla="*/ 4984550 w 9895090"/>
              <a:gd name="connsiteY2" fmla="*/ 0 h 5655338"/>
              <a:gd name="connsiteX3" fmla="*/ 8845904 w 9895090"/>
              <a:gd name="connsiteY3" fmla="*/ 0 h 5655338"/>
              <a:gd name="connsiteX4" fmla="*/ 9895090 w 9895090"/>
              <a:gd name="connsiteY4" fmla="*/ 1094953 h 5655338"/>
              <a:gd name="connsiteX5" fmla="*/ 9895090 w 9895090"/>
              <a:gd name="connsiteY5" fmla="*/ 5655338 h 5655338"/>
              <a:gd name="connsiteX6" fmla="*/ 6033735 w 9895090"/>
              <a:gd name="connsiteY6" fmla="*/ 5655338 h 5655338"/>
              <a:gd name="connsiteX7" fmla="*/ 5402003 w 9895090"/>
              <a:gd name="connsiteY7" fmla="*/ 5655338 h 5655338"/>
              <a:gd name="connsiteX8" fmla="*/ 1540648 w 9895090"/>
              <a:gd name="connsiteY8" fmla="*/ 5655338 h 5655338"/>
              <a:gd name="connsiteX9" fmla="*/ 0 w 9895090"/>
              <a:gd name="connsiteY9" fmla="*/ 4047485 h 565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95090" h="5655338">
                <a:moveTo>
                  <a:pt x="0" y="0"/>
                </a:moveTo>
                <a:lnTo>
                  <a:pt x="3861355" y="0"/>
                </a:lnTo>
                <a:lnTo>
                  <a:pt x="4984550" y="0"/>
                </a:lnTo>
                <a:lnTo>
                  <a:pt x="8845904" y="0"/>
                </a:lnTo>
                <a:cubicBezTo>
                  <a:pt x="9425720" y="0"/>
                  <a:pt x="9895090" y="489848"/>
                  <a:pt x="9895090" y="1094953"/>
                </a:cubicBezTo>
                <a:lnTo>
                  <a:pt x="9895090" y="5655338"/>
                </a:lnTo>
                <a:lnTo>
                  <a:pt x="6033735" y="5655338"/>
                </a:lnTo>
                <a:lnTo>
                  <a:pt x="5402003" y="5655338"/>
                </a:lnTo>
                <a:lnTo>
                  <a:pt x="1540648" y="5655338"/>
                </a:lnTo>
                <a:cubicBezTo>
                  <a:pt x="690255" y="5655338"/>
                  <a:pt x="0" y="4934974"/>
                  <a:pt x="0" y="4047485"/>
                </a:cubicBezTo>
                <a:close/>
              </a:path>
            </a:pathLst>
          </a:custGeom>
          <a:solidFill>
            <a:srgbClr val="9FDADF"/>
          </a:solidFill>
          <a:ln w="35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  <p:pic>
        <p:nvPicPr>
          <p:cNvPr id="16" name="Picture 15" descr="iPhone6_mockup_front_white.png">
            <a:extLst>
              <a:ext uri="{FF2B5EF4-FFF2-40B4-BE49-F238E27FC236}">
                <a16:creationId xmlns:a16="http://schemas.microsoft.com/office/drawing/2014/main" id="{87258D54-E8B8-3B41-A9D8-B88A46AEF4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46" y="226918"/>
            <a:ext cx="4094254" cy="6404164"/>
          </a:xfrm>
          <a:prstGeom prst="rect">
            <a:avLst/>
          </a:prstGeom>
        </p:spPr>
      </p:pic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6E7E1AD6-B0FF-1F42-A53A-67F89CF1D0D9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8912202" y="1246695"/>
            <a:ext cx="2444127" cy="433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4AD454E8-192D-EA41-8012-763277E2675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835671" y="2319301"/>
            <a:ext cx="4867011" cy="32910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type…</a:t>
            </a:r>
            <a:endParaRPr lang="en-US" dirty="0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CDDCD1E1-77DA-2B41-A2CC-1127DEFACCCB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35671" y="1104338"/>
            <a:ext cx="4990998" cy="9926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31126932-DD16-5F4F-84FB-88F292299AE2}"/>
              </a:ext>
            </a:extLst>
          </p:cNvPr>
          <p:cNvSpPr/>
          <p:nvPr userDrawn="1"/>
        </p:nvSpPr>
        <p:spPr>
          <a:xfrm>
            <a:off x="0" y="5782590"/>
            <a:ext cx="4963395" cy="875479"/>
          </a:xfrm>
          <a:custGeom>
            <a:avLst/>
            <a:gdLst>
              <a:gd name="connsiteX0" fmla="*/ 0 w 4963395"/>
              <a:gd name="connsiteY0" fmla="*/ 0 h 875479"/>
              <a:gd name="connsiteX1" fmla="*/ 4489787 w 4963395"/>
              <a:gd name="connsiteY1" fmla="*/ 0 h 875479"/>
              <a:gd name="connsiteX2" fmla="*/ 4963395 w 4963395"/>
              <a:gd name="connsiteY2" fmla="*/ 473717 h 875479"/>
              <a:gd name="connsiteX3" fmla="*/ 4963395 w 4963395"/>
              <a:gd name="connsiteY3" fmla="*/ 875479 h 875479"/>
              <a:gd name="connsiteX4" fmla="*/ 15515 w 4963395"/>
              <a:gd name="connsiteY4" fmla="*/ 875479 h 875479"/>
              <a:gd name="connsiteX5" fmla="*/ 15515 w 4963395"/>
              <a:gd name="connsiteY5" fmla="*/ 174171 h 875479"/>
              <a:gd name="connsiteX6" fmla="*/ 10055 w 4963395"/>
              <a:gd name="connsiteY6" fmla="*/ 65941 h 875479"/>
              <a:gd name="connsiteX7" fmla="*/ 0 w 4963395"/>
              <a:gd name="connsiteY7" fmla="*/ 0 h 87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3395" h="875479">
                <a:moveTo>
                  <a:pt x="0" y="0"/>
                </a:moveTo>
                <a:lnTo>
                  <a:pt x="4489787" y="0"/>
                </a:lnTo>
                <a:cubicBezTo>
                  <a:pt x="4750572" y="0"/>
                  <a:pt x="4963395" y="212873"/>
                  <a:pt x="4963395" y="473717"/>
                </a:cubicBezTo>
                <a:lnTo>
                  <a:pt x="4963395" y="875479"/>
                </a:lnTo>
                <a:lnTo>
                  <a:pt x="15515" y="875479"/>
                </a:lnTo>
                <a:lnTo>
                  <a:pt x="15515" y="174171"/>
                </a:lnTo>
                <a:cubicBezTo>
                  <a:pt x="15515" y="137630"/>
                  <a:pt x="13666" y="101524"/>
                  <a:pt x="10055" y="65941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641"/>
          </a:solidFill>
          <a:ln w="35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304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1">
  <p:cSld name="Text Slide 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28"/>
          <p:cNvSpPr/>
          <p:nvPr/>
        </p:nvSpPr>
        <p:spPr>
          <a:xfrm rot="5400000" flipH="1">
            <a:off x="3135240" y="-2479364"/>
            <a:ext cx="5949081" cy="11578483"/>
          </a:xfrm>
          <a:custGeom>
            <a:avLst/>
            <a:gdLst/>
            <a:ahLst/>
            <a:cxnLst/>
            <a:rect l="l" t="t" r="r" b="b"/>
            <a:pathLst>
              <a:path w="6146707" h="11578483" extrusionOk="0">
                <a:moveTo>
                  <a:pt x="6146707" y="11578483"/>
                </a:moveTo>
                <a:lnTo>
                  <a:pt x="6146707" y="4785245"/>
                </a:lnTo>
                <a:lnTo>
                  <a:pt x="6146707" y="4785239"/>
                </a:lnTo>
                <a:lnTo>
                  <a:pt x="6146707" y="742631"/>
                </a:lnTo>
                <a:cubicBezTo>
                  <a:pt x="6146707" y="331141"/>
                  <a:pt x="5844988" y="0"/>
                  <a:pt x="5474996" y="0"/>
                </a:cubicBezTo>
                <a:lnTo>
                  <a:pt x="2" y="0"/>
                </a:lnTo>
                <a:lnTo>
                  <a:pt x="2" y="4042615"/>
                </a:lnTo>
                <a:lnTo>
                  <a:pt x="0" y="4042615"/>
                </a:lnTo>
                <a:lnTo>
                  <a:pt x="1" y="10020178"/>
                </a:lnTo>
                <a:cubicBezTo>
                  <a:pt x="1" y="10879680"/>
                  <a:pt x="632070" y="11578483"/>
                  <a:pt x="1409493" y="1157848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28"/>
          <p:cNvSpPr txBox="1">
            <a:spLocks noGrp="1"/>
          </p:cNvSpPr>
          <p:nvPr>
            <p:ph type="body" idx="1"/>
          </p:nvPr>
        </p:nvSpPr>
        <p:spPr>
          <a:xfrm>
            <a:off x="798380" y="2045704"/>
            <a:ext cx="10595237" cy="3849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body" idx="2"/>
          </p:nvPr>
        </p:nvSpPr>
        <p:spPr>
          <a:xfrm>
            <a:off x="798381" y="761603"/>
            <a:ext cx="10595237" cy="80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DC641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9" name="Google Shape;49;p28"/>
          <p:cNvPicPr preferRelativeResize="0"/>
          <p:nvPr/>
        </p:nvPicPr>
        <p:blipFill rotWithShape="1">
          <a:blip r:embed="rId2">
            <a:alphaModFix/>
          </a:blip>
          <a:srcRect l="5742" t="75046" r="6485" b="13954"/>
          <a:stretch/>
        </p:blipFill>
        <p:spPr>
          <a:xfrm>
            <a:off x="8124669" y="6484108"/>
            <a:ext cx="3540279" cy="2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28"/>
          <p:cNvSpPr/>
          <p:nvPr/>
        </p:nvSpPr>
        <p:spPr>
          <a:xfrm>
            <a:off x="0" y="6553248"/>
            <a:ext cx="8229600" cy="45719"/>
          </a:xfrm>
          <a:custGeom>
            <a:avLst/>
            <a:gdLst/>
            <a:ahLst/>
            <a:cxnLst/>
            <a:rect l="l" t="t" r="r" b="b"/>
            <a:pathLst>
              <a:path w="3587009" h="35236" extrusionOk="0">
                <a:moveTo>
                  <a:pt x="3587009" y="35236"/>
                </a:moveTo>
                <a:lnTo>
                  <a:pt x="1764946" y="35236"/>
                </a:lnTo>
                <a:cubicBezTo>
                  <a:pt x="1758282" y="35236"/>
                  <a:pt x="1117609" y="22864"/>
                  <a:pt x="887233" y="13346"/>
                </a:cubicBezTo>
                <a:cubicBezTo>
                  <a:pt x="617826" y="2877"/>
                  <a:pt x="208481" y="20009"/>
                  <a:pt x="54262" y="25719"/>
                </a:cubicBezTo>
                <a:cubicBezTo>
                  <a:pt x="25703" y="26671"/>
                  <a:pt x="5712" y="27622"/>
                  <a:pt x="0" y="27622"/>
                </a:cubicBezTo>
                <a:lnTo>
                  <a:pt x="0" y="18105"/>
                </a:lnTo>
                <a:cubicBezTo>
                  <a:pt x="5712" y="18105"/>
                  <a:pt x="24751" y="17153"/>
                  <a:pt x="54262" y="16201"/>
                </a:cubicBezTo>
                <a:cubicBezTo>
                  <a:pt x="208481" y="9539"/>
                  <a:pt x="618778" y="-7592"/>
                  <a:pt x="888185" y="3829"/>
                </a:cubicBezTo>
                <a:cubicBezTo>
                  <a:pt x="1118561" y="13346"/>
                  <a:pt x="1759234" y="25719"/>
                  <a:pt x="1764946" y="25719"/>
                </a:cubicBezTo>
                <a:lnTo>
                  <a:pt x="3587009" y="25719"/>
                </a:lnTo>
                <a:lnTo>
                  <a:pt x="3587009" y="35236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">
  <p:cSld name="Divider 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1"/>
          <p:cNvSpPr/>
          <p:nvPr/>
        </p:nvSpPr>
        <p:spPr>
          <a:xfrm rot="5400000" flipH="1">
            <a:off x="3544169" y="-2888292"/>
            <a:ext cx="5131224" cy="11578483"/>
          </a:xfrm>
          <a:custGeom>
            <a:avLst/>
            <a:gdLst/>
            <a:ahLst/>
            <a:cxnLst/>
            <a:rect l="l" t="t" r="r" b="b"/>
            <a:pathLst>
              <a:path w="6146707" h="11578483" extrusionOk="0">
                <a:moveTo>
                  <a:pt x="6146707" y="11578483"/>
                </a:moveTo>
                <a:lnTo>
                  <a:pt x="6146707" y="4785245"/>
                </a:lnTo>
                <a:lnTo>
                  <a:pt x="6146707" y="4785239"/>
                </a:lnTo>
                <a:lnTo>
                  <a:pt x="6146707" y="742631"/>
                </a:lnTo>
                <a:cubicBezTo>
                  <a:pt x="6146707" y="331141"/>
                  <a:pt x="5844988" y="0"/>
                  <a:pt x="5474996" y="0"/>
                </a:cubicBezTo>
                <a:lnTo>
                  <a:pt x="2" y="0"/>
                </a:lnTo>
                <a:lnTo>
                  <a:pt x="2" y="4042615"/>
                </a:lnTo>
                <a:lnTo>
                  <a:pt x="0" y="4042615"/>
                </a:lnTo>
                <a:lnTo>
                  <a:pt x="1" y="10020178"/>
                </a:lnTo>
                <a:cubicBezTo>
                  <a:pt x="1" y="10879680"/>
                  <a:pt x="632070" y="11578483"/>
                  <a:pt x="1409493" y="11578483"/>
                </a:cubicBezTo>
                <a:close/>
              </a:path>
            </a:pathLst>
          </a:cu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31"/>
          <p:cNvSpPr txBox="1">
            <a:spLocks noGrp="1"/>
          </p:cNvSpPr>
          <p:nvPr>
            <p:ph type="body" idx="1"/>
          </p:nvPr>
        </p:nvSpPr>
        <p:spPr>
          <a:xfrm>
            <a:off x="6186233" y="2341241"/>
            <a:ext cx="6010480" cy="3066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body" idx="2"/>
          </p:nvPr>
        </p:nvSpPr>
        <p:spPr>
          <a:xfrm>
            <a:off x="4502882" y="892243"/>
            <a:ext cx="2066906" cy="582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  <a:defRPr sz="9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5" name="Google Shape;55;p31"/>
          <p:cNvPicPr preferRelativeResize="0"/>
          <p:nvPr/>
        </p:nvPicPr>
        <p:blipFill rotWithShape="1">
          <a:blip r:embed="rId2">
            <a:alphaModFix/>
          </a:blip>
          <a:srcRect l="5742" t="75046" r="6485" b="13954"/>
          <a:stretch/>
        </p:blipFill>
        <p:spPr>
          <a:xfrm>
            <a:off x="8124669" y="6484108"/>
            <a:ext cx="3540279" cy="2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31"/>
          <p:cNvSpPr/>
          <p:nvPr/>
        </p:nvSpPr>
        <p:spPr>
          <a:xfrm>
            <a:off x="0" y="6553248"/>
            <a:ext cx="8229600" cy="45719"/>
          </a:xfrm>
          <a:custGeom>
            <a:avLst/>
            <a:gdLst/>
            <a:ahLst/>
            <a:cxnLst/>
            <a:rect l="l" t="t" r="r" b="b"/>
            <a:pathLst>
              <a:path w="3587009" h="35236" extrusionOk="0">
                <a:moveTo>
                  <a:pt x="3587009" y="35236"/>
                </a:moveTo>
                <a:lnTo>
                  <a:pt x="1764946" y="35236"/>
                </a:lnTo>
                <a:cubicBezTo>
                  <a:pt x="1758282" y="35236"/>
                  <a:pt x="1117609" y="22864"/>
                  <a:pt x="887233" y="13346"/>
                </a:cubicBezTo>
                <a:cubicBezTo>
                  <a:pt x="617826" y="2877"/>
                  <a:pt x="208481" y="20009"/>
                  <a:pt x="54262" y="25719"/>
                </a:cubicBezTo>
                <a:cubicBezTo>
                  <a:pt x="25703" y="26671"/>
                  <a:pt x="5712" y="27622"/>
                  <a:pt x="0" y="27622"/>
                </a:cubicBezTo>
                <a:lnTo>
                  <a:pt x="0" y="18105"/>
                </a:lnTo>
                <a:cubicBezTo>
                  <a:pt x="5712" y="18105"/>
                  <a:pt x="24751" y="17153"/>
                  <a:pt x="54262" y="16201"/>
                </a:cubicBezTo>
                <a:cubicBezTo>
                  <a:pt x="208481" y="9539"/>
                  <a:pt x="618778" y="-7592"/>
                  <a:pt x="888185" y="3829"/>
                </a:cubicBezTo>
                <a:cubicBezTo>
                  <a:pt x="1118561" y="13346"/>
                  <a:pt x="1759234" y="25719"/>
                  <a:pt x="1764946" y="25719"/>
                </a:cubicBezTo>
                <a:lnTo>
                  <a:pt x="3587009" y="25719"/>
                </a:lnTo>
                <a:lnTo>
                  <a:pt x="3587009" y="35236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" name="Google Shape;57;p31"/>
          <p:cNvGrpSpPr/>
          <p:nvPr/>
        </p:nvGrpSpPr>
        <p:grpSpPr>
          <a:xfrm>
            <a:off x="482255" y="3109382"/>
            <a:ext cx="6917577" cy="2914086"/>
            <a:chOff x="1202708" y="6807724"/>
            <a:chExt cx="6270636" cy="2641557"/>
          </a:xfrm>
        </p:grpSpPr>
        <p:grpSp>
          <p:nvGrpSpPr>
            <p:cNvPr id="58" name="Google Shape;58;p31"/>
            <p:cNvGrpSpPr/>
            <p:nvPr/>
          </p:nvGrpSpPr>
          <p:grpSpPr>
            <a:xfrm>
              <a:off x="2348838" y="6807724"/>
              <a:ext cx="1249545" cy="2223620"/>
              <a:chOff x="2348838" y="6807724"/>
              <a:chExt cx="1249545" cy="2223620"/>
            </a:xfrm>
          </p:grpSpPr>
          <p:sp>
            <p:nvSpPr>
              <p:cNvPr id="59" name="Google Shape;59;p31"/>
              <p:cNvSpPr/>
              <p:nvPr/>
            </p:nvSpPr>
            <p:spPr>
              <a:xfrm>
                <a:off x="2519028" y="7841415"/>
                <a:ext cx="536931" cy="498493"/>
              </a:xfrm>
              <a:custGeom>
                <a:avLst/>
                <a:gdLst/>
                <a:ahLst/>
                <a:cxnLst/>
                <a:rect l="l" t="t" r="r" b="b"/>
                <a:pathLst>
                  <a:path w="536931" h="498493" extrusionOk="0">
                    <a:moveTo>
                      <a:pt x="453593" y="0"/>
                    </a:moveTo>
                    <a:cubicBezTo>
                      <a:pt x="426525" y="0"/>
                      <a:pt x="399458" y="7519"/>
                      <a:pt x="373894" y="13534"/>
                    </a:cubicBezTo>
                    <a:cubicBezTo>
                      <a:pt x="330285" y="24060"/>
                      <a:pt x="286677" y="34586"/>
                      <a:pt x="244572" y="45112"/>
                    </a:cubicBezTo>
                    <a:cubicBezTo>
                      <a:pt x="181414" y="60150"/>
                      <a:pt x="106227" y="69172"/>
                      <a:pt x="56603" y="114285"/>
                    </a:cubicBezTo>
                    <a:cubicBezTo>
                      <a:pt x="17505" y="150375"/>
                      <a:pt x="-5051" y="206014"/>
                      <a:pt x="964" y="260149"/>
                    </a:cubicBezTo>
                    <a:cubicBezTo>
                      <a:pt x="6979" y="320299"/>
                      <a:pt x="46077" y="374434"/>
                      <a:pt x="101715" y="399997"/>
                    </a:cubicBezTo>
                    <a:cubicBezTo>
                      <a:pt x="134798" y="415035"/>
                      <a:pt x="170888" y="419546"/>
                      <a:pt x="205474" y="430072"/>
                    </a:cubicBezTo>
                    <a:cubicBezTo>
                      <a:pt x="249083" y="442102"/>
                      <a:pt x="286677" y="464659"/>
                      <a:pt x="318255" y="496238"/>
                    </a:cubicBezTo>
                    <a:cubicBezTo>
                      <a:pt x="321263" y="499245"/>
                      <a:pt x="325774" y="499245"/>
                      <a:pt x="328782" y="496238"/>
                    </a:cubicBezTo>
                    <a:cubicBezTo>
                      <a:pt x="330285" y="496238"/>
                      <a:pt x="330285" y="494734"/>
                      <a:pt x="331789" y="494734"/>
                    </a:cubicBezTo>
                    <a:cubicBezTo>
                      <a:pt x="370887" y="461651"/>
                      <a:pt x="342315" y="404509"/>
                      <a:pt x="315248" y="372930"/>
                    </a:cubicBezTo>
                    <a:cubicBezTo>
                      <a:pt x="295699" y="351877"/>
                      <a:pt x="273143" y="338344"/>
                      <a:pt x="247579" y="326314"/>
                    </a:cubicBezTo>
                    <a:cubicBezTo>
                      <a:pt x="231038" y="318795"/>
                      <a:pt x="206978" y="309772"/>
                      <a:pt x="205474" y="287216"/>
                    </a:cubicBezTo>
                    <a:cubicBezTo>
                      <a:pt x="205474" y="261652"/>
                      <a:pt x="232542" y="245111"/>
                      <a:pt x="255098" y="243608"/>
                    </a:cubicBezTo>
                    <a:cubicBezTo>
                      <a:pt x="292692" y="240600"/>
                      <a:pt x="325774" y="264660"/>
                      <a:pt x="363368" y="270675"/>
                    </a:cubicBezTo>
                    <a:cubicBezTo>
                      <a:pt x="393443" y="276690"/>
                      <a:pt x="414495" y="261652"/>
                      <a:pt x="434044" y="240600"/>
                    </a:cubicBezTo>
                    <a:cubicBezTo>
                      <a:pt x="476149" y="199999"/>
                      <a:pt x="527277" y="145864"/>
                      <a:pt x="536299" y="85714"/>
                    </a:cubicBezTo>
                    <a:cubicBezTo>
                      <a:pt x="542314" y="33083"/>
                      <a:pt x="504720" y="0"/>
                      <a:pt x="453593" y="0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31"/>
              <p:cNvSpPr/>
              <p:nvPr/>
            </p:nvSpPr>
            <p:spPr>
              <a:xfrm>
                <a:off x="2908218" y="8231767"/>
                <a:ext cx="491926" cy="675803"/>
              </a:xfrm>
              <a:custGeom>
                <a:avLst/>
                <a:gdLst/>
                <a:ahLst/>
                <a:cxnLst/>
                <a:rect l="l" t="t" r="r" b="b"/>
                <a:pathLst>
                  <a:path w="491926" h="675803" extrusionOk="0">
                    <a:moveTo>
                      <a:pt x="488461" y="271298"/>
                    </a:moveTo>
                    <a:cubicBezTo>
                      <a:pt x="480942" y="254757"/>
                      <a:pt x="462897" y="248742"/>
                      <a:pt x="446356" y="242726"/>
                    </a:cubicBezTo>
                    <a:cubicBezTo>
                      <a:pt x="416281" y="230696"/>
                      <a:pt x="402747" y="214155"/>
                      <a:pt x="390717" y="185584"/>
                    </a:cubicBezTo>
                    <a:cubicBezTo>
                      <a:pt x="371168" y="141975"/>
                      <a:pt x="359138" y="101374"/>
                      <a:pt x="306507" y="96863"/>
                    </a:cubicBezTo>
                    <a:cubicBezTo>
                      <a:pt x="265906" y="93855"/>
                      <a:pt x="235831" y="59269"/>
                      <a:pt x="201244" y="41224"/>
                    </a:cubicBezTo>
                    <a:cubicBezTo>
                      <a:pt x="166658" y="23179"/>
                      <a:pt x="129064" y="12653"/>
                      <a:pt x="91471" y="623"/>
                    </a:cubicBezTo>
                    <a:cubicBezTo>
                      <a:pt x="88463" y="-881"/>
                      <a:pt x="85456" y="623"/>
                      <a:pt x="83952" y="2127"/>
                    </a:cubicBezTo>
                    <a:cubicBezTo>
                      <a:pt x="61396" y="24683"/>
                      <a:pt x="43351" y="48743"/>
                      <a:pt x="26809" y="75810"/>
                    </a:cubicBezTo>
                    <a:cubicBezTo>
                      <a:pt x="25306" y="75810"/>
                      <a:pt x="23802" y="77314"/>
                      <a:pt x="22298" y="80321"/>
                    </a:cubicBezTo>
                    <a:cubicBezTo>
                      <a:pt x="10268" y="107389"/>
                      <a:pt x="7261" y="135960"/>
                      <a:pt x="4253" y="164532"/>
                    </a:cubicBezTo>
                    <a:cubicBezTo>
                      <a:pt x="1246" y="199118"/>
                      <a:pt x="-1762" y="233704"/>
                      <a:pt x="1246" y="269794"/>
                    </a:cubicBezTo>
                    <a:cubicBezTo>
                      <a:pt x="4253" y="296862"/>
                      <a:pt x="8764" y="323929"/>
                      <a:pt x="20795" y="347989"/>
                    </a:cubicBezTo>
                    <a:cubicBezTo>
                      <a:pt x="35832" y="379568"/>
                      <a:pt x="59892" y="400620"/>
                      <a:pt x="80945" y="426184"/>
                    </a:cubicBezTo>
                    <a:cubicBezTo>
                      <a:pt x="132072" y="490845"/>
                      <a:pt x="95982" y="563025"/>
                      <a:pt x="108012" y="635205"/>
                    </a:cubicBezTo>
                    <a:cubicBezTo>
                      <a:pt x="111019" y="650243"/>
                      <a:pt x="117034" y="668288"/>
                      <a:pt x="133576" y="674303"/>
                    </a:cubicBezTo>
                    <a:cubicBezTo>
                      <a:pt x="157636" y="681821"/>
                      <a:pt x="189214" y="659265"/>
                      <a:pt x="207259" y="647235"/>
                    </a:cubicBezTo>
                    <a:cubicBezTo>
                      <a:pt x="225305" y="635205"/>
                      <a:pt x="243350" y="620168"/>
                      <a:pt x="253876" y="599115"/>
                    </a:cubicBezTo>
                    <a:cubicBezTo>
                      <a:pt x="258387" y="590093"/>
                      <a:pt x="261394" y="581070"/>
                      <a:pt x="261394" y="570544"/>
                    </a:cubicBezTo>
                    <a:cubicBezTo>
                      <a:pt x="261394" y="550995"/>
                      <a:pt x="243350" y="525431"/>
                      <a:pt x="258387" y="507387"/>
                    </a:cubicBezTo>
                    <a:cubicBezTo>
                      <a:pt x="279439" y="483326"/>
                      <a:pt x="329063" y="495356"/>
                      <a:pt x="357634" y="483326"/>
                    </a:cubicBezTo>
                    <a:cubicBezTo>
                      <a:pt x="384702" y="472800"/>
                      <a:pt x="408762" y="453251"/>
                      <a:pt x="426807" y="430695"/>
                    </a:cubicBezTo>
                    <a:cubicBezTo>
                      <a:pt x="444852" y="408139"/>
                      <a:pt x="458386" y="381071"/>
                      <a:pt x="470416" y="354004"/>
                    </a:cubicBezTo>
                    <a:cubicBezTo>
                      <a:pt x="477934" y="329944"/>
                      <a:pt x="500491" y="295358"/>
                      <a:pt x="488461" y="271298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31"/>
              <p:cNvSpPr/>
              <p:nvPr/>
            </p:nvSpPr>
            <p:spPr>
              <a:xfrm>
                <a:off x="2348838" y="7983188"/>
                <a:ext cx="604234" cy="1048156"/>
              </a:xfrm>
              <a:custGeom>
                <a:avLst/>
                <a:gdLst/>
                <a:ahLst/>
                <a:cxnLst/>
                <a:rect l="l" t="t" r="r" b="b"/>
                <a:pathLst>
                  <a:path w="604234" h="1048156" extrusionOk="0">
                    <a:moveTo>
                      <a:pt x="604235" y="761980"/>
                    </a:moveTo>
                    <a:cubicBezTo>
                      <a:pt x="602731" y="686793"/>
                      <a:pt x="547092" y="647695"/>
                      <a:pt x="507995" y="590553"/>
                    </a:cubicBezTo>
                    <a:cubicBezTo>
                      <a:pt x="482431" y="552959"/>
                      <a:pt x="483935" y="515365"/>
                      <a:pt x="482431" y="471756"/>
                    </a:cubicBezTo>
                    <a:cubicBezTo>
                      <a:pt x="482431" y="438674"/>
                      <a:pt x="474912" y="405592"/>
                      <a:pt x="449349" y="384539"/>
                    </a:cubicBezTo>
                    <a:cubicBezTo>
                      <a:pt x="384687" y="331908"/>
                      <a:pt x="292958" y="372509"/>
                      <a:pt x="225290" y="330404"/>
                    </a:cubicBezTo>
                    <a:cubicBezTo>
                      <a:pt x="126042" y="267247"/>
                      <a:pt x="141080" y="133413"/>
                      <a:pt x="154613" y="34165"/>
                    </a:cubicBezTo>
                    <a:cubicBezTo>
                      <a:pt x="154613" y="31158"/>
                      <a:pt x="153110" y="28150"/>
                      <a:pt x="151606" y="26647"/>
                    </a:cubicBezTo>
                    <a:cubicBezTo>
                      <a:pt x="154613" y="22135"/>
                      <a:pt x="159125" y="17624"/>
                      <a:pt x="162132" y="13113"/>
                    </a:cubicBezTo>
                    <a:cubicBezTo>
                      <a:pt x="168147" y="5594"/>
                      <a:pt x="157621" y="-4932"/>
                      <a:pt x="151606" y="2587"/>
                    </a:cubicBezTo>
                    <a:cubicBezTo>
                      <a:pt x="28299" y="154465"/>
                      <a:pt x="-25836" y="358975"/>
                      <a:pt x="11757" y="551455"/>
                    </a:cubicBezTo>
                    <a:cubicBezTo>
                      <a:pt x="47847" y="733409"/>
                      <a:pt x="163636" y="895814"/>
                      <a:pt x="321530" y="990550"/>
                    </a:cubicBezTo>
                    <a:cubicBezTo>
                      <a:pt x="399725" y="1037166"/>
                      <a:pt x="526040" y="1089798"/>
                      <a:pt x="592205" y="996565"/>
                    </a:cubicBezTo>
                    <a:cubicBezTo>
                      <a:pt x="593708" y="993558"/>
                      <a:pt x="593708" y="990550"/>
                      <a:pt x="592205" y="989047"/>
                    </a:cubicBezTo>
                    <a:cubicBezTo>
                      <a:pt x="557618" y="916866"/>
                      <a:pt x="604235" y="837168"/>
                      <a:pt x="604235" y="761980"/>
                    </a:cubicBezTo>
                    <a:close/>
                  </a:path>
                </a:pathLst>
              </a:custGeom>
              <a:solidFill>
                <a:srgbClr val="9FDA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31"/>
              <p:cNvSpPr/>
              <p:nvPr/>
            </p:nvSpPr>
            <p:spPr>
              <a:xfrm>
                <a:off x="2901049" y="7819127"/>
                <a:ext cx="697334" cy="1163667"/>
              </a:xfrm>
              <a:custGeom>
                <a:avLst/>
                <a:gdLst/>
                <a:ahLst/>
                <a:cxnLst/>
                <a:rect l="l" t="t" r="r" b="b"/>
                <a:pathLst>
                  <a:path w="697334" h="1163667" extrusionOk="0">
                    <a:moveTo>
                      <a:pt x="627960" y="274918"/>
                    </a:moveTo>
                    <a:cubicBezTo>
                      <a:pt x="572321" y="169655"/>
                      <a:pt x="485104" y="79430"/>
                      <a:pt x="376834" y="31310"/>
                    </a:cubicBezTo>
                    <a:cubicBezTo>
                      <a:pt x="331721" y="11762"/>
                      <a:pt x="274579" y="-12298"/>
                      <a:pt x="226459" y="7250"/>
                    </a:cubicBezTo>
                    <a:cubicBezTo>
                      <a:pt x="211421" y="13265"/>
                      <a:pt x="196384" y="25295"/>
                      <a:pt x="193376" y="43340"/>
                    </a:cubicBezTo>
                    <a:lnTo>
                      <a:pt x="193376" y="43340"/>
                    </a:lnTo>
                    <a:cubicBezTo>
                      <a:pt x="190369" y="44844"/>
                      <a:pt x="188865" y="49355"/>
                      <a:pt x="191872" y="53866"/>
                    </a:cubicBezTo>
                    <a:cubicBezTo>
                      <a:pt x="226459" y="117024"/>
                      <a:pt x="187361" y="189204"/>
                      <a:pt x="142249" y="234316"/>
                    </a:cubicBezTo>
                    <a:cubicBezTo>
                      <a:pt x="100144" y="276421"/>
                      <a:pt x="46009" y="308000"/>
                      <a:pt x="11422" y="357624"/>
                    </a:cubicBezTo>
                    <a:cubicBezTo>
                      <a:pt x="-2111" y="377173"/>
                      <a:pt x="-11134" y="431308"/>
                      <a:pt x="29468" y="422285"/>
                    </a:cubicBezTo>
                    <a:cubicBezTo>
                      <a:pt x="39994" y="420782"/>
                      <a:pt x="47513" y="411759"/>
                      <a:pt x="56535" y="405744"/>
                    </a:cubicBezTo>
                    <a:cubicBezTo>
                      <a:pt x="68565" y="396721"/>
                      <a:pt x="82099" y="390707"/>
                      <a:pt x="95633" y="387699"/>
                    </a:cubicBezTo>
                    <a:cubicBezTo>
                      <a:pt x="127211" y="378677"/>
                      <a:pt x="161797" y="378677"/>
                      <a:pt x="193376" y="387699"/>
                    </a:cubicBezTo>
                    <a:cubicBezTo>
                      <a:pt x="259541" y="404240"/>
                      <a:pt x="315180" y="452360"/>
                      <a:pt x="364804" y="495969"/>
                    </a:cubicBezTo>
                    <a:cubicBezTo>
                      <a:pt x="414427" y="539578"/>
                      <a:pt x="467059" y="583186"/>
                      <a:pt x="503149" y="638825"/>
                    </a:cubicBezTo>
                    <a:cubicBezTo>
                      <a:pt x="543750" y="701983"/>
                      <a:pt x="545254" y="772659"/>
                      <a:pt x="492622" y="829801"/>
                    </a:cubicBezTo>
                    <a:cubicBezTo>
                      <a:pt x="452021" y="874914"/>
                      <a:pt x="394879" y="901981"/>
                      <a:pt x="348263" y="939575"/>
                    </a:cubicBezTo>
                    <a:cubicBezTo>
                      <a:pt x="307661" y="972658"/>
                      <a:pt x="274579" y="1016266"/>
                      <a:pt x="273075" y="1070401"/>
                    </a:cubicBezTo>
                    <a:cubicBezTo>
                      <a:pt x="271571" y="1115514"/>
                      <a:pt x="297135" y="1165138"/>
                      <a:pt x="348263" y="1163634"/>
                    </a:cubicBezTo>
                    <a:cubicBezTo>
                      <a:pt x="453525" y="1159123"/>
                      <a:pt x="539239" y="1062883"/>
                      <a:pt x="588863" y="978673"/>
                    </a:cubicBezTo>
                    <a:cubicBezTo>
                      <a:pt x="707659" y="771155"/>
                      <a:pt x="740741" y="491458"/>
                      <a:pt x="627960" y="274918"/>
                    </a:cubicBezTo>
                    <a:close/>
                  </a:path>
                </a:pathLst>
              </a:custGeom>
              <a:solidFill>
                <a:srgbClr val="9FDA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3" name="Google Shape;63;p31"/>
              <p:cNvGrpSpPr/>
              <p:nvPr/>
            </p:nvGrpSpPr>
            <p:grpSpPr>
              <a:xfrm>
                <a:off x="2483956" y="6807724"/>
                <a:ext cx="738321" cy="802017"/>
                <a:chOff x="2483956" y="6807724"/>
                <a:chExt cx="738321" cy="802017"/>
              </a:xfrm>
            </p:grpSpPr>
            <p:sp>
              <p:nvSpPr>
                <p:cNvPr id="64" name="Google Shape;64;p31"/>
                <p:cNvSpPr/>
                <p:nvPr/>
              </p:nvSpPr>
              <p:spPr>
                <a:xfrm>
                  <a:off x="2483956" y="7278916"/>
                  <a:ext cx="360330" cy="33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30" h="330825" extrusionOk="0">
                      <a:moveTo>
                        <a:pt x="359343" y="293327"/>
                      </a:moveTo>
                      <a:cubicBezTo>
                        <a:pt x="362350" y="212125"/>
                        <a:pt x="347313" y="118892"/>
                        <a:pt x="279644" y="67765"/>
                      </a:cubicBezTo>
                      <a:cubicBezTo>
                        <a:pt x="207464" y="13630"/>
                        <a:pt x="100698" y="9119"/>
                        <a:pt x="13480" y="96"/>
                      </a:cubicBezTo>
                      <a:cubicBezTo>
                        <a:pt x="-54" y="-1408"/>
                        <a:pt x="-3061" y="15133"/>
                        <a:pt x="2954" y="24156"/>
                      </a:cubicBezTo>
                      <a:cubicBezTo>
                        <a:pt x="31525" y="61750"/>
                        <a:pt x="46563" y="106862"/>
                        <a:pt x="69119" y="147463"/>
                      </a:cubicBezTo>
                      <a:cubicBezTo>
                        <a:pt x="88668" y="180546"/>
                        <a:pt x="112728" y="210621"/>
                        <a:pt x="141299" y="236185"/>
                      </a:cubicBezTo>
                      <a:cubicBezTo>
                        <a:pt x="193930" y="282801"/>
                        <a:pt x="260095" y="312876"/>
                        <a:pt x="329268" y="323402"/>
                      </a:cubicBezTo>
                      <a:cubicBezTo>
                        <a:pt x="333779" y="335432"/>
                        <a:pt x="354831" y="332425"/>
                        <a:pt x="356335" y="317387"/>
                      </a:cubicBezTo>
                      <a:cubicBezTo>
                        <a:pt x="356335" y="311372"/>
                        <a:pt x="357839" y="305357"/>
                        <a:pt x="357839" y="299342"/>
                      </a:cubicBezTo>
                      <a:cubicBezTo>
                        <a:pt x="360846" y="297838"/>
                        <a:pt x="360846" y="294831"/>
                        <a:pt x="359343" y="293327"/>
                      </a:cubicBezTo>
                      <a:close/>
                    </a:path>
                  </a:pathLst>
                </a:custGeom>
                <a:solidFill>
                  <a:srgbClr val="8DC6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65;p31"/>
                <p:cNvSpPr/>
                <p:nvPr/>
              </p:nvSpPr>
              <p:spPr>
                <a:xfrm>
                  <a:off x="2727059" y="6807724"/>
                  <a:ext cx="278617" cy="539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617" h="539813" extrusionOk="0">
                      <a:moveTo>
                        <a:pt x="275637" y="274297"/>
                      </a:moveTo>
                      <a:cubicBezTo>
                        <a:pt x="266615" y="221666"/>
                        <a:pt x="233532" y="175050"/>
                        <a:pt x="201954" y="134448"/>
                      </a:cubicBezTo>
                      <a:cubicBezTo>
                        <a:pt x="164360" y="86328"/>
                        <a:pt x="122255" y="42720"/>
                        <a:pt x="77142" y="3622"/>
                      </a:cubicBezTo>
                      <a:cubicBezTo>
                        <a:pt x="68120" y="-3897"/>
                        <a:pt x="54586" y="615"/>
                        <a:pt x="53082" y="14148"/>
                      </a:cubicBezTo>
                      <a:cubicBezTo>
                        <a:pt x="50075" y="71291"/>
                        <a:pt x="41052" y="126930"/>
                        <a:pt x="29022" y="182568"/>
                      </a:cubicBezTo>
                      <a:cubicBezTo>
                        <a:pt x="18496" y="227681"/>
                        <a:pt x="3459" y="272793"/>
                        <a:pt x="451" y="319409"/>
                      </a:cubicBezTo>
                      <a:cubicBezTo>
                        <a:pt x="-2557" y="361515"/>
                        <a:pt x="9474" y="397605"/>
                        <a:pt x="36541" y="430687"/>
                      </a:cubicBezTo>
                      <a:cubicBezTo>
                        <a:pt x="65112" y="468281"/>
                        <a:pt x="96691" y="505874"/>
                        <a:pt x="132781" y="535949"/>
                      </a:cubicBezTo>
                      <a:cubicBezTo>
                        <a:pt x="141804" y="543468"/>
                        <a:pt x="152330" y="538957"/>
                        <a:pt x="155337" y="531438"/>
                      </a:cubicBezTo>
                      <a:lnTo>
                        <a:pt x="155337" y="531438"/>
                      </a:lnTo>
                      <a:cubicBezTo>
                        <a:pt x="156841" y="529934"/>
                        <a:pt x="158345" y="529934"/>
                        <a:pt x="158345" y="528431"/>
                      </a:cubicBezTo>
                      <a:cubicBezTo>
                        <a:pt x="238043" y="472792"/>
                        <a:pt x="292179" y="375048"/>
                        <a:pt x="275637" y="274297"/>
                      </a:cubicBezTo>
                      <a:close/>
                    </a:path>
                  </a:pathLst>
                </a:custGeom>
                <a:solidFill>
                  <a:srgbClr val="8DC6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66;p31"/>
                <p:cNvSpPr/>
                <p:nvPr/>
              </p:nvSpPr>
              <p:spPr>
                <a:xfrm>
                  <a:off x="2947809" y="7217347"/>
                  <a:ext cx="274468" cy="379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68" h="379484" extrusionOk="0">
                      <a:moveTo>
                        <a:pt x="257893" y="13545"/>
                      </a:moveTo>
                      <a:cubicBezTo>
                        <a:pt x="256389" y="3019"/>
                        <a:pt x="247367" y="-2996"/>
                        <a:pt x="236841" y="1515"/>
                      </a:cubicBezTo>
                      <a:cubicBezTo>
                        <a:pt x="194736" y="21064"/>
                        <a:pt x="152631" y="40613"/>
                        <a:pt x="110526" y="60162"/>
                      </a:cubicBezTo>
                      <a:cubicBezTo>
                        <a:pt x="78947" y="75199"/>
                        <a:pt x="47368" y="88733"/>
                        <a:pt x="30827" y="120312"/>
                      </a:cubicBezTo>
                      <a:cubicBezTo>
                        <a:pt x="15789" y="147379"/>
                        <a:pt x="12782" y="177454"/>
                        <a:pt x="11278" y="207529"/>
                      </a:cubicBezTo>
                      <a:cubicBezTo>
                        <a:pt x="8271" y="237604"/>
                        <a:pt x="5263" y="267679"/>
                        <a:pt x="3759" y="297754"/>
                      </a:cubicBezTo>
                      <a:cubicBezTo>
                        <a:pt x="3759" y="299258"/>
                        <a:pt x="2256" y="299258"/>
                        <a:pt x="2256" y="300762"/>
                      </a:cubicBezTo>
                      <a:cubicBezTo>
                        <a:pt x="-752" y="309784"/>
                        <a:pt x="-752" y="317303"/>
                        <a:pt x="2256" y="324822"/>
                      </a:cubicBezTo>
                      <a:cubicBezTo>
                        <a:pt x="2256" y="330837"/>
                        <a:pt x="752" y="335348"/>
                        <a:pt x="752" y="341363"/>
                      </a:cubicBezTo>
                      <a:cubicBezTo>
                        <a:pt x="-752" y="354897"/>
                        <a:pt x="15789" y="357904"/>
                        <a:pt x="23308" y="351889"/>
                      </a:cubicBezTo>
                      <a:cubicBezTo>
                        <a:pt x="42857" y="365423"/>
                        <a:pt x="68421" y="374445"/>
                        <a:pt x="86466" y="377453"/>
                      </a:cubicBezTo>
                      <a:cubicBezTo>
                        <a:pt x="133082" y="384972"/>
                        <a:pt x="179698" y="371438"/>
                        <a:pt x="214284" y="339859"/>
                      </a:cubicBezTo>
                      <a:cubicBezTo>
                        <a:pt x="306013" y="260160"/>
                        <a:pt x="268419" y="121815"/>
                        <a:pt x="257893" y="13545"/>
                      </a:cubicBezTo>
                      <a:close/>
                    </a:path>
                  </a:pathLst>
                </a:custGeom>
                <a:solidFill>
                  <a:srgbClr val="8DC6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7" name="Google Shape;67;p31"/>
            <p:cNvGrpSpPr/>
            <p:nvPr/>
          </p:nvGrpSpPr>
          <p:grpSpPr>
            <a:xfrm>
              <a:off x="1202708" y="6848940"/>
              <a:ext cx="6270636" cy="2600341"/>
              <a:chOff x="1202708" y="6848940"/>
              <a:chExt cx="6270636" cy="2600341"/>
            </a:xfrm>
          </p:grpSpPr>
          <p:sp>
            <p:nvSpPr>
              <p:cNvPr id="68" name="Google Shape;68;p31"/>
              <p:cNvSpPr/>
              <p:nvPr/>
            </p:nvSpPr>
            <p:spPr>
              <a:xfrm>
                <a:off x="1202708" y="6848940"/>
                <a:ext cx="6270636" cy="2600341"/>
              </a:xfrm>
              <a:custGeom>
                <a:avLst/>
                <a:gdLst/>
                <a:ahLst/>
                <a:cxnLst/>
                <a:rect l="l" t="t" r="r" b="b"/>
                <a:pathLst>
                  <a:path w="6270636" h="2600341" extrusionOk="0">
                    <a:moveTo>
                      <a:pt x="1990965" y="2598479"/>
                    </a:moveTo>
                    <a:cubicBezTo>
                      <a:pt x="1951867" y="2598479"/>
                      <a:pt x="1897732" y="2568404"/>
                      <a:pt x="1875176" y="2538329"/>
                    </a:cubicBezTo>
                    <a:cubicBezTo>
                      <a:pt x="1869161" y="2530811"/>
                      <a:pt x="1857131" y="2514270"/>
                      <a:pt x="1843597" y="2491713"/>
                    </a:cubicBezTo>
                    <a:cubicBezTo>
                      <a:pt x="1843597" y="2494721"/>
                      <a:pt x="1843597" y="2497728"/>
                      <a:pt x="1843597" y="2500736"/>
                    </a:cubicBezTo>
                    <a:cubicBezTo>
                      <a:pt x="1845101" y="2514270"/>
                      <a:pt x="1842093" y="2532315"/>
                      <a:pt x="1833071" y="2542841"/>
                    </a:cubicBezTo>
                    <a:cubicBezTo>
                      <a:pt x="1827056" y="2548856"/>
                      <a:pt x="1821041" y="2551863"/>
                      <a:pt x="1812018" y="2551863"/>
                    </a:cubicBezTo>
                    <a:cubicBezTo>
                      <a:pt x="1787958" y="2551863"/>
                      <a:pt x="1769913" y="2526300"/>
                      <a:pt x="1760891" y="2512766"/>
                    </a:cubicBezTo>
                    <a:cubicBezTo>
                      <a:pt x="1736831" y="2476676"/>
                      <a:pt x="1723297" y="2443593"/>
                      <a:pt x="1721793" y="2415022"/>
                    </a:cubicBezTo>
                    <a:cubicBezTo>
                      <a:pt x="1721793" y="2407503"/>
                      <a:pt x="1721793" y="2398481"/>
                      <a:pt x="1721793" y="2390962"/>
                    </a:cubicBezTo>
                    <a:cubicBezTo>
                      <a:pt x="1705252" y="2443593"/>
                      <a:pt x="1657132" y="2497728"/>
                      <a:pt x="1612020" y="2518781"/>
                    </a:cubicBezTo>
                    <a:cubicBezTo>
                      <a:pt x="1578937" y="2535322"/>
                      <a:pt x="1548862" y="2532315"/>
                      <a:pt x="1527810" y="2511262"/>
                    </a:cubicBezTo>
                    <a:lnTo>
                      <a:pt x="1524802" y="2508254"/>
                    </a:lnTo>
                    <a:lnTo>
                      <a:pt x="1526306" y="2503743"/>
                    </a:lnTo>
                    <a:cubicBezTo>
                      <a:pt x="1538336" y="2470661"/>
                      <a:pt x="1562396" y="2409007"/>
                      <a:pt x="1595478" y="2378932"/>
                    </a:cubicBezTo>
                    <a:lnTo>
                      <a:pt x="1601493" y="2374421"/>
                    </a:lnTo>
                    <a:lnTo>
                      <a:pt x="1606005" y="2380436"/>
                    </a:lnTo>
                    <a:cubicBezTo>
                      <a:pt x="1621042" y="2396977"/>
                      <a:pt x="1634576" y="2398481"/>
                      <a:pt x="1652621" y="2401488"/>
                    </a:cubicBezTo>
                    <a:cubicBezTo>
                      <a:pt x="1661643" y="2402992"/>
                      <a:pt x="1672170" y="2404496"/>
                      <a:pt x="1684200" y="2409007"/>
                    </a:cubicBezTo>
                    <a:cubicBezTo>
                      <a:pt x="1705252" y="2381940"/>
                      <a:pt x="1702245" y="2372917"/>
                      <a:pt x="1702245" y="2371413"/>
                    </a:cubicBezTo>
                    <a:cubicBezTo>
                      <a:pt x="1697733" y="2362391"/>
                      <a:pt x="1664651" y="2365398"/>
                      <a:pt x="1643598" y="2366902"/>
                    </a:cubicBezTo>
                    <a:cubicBezTo>
                      <a:pt x="1631568" y="2368406"/>
                      <a:pt x="1621042" y="2368406"/>
                      <a:pt x="1612020" y="2368406"/>
                    </a:cubicBezTo>
                    <a:cubicBezTo>
                      <a:pt x="1612020" y="2368406"/>
                      <a:pt x="1612020" y="2368406"/>
                      <a:pt x="1612020" y="2368406"/>
                    </a:cubicBezTo>
                    <a:cubicBezTo>
                      <a:pt x="1606005" y="2368406"/>
                      <a:pt x="1602997" y="2363895"/>
                      <a:pt x="1602997" y="2362391"/>
                    </a:cubicBezTo>
                    <a:cubicBezTo>
                      <a:pt x="1599990" y="2354872"/>
                      <a:pt x="1604501" y="2345850"/>
                      <a:pt x="1616531" y="2329308"/>
                    </a:cubicBezTo>
                    <a:cubicBezTo>
                      <a:pt x="1618035" y="2327805"/>
                      <a:pt x="1618035" y="2326301"/>
                      <a:pt x="1619538" y="2326301"/>
                    </a:cubicBezTo>
                    <a:lnTo>
                      <a:pt x="1622546" y="2323293"/>
                    </a:lnTo>
                    <a:cubicBezTo>
                      <a:pt x="1630065" y="2314271"/>
                      <a:pt x="1639087" y="2300737"/>
                      <a:pt x="1651117" y="2291715"/>
                    </a:cubicBezTo>
                    <a:lnTo>
                      <a:pt x="1651117" y="2291715"/>
                    </a:lnTo>
                    <a:cubicBezTo>
                      <a:pt x="1655628" y="2269158"/>
                      <a:pt x="1664651" y="2252617"/>
                      <a:pt x="1673673" y="2236076"/>
                    </a:cubicBezTo>
                    <a:cubicBezTo>
                      <a:pt x="1688711" y="2209008"/>
                      <a:pt x="1700741" y="2189460"/>
                      <a:pt x="1679688" y="2153370"/>
                    </a:cubicBezTo>
                    <a:cubicBezTo>
                      <a:pt x="1663147" y="2124798"/>
                      <a:pt x="1651117" y="2109761"/>
                      <a:pt x="1628561" y="2103746"/>
                    </a:cubicBezTo>
                    <a:cubicBezTo>
                      <a:pt x="1583448" y="2094723"/>
                      <a:pt x="1572922" y="2103746"/>
                      <a:pt x="1560892" y="2145851"/>
                    </a:cubicBezTo>
                    <a:cubicBezTo>
                      <a:pt x="1615027" y="2120287"/>
                      <a:pt x="1642095" y="2136828"/>
                      <a:pt x="1654125" y="2148858"/>
                    </a:cubicBezTo>
                    <a:cubicBezTo>
                      <a:pt x="1675177" y="2171415"/>
                      <a:pt x="1675177" y="2215023"/>
                      <a:pt x="1654125" y="2243595"/>
                    </a:cubicBezTo>
                    <a:cubicBezTo>
                      <a:pt x="1634576" y="2270662"/>
                      <a:pt x="1604501" y="2278181"/>
                      <a:pt x="1571418" y="2264647"/>
                    </a:cubicBezTo>
                    <a:cubicBezTo>
                      <a:pt x="1527810" y="2246602"/>
                      <a:pt x="1527810" y="2212016"/>
                      <a:pt x="1535328" y="2178933"/>
                    </a:cubicBezTo>
                    <a:cubicBezTo>
                      <a:pt x="1488712" y="2222542"/>
                      <a:pt x="1436081" y="2339835"/>
                      <a:pt x="1424051" y="2386451"/>
                    </a:cubicBezTo>
                    <a:cubicBezTo>
                      <a:pt x="1421043" y="2395473"/>
                      <a:pt x="1419540" y="2404496"/>
                      <a:pt x="1419540" y="2412015"/>
                    </a:cubicBezTo>
                    <a:cubicBezTo>
                      <a:pt x="1439088" y="2409007"/>
                      <a:pt x="1457134" y="2410511"/>
                      <a:pt x="1472171" y="2416526"/>
                    </a:cubicBezTo>
                    <a:cubicBezTo>
                      <a:pt x="1488712" y="2424045"/>
                      <a:pt x="1508261" y="2440586"/>
                      <a:pt x="1509765" y="2481187"/>
                    </a:cubicBezTo>
                    <a:lnTo>
                      <a:pt x="1509765" y="2488706"/>
                    </a:lnTo>
                    <a:lnTo>
                      <a:pt x="1502246" y="2488706"/>
                    </a:lnTo>
                    <a:cubicBezTo>
                      <a:pt x="1464652" y="2493217"/>
                      <a:pt x="1436081" y="2484195"/>
                      <a:pt x="1418036" y="2464646"/>
                    </a:cubicBezTo>
                    <a:cubicBezTo>
                      <a:pt x="1410517" y="2455623"/>
                      <a:pt x="1406006" y="2445097"/>
                      <a:pt x="1402998" y="2431563"/>
                    </a:cubicBezTo>
                    <a:cubicBezTo>
                      <a:pt x="1390968" y="2436075"/>
                      <a:pt x="1378938" y="2442090"/>
                      <a:pt x="1368412" y="2449608"/>
                    </a:cubicBezTo>
                    <a:cubicBezTo>
                      <a:pt x="1344352" y="2467653"/>
                      <a:pt x="1330818" y="2490210"/>
                      <a:pt x="1330818" y="2512766"/>
                    </a:cubicBezTo>
                    <a:cubicBezTo>
                      <a:pt x="1338337" y="2512766"/>
                      <a:pt x="1344352" y="2512766"/>
                      <a:pt x="1351871" y="2512766"/>
                    </a:cubicBezTo>
                    <a:cubicBezTo>
                      <a:pt x="1378938" y="2514270"/>
                      <a:pt x="1406006" y="2518781"/>
                      <a:pt x="1433073" y="2524796"/>
                    </a:cubicBezTo>
                    <a:cubicBezTo>
                      <a:pt x="1457134" y="2529307"/>
                      <a:pt x="1481193" y="2533818"/>
                      <a:pt x="1503750" y="2535322"/>
                    </a:cubicBezTo>
                    <a:lnTo>
                      <a:pt x="1524802" y="2536826"/>
                    </a:lnTo>
                    <a:lnTo>
                      <a:pt x="1506757" y="2548856"/>
                    </a:lnTo>
                    <a:cubicBezTo>
                      <a:pt x="1475178" y="2571412"/>
                      <a:pt x="1399991" y="2590961"/>
                      <a:pt x="1354878" y="2571412"/>
                    </a:cubicBezTo>
                    <a:cubicBezTo>
                      <a:pt x="1335330" y="2563893"/>
                      <a:pt x="1323300" y="2548856"/>
                      <a:pt x="1318788" y="2529307"/>
                    </a:cubicBezTo>
                    <a:cubicBezTo>
                      <a:pt x="1308262" y="2530811"/>
                      <a:pt x="1296232" y="2532315"/>
                      <a:pt x="1284202" y="2533818"/>
                    </a:cubicBezTo>
                    <a:cubicBezTo>
                      <a:pt x="1224052" y="2542841"/>
                      <a:pt x="1157887" y="2553367"/>
                      <a:pt x="1120293" y="2509758"/>
                    </a:cubicBezTo>
                    <a:cubicBezTo>
                      <a:pt x="1093226" y="2478179"/>
                      <a:pt x="1103752" y="2448104"/>
                      <a:pt x="1114279" y="2419533"/>
                    </a:cubicBezTo>
                    <a:cubicBezTo>
                      <a:pt x="1123301" y="2395473"/>
                      <a:pt x="1138339" y="2375925"/>
                      <a:pt x="1159391" y="2362391"/>
                    </a:cubicBezTo>
                    <a:cubicBezTo>
                      <a:pt x="1159391" y="2362391"/>
                      <a:pt x="1157887" y="2362391"/>
                      <a:pt x="1157887" y="2362391"/>
                    </a:cubicBezTo>
                    <a:cubicBezTo>
                      <a:pt x="1150368" y="2363895"/>
                      <a:pt x="1142850" y="2363895"/>
                      <a:pt x="1135331" y="2362391"/>
                    </a:cubicBezTo>
                    <a:cubicBezTo>
                      <a:pt x="1106760" y="2398481"/>
                      <a:pt x="1055632" y="2431563"/>
                      <a:pt x="1019542" y="2436075"/>
                    </a:cubicBezTo>
                    <a:cubicBezTo>
                      <a:pt x="980445" y="2440586"/>
                      <a:pt x="926310" y="2434571"/>
                      <a:pt x="906761" y="2401488"/>
                    </a:cubicBezTo>
                    <a:cubicBezTo>
                      <a:pt x="894731" y="2381940"/>
                      <a:pt x="897739" y="2354872"/>
                      <a:pt x="900746" y="2329308"/>
                    </a:cubicBezTo>
                    <a:cubicBezTo>
                      <a:pt x="902250" y="2317278"/>
                      <a:pt x="903754" y="2305248"/>
                      <a:pt x="903754" y="2294722"/>
                    </a:cubicBezTo>
                    <a:cubicBezTo>
                      <a:pt x="903754" y="2279685"/>
                      <a:pt x="903754" y="2264647"/>
                      <a:pt x="905257" y="2249610"/>
                    </a:cubicBezTo>
                    <a:cubicBezTo>
                      <a:pt x="906761" y="2198482"/>
                      <a:pt x="908265" y="2144347"/>
                      <a:pt x="893227" y="2099235"/>
                    </a:cubicBezTo>
                    <a:cubicBezTo>
                      <a:pt x="869167" y="2030062"/>
                      <a:pt x="810521" y="2025551"/>
                      <a:pt x="742852" y="2021040"/>
                    </a:cubicBezTo>
                    <a:cubicBezTo>
                      <a:pt x="732326" y="2021040"/>
                      <a:pt x="723304" y="2019536"/>
                      <a:pt x="712777" y="2018032"/>
                    </a:cubicBezTo>
                    <a:cubicBezTo>
                      <a:pt x="679695" y="2015025"/>
                      <a:pt x="645109" y="2015025"/>
                      <a:pt x="612026" y="2016528"/>
                    </a:cubicBezTo>
                    <a:cubicBezTo>
                      <a:pt x="610522" y="2016528"/>
                      <a:pt x="610522" y="2016528"/>
                      <a:pt x="609019" y="2016528"/>
                    </a:cubicBezTo>
                    <a:cubicBezTo>
                      <a:pt x="563906" y="2025551"/>
                      <a:pt x="520297" y="2034573"/>
                      <a:pt x="481200" y="2036077"/>
                    </a:cubicBezTo>
                    <a:cubicBezTo>
                      <a:pt x="454132" y="2037581"/>
                      <a:pt x="427065" y="2039085"/>
                      <a:pt x="401501" y="2042092"/>
                    </a:cubicBezTo>
                    <a:cubicBezTo>
                      <a:pt x="360900" y="2045100"/>
                      <a:pt x="320299" y="2048107"/>
                      <a:pt x="278194" y="2048107"/>
                    </a:cubicBezTo>
                    <a:lnTo>
                      <a:pt x="0" y="2048107"/>
                    </a:lnTo>
                    <a:lnTo>
                      <a:pt x="0" y="2033070"/>
                    </a:lnTo>
                    <a:lnTo>
                      <a:pt x="278194" y="2033070"/>
                    </a:lnTo>
                    <a:cubicBezTo>
                      <a:pt x="318795" y="2033070"/>
                      <a:pt x="360900" y="2030062"/>
                      <a:pt x="399997" y="2027055"/>
                    </a:cubicBezTo>
                    <a:cubicBezTo>
                      <a:pt x="427065" y="2025551"/>
                      <a:pt x="454132" y="2022543"/>
                      <a:pt x="481200" y="2021040"/>
                    </a:cubicBezTo>
                    <a:cubicBezTo>
                      <a:pt x="491726" y="2021040"/>
                      <a:pt x="503756" y="2019536"/>
                      <a:pt x="515786" y="2018032"/>
                    </a:cubicBezTo>
                    <a:cubicBezTo>
                      <a:pt x="514282" y="2018032"/>
                      <a:pt x="511275" y="2018032"/>
                      <a:pt x="509771" y="2018032"/>
                    </a:cubicBezTo>
                    <a:cubicBezTo>
                      <a:pt x="463155" y="2016528"/>
                      <a:pt x="431576" y="1996980"/>
                      <a:pt x="421050" y="1965401"/>
                    </a:cubicBezTo>
                    <a:cubicBezTo>
                      <a:pt x="410524" y="1929311"/>
                      <a:pt x="431576" y="1887206"/>
                      <a:pt x="475185" y="1857131"/>
                    </a:cubicBezTo>
                    <a:cubicBezTo>
                      <a:pt x="563906" y="1793973"/>
                      <a:pt x="663154" y="1804500"/>
                      <a:pt x="757890" y="1812019"/>
                    </a:cubicBezTo>
                    <a:cubicBezTo>
                      <a:pt x="798491" y="1815026"/>
                      <a:pt x="840596" y="1819537"/>
                      <a:pt x="881197" y="1818033"/>
                    </a:cubicBezTo>
                    <a:cubicBezTo>
                      <a:pt x="887212" y="1818033"/>
                      <a:pt x="894731" y="1816530"/>
                      <a:pt x="903754" y="1816530"/>
                    </a:cubicBezTo>
                    <a:cubicBezTo>
                      <a:pt x="951874" y="1812019"/>
                      <a:pt x="1033076" y="1802996"/>
                      <a:pt x="1066158" y="1837582"/>
                    </a:cubicBezTo>
                    <a:cubicBezTo>
                      <a:pt x="1078189" y="1849612"/>
                      <a:pt x="1082700" y="1867657"/>
                      <a:pt x="1079692" y="1887206"/>
                    </a:cubicBezTo>
                    <a:cubicBezTo>
                      <a:pt x="1075181" y="1924800"/>
                      <a:pt x="1033076" y="1933822"/>
                      <a:pt x="992475" y="1942845"/>
                    </a:cubicBezTo>
                    <a:cubicBezTo>
                      <a:pt x="990971" y="1942845"/>
                      <a:pt x="987964" y="1944348"/>
                      <a:pt x="986460" y="1944348"/>
                    </a:cubicBezTo>
                    <a:cubicBezTo>
                      <a:pt x="1007512" y="1941341"/>
                      <a:pt x="1034580" y="1945852"/>
                      <a:pt x="1051121" y="1948860"/>
                    </a:cubicBezTo>
                    <a:cubicBezTo>
                      <a:pt x="1055632" y="1948860"/>
                      <a:pt x="1058640" y="1950363"/>
                      <a:pt x="1061647" y="1950363"/>
                    </a:cubicBezTo>
                    <a:lnTo>
                      <a:pt x="1060143" y="1965401"/>
                    </a:lnTo>
                    <a:cubicBezTo>
                      <a:pt x="1027061" y="1965401"/>
                      <a:pt x="992475" y="1975927"/>
                      <a:pt x="957889" y="1996980"/>
                    </a:cubicBezTo>
                    <a:cubicBezTo>
                      <a:pt x="950370" y="2001491"/>
                      <a:pt x="942851" y="2006002"/>
                      <a:pt x="936836" y="2010513"/>
                    </a:cubicBezTo>
                    <a:cubicBezTo>
                      <a:pt x="899242" y="2034573"/>
                      <a:pt x="896235" y="2034573"/>
                      <a:pt x="845107" y="2012017"/>
                    </a:cubicBezTo>
                    <a:cubicBezTo>
                      <a:pt x="803002" y="1992468"/>
                      <a:pt x="750371" y="1993972"/>
                      <a:pt x="694732" y="2001491"/>
                    </a:cubicBezTo>
                    <a:cubicBezTo>
                      <a:pt x="700747" y="2001491"/>
                      <a:pt x="708266" y="2002995"/>
                      <a:pt x="714281" y="2002995"/>
                    </a:cubicBezTo>
                    <a:cubicBezTo>
                      <a:pt x="723304" y="2004498"/>
                      <a:pt x="733830" y="2004498"/>
                      <a:pt x="742852" y="2006002"/>
                    </a:cubicBezTo>
                    <a:cubicBezTo>
                      <a:pt x="809017" y="2010513"/>
                      <a:pt x="878190" y="2016528"/>
                      <a:pt x="906761" y="2094723"/>
                    </a:cubicBezTo>
                    <a:cubicBezTo>
                      <a:pt x="923302" y="2142843"/>
                      <a:pt x="921799" y="2196978"/>
                      <a:pt x="920295" y="2251113"/>
                    </a:cubicBezTo>
                    <a:cubicBezTo>
                      <a:pt x="920295" y="2266151"/>
                      <a:pt x="918791" y="2281188"/>
                      <a:pt x="918791" y="2296226"/>
                    </a:cubicBezTo>
                    <a:cubicBezTo>
                      <a:pt x="918791" y="2308256"/>
                      <a:pt x="917287" y="2321790"/>
                      <a:pt x="915784" y="2333820"/>
                    </a:cubicBezTo>
                    <a:cubicBezTo>
                      <a:pt x="912776" y="2357880"/>
                      <a:pt x="909768" y="2380436"/>
                      <a:pt x="918791" y="2396977"/>
                    </a:cubicBezTo>
                    <a:cubicBezTo>
                      <a:pt x="933829" y="2422541"/>
                      <a:pt x="980445" y="2430060"/>
                      <a:pt x="1016535" y="2425548"/>
                    </a:cubicBezTo>
                    <a:cubicBezTo>
                      <a:pt x="1048114" y="2421037"/>
                      <a:pt x="1093226" y="2392466"/>
                      <a:pt x="1120293" y="2360887"/>
                    </a:cubicBezTo>
                    <a:cubicBezTo>
                      <a:pt x="1102249" y="2353368"/>
                      <a:pt x="1087211" y="2339835"/>
                      <a:pt x="1076685" y="2324797"/>
                    </a:cubicBezTo>
                    <a:cubicBezTo>
                      <a:pt x="1066158" y="2306752"/>
                      <a:pt x="1066158" y="2288707"/>
                      <a:pt x="1079692" y="2273670"/>
                    </a:cubicBezTo>
                    <a:lnTo>
                      <a:pt x="1082700" y="2270662"/>
                    </a:lnTo>
                    <a:lnTo>
                      <a:pt x="1085707" y="2270662"/>
                    </a:lnTo>
                    <a:cubicBezTo>
                      <a:pt x="1142850" y="2273670"/>
                      <a:pt x="1156383" y="2296226"/>
                      <a:pt x="1156383" y="2314271"/>
                    </a:cubicBezTo>
                    <a:cubicBezTo>
                      <a:pt x="1156383" y="2326301"/>
                      <a:pt x="1151872" y="2338331"/>
                      <a:pt x="1144354" y="2351865"/>
                    </a:cubicBezTo>
                    <a:cubicBezTo>
                      <a:pt x="1147361" y="2351865"/>
                      <a:pt x="1151872" y="2351865"/>
                      <a:pt x="1154880" y="2351865"/>
                    </a:cubicBezTo>
                    <a:cubicBezTo>
                      <a:pt x="1183451" y="2345850"/>
                      <a:pt x="1201496" y="2303745"/>
                      <a:pt x="1215030" y="2269158"/>
                    </a:cubicBezTo>
                    <a:cubicBezTo>
                      <a:pt x="1219541" y="2257128"/>
                      <a:pt x="1224052" y="2246602"/>
                      <a:pt x="1228563" y="2237580"/>
                    </a:cubicBezTo>
                    <a:cubicBezTo>
                      <a:pt x="1234579" y="2225550"/>
                      <a:pt x="1246609" y="2209008"/>
                      <a:pt x="1261646" y="2187956"/>
                    </a:cubicBezTo>
                    <a:cubicBezTo>
                      <a:pt x="1279691" y="2162392"/>
                      <a:pt x="1303751" y="2127806"/>
                      <a:pt x="1321796" y="2096227"/>
                    </a:cubicBezTo>
                    <a:cubicBezTo>
                      <a:pt x="1263150" y="2127806"/>
                      <a:pt x="1237586" y="2117280"/>
                      <a:pt x="1227060" y="2100738"/>
                    </a:cubicBezTo>
                    <a:cubicBezTo>
                      <a:pt x="1207511" y="2070663"/>
                      <a:pt x="1233075" y="2010513"/>
                      <a:pt x="1267661" y="1986453"/>
                    </a:cubicBezTo>
                    <a:cubicBezTo>
                      <a:pt x="1296232" y="1966905"/>
                      <a:pt x="1326307" y="1972920"/>
                      <a:pt x="1348863" y="2002995"/>
                    </a:cubicBezTo>
                    <a:cubicBezTo>
                      <a:pt x="1350367" y="2004498"/>
                      <a:pt x="1351871" y="2007506"/>
                      <a:pt x="1353375" y="2009010"/>
                    </a:cubicBezTo>
                    <a:cubicBezTo>
                      <a:pt x="1351871" y="2002995"/>
                      <a:pt x="1350367" y="1998483"/>
                      <a:pt x="1348863" y="1993972"/>
                    </a:cubicBezTo>
                    <a:cubicBezTo>
                      <a:pt x="1338337" y="1969912"/>
                      <a:pt x="1312773" y="1960890"/>
                      <a:pt x="1269165" y="1966905"/>
                    </a:cubicBezTo>
                    <a:cubicBezTo>
                      <a:pt x="1224052" y="1972920"/>
                      <a:pt x="1180443" y="1996980"/>
                      <a:pt x="1141346" y="2025551"/>
                    </a:cubicBezTo>
                    <a:cubicBezTo>
                      <a:pt x="1139842" y="2033070"/>
                      <a:pt x="1136835" y="2039085"/>
                      <a:pt x="1133827" y="2046603"/>
                    </a:cubicBezTo>
                    <a:cubicBezTo>
                      <a:pt x="1112775" y="2094723"/>
                      <a:pt x="1060143" y="2190963"/>
                      <a:pt x="1006008" y="2207505"/>
                    </a:cubicBezTo>
                    <a:cubicBezTo>
                      <a:pt x="996986" y="2210512"/>
                      <a:pt x="984956" y="2213520"/>
                      <a:pt x="977437" y="2204497"/>
                    </a:cubicBezTo>
                    <a:cubicBezTo>
                      <a:pt x="969918" y="2195475"/>
                      <a:pt x="977437" y="2178933"/>
                      <a:pt x="989467" y="2157881"/>
                    </a:cubicBezTo>
                    <a:cubicBezTo>
                      <a:pt x="1006008" y="2126302"/>
                      <a:pt x="1033076" y="2099235"/>
                      <a:pt x="1051121" y="2082693"/>
                    </a:cubicBezTo>
                    <a:cubicBezTo>
                      <a:pt x="1072174" y="2061641"/>
                      <a:pt x="1099241" y="2039085"/>
                      <a:pt x="1127812" y="2018032"/>
                    </a:cubicBezTo>
                    <a:cubicBezTo>
                      <a:pt x="1136835" y="1974423"/>
                      <a:pt x="1118790" y="1938333"/>
                      <a:pt x="1096233" y="1897732"/>
                    </a:cubicBezTo>
                    <a:cubicBezTo>
                      <a:pt x="1088715" y="1884198"/>
                      <a:pt x="1081196" y="1869161"/>
                      <a:pt x="1075181" y="1854123"/>
                    </a:cubicBezTo>
                    <a:cubicBezTo>
                      <a:pt x="1040595" y="1774425"/>
                      <a:pt x="1024054" y="1687207"/>
                      <a:pt x="1024054" y="1602997"/>
                    </a:cubicBezTo>
                    <a:cubicBezTo>
                      <a:pt x="1024054" y="1384953"/>
                      <a:pt x="1133827" y="1183451"/>
                      <a:pt x="1317285" y="1064655"/>
                    </a:cubicBezTo>
                    <a:lnTo>
                      <a:pt x="1324803" y="1060144"/>
                    </a:lnTo>
                    <a:lnTo>
                      <a:pt x="1329315" y="1067662"/>
                    </a:lnTo>
                    <a:cubicBezTo>
                      <a:pt x="1342848" y="1094730"/>
                      <a:pt x="1324803" y="1118790"/>
                      <a:pt x="1306759" y="1139842"/>
                    </a:cubicBezTo>
                    <a:cubicBezTo>
                      <a:pt x="1302247" y="1145857"/>
                      <a:pt x="1297736" y="1151872"/>
                      <a:pt x="1293225" y="1157887"/>
                    </a:cubicBezTo>
                    <a:cubicBezTo>
                      <a:pt x="1275180" y="1184955"/>
                      <a:pt x="1270668" y="1221045"/>
                      <a:pt x="1282698" y="1249616"/>
                    </a:cubicBezTo>
                    <a:cubicBezTo>
                      <a:pt x="1285706" y="1258639"/>
                      <a:pt x="1290217" y="1267661"/>
                      <a:pt x="1296232" y="1275180"/>
                    </a:cubicBezTo>
                    <a:cubicBezTo>
                      <a:pt x="1306759" y="1293225"/>
                      <a:pt x="1315781" y="1311270"/>
                      <a:pt x="1314277" y="1330819"/>
                    </a:cubicBezTo>
                    <a:cubicBezTo>
                      <a:pt x="1314277" y="1332322"/>
                      <a:pt x="1314277" y="1335330"/>
                      <a:pt x="1312773" y="1338337"/>
                    </a:cubicBezTo>
                    <a:cubicBezTo>
                      <a:pt x="1312773" y="1341345"/>
                      <a:pt x="1311270" y="1344352"/>
                      <a:pt x="1312773" y="1347360"/>
                    </a:cubicBezTo>
                    <a:cubicBezTo>
                      <a:pt x="1314277" y="1353375"/>
                      <a:pt x="1321796" y="1357886"/>
                      <a:pt x="1330818" y="1362397"/>
                    </a:cubicBezTo>
                    <a:cubicBezTo>
                      <a:pt x="1341345" y="1368412"/>
                      <a:pt x="1356382" y="1374427"/>
                      <a:pt x="1359390" y="1392472"/>
                    </a:cubicBezTo>
                    <a:cubicBezTo>
                      <a:pt x="1359390" y="1396984"/>
                      <a:pt x="1360893" y="1398487"/>
                      <a:pt x="1362397" y="1399991"/>
                    </a:cubicBezTo>
                    <a:cubicBezTo>
                      <a:pt x="1366909" y="1404502"/>
                      <a:pt x="1368412" y="1404502"/>
                      <a:pt x="1375931" y="1399991"/>
                    </a:cubicBezTo>
                    <a:lnTo>
                      <a:pt x="1378938" y="1398487"/>
                    </a:lnTo>
                    <a:cubicBezTo>
                      <a:pt x="1402998" y="1387961"/>
                      <a:pt x="1434577" y="1396984"/>
                      <a:pt x="1467660" y="1427059"/>
                    </a:cubicBezTo>
                    <a:cubicBezTo>
                      <a:pt x="1476682" y="1433073"/>
                      <a:pt x="1485705" y="1440592"/>
                      <a:pt x="1493223" y="1448111"/>
                    </a:cubicBezTo>
                    <a:lnTo>
                      <a:pt x="1497735" y="1451119"/>
                    </a:lnTo>
                    <a:cubicBezTo>
                      <a:pt x="1524802" y="1472171"/>
                      <a:pt x="1557885" y="1484201"/>
                      <a:pt x="1589463" y="1484201"/>
                    </a:cubicBezTo>
                    <a:cubicBezTo>
                      <a:pt x="1583448" y="1466156"/>
                      <a:pt x="1568411" y="1452622"/>
                      <a:pt x="1548862" y="1448111"/>
                    </a:cubicBezTo>
                    <a:cubicBezTo>
                      <a:pt x="1547358" y="1448111"/>
                      <a:pt x="1544351" y="1446607"/>
                      <a:pt x="1542847" y="1446607"/>
                    </a:cubicBezTo>
                    <a:cubicBezTo>
                      <a:pt x="1532321" y="1443600"/>
                      <a:pt x="1518787" y="1440592"/>
                      <a:pt x="1509765" y="1430066"/>
                    </a:cubicBezTo>
                    <a:cubicBezTo>
                      <a:pt x="1497735" y="1413525"/>
                      <a:pt x="1503750" y="1392472"/>
                      <a:pt x="1506757" y="1384953"/>
                    </a:cubicBezTo>
                    <a:cubicBezTo>
                      <a:pt x="1506757" y="1383450"/>
                      <a:pt x="1508261" y="1380442"/>
                      <a:pt x="1509765" y="1377435"/>
                    </a:cubicBezTo>
                    <a:cubicBezTo>
                      <a:pt x="1514276" y="1365405"/>
                      <a:pt x="1517283" y="1354878"/>
                      <a:pt x="1512772" y="1342848"/>
                    </a:cubicBezTo>
                    <a:cubicBezTo>
                      <a:pt x="1509765" y="1338337"/>
                      <a:pt x="1505253" y="1336834"/>
                      <a:pt x="1500742" y="1338337"/>
                    </a:cubicBezTo>
                    <a:cubicBezTo>
                      <a:pt x="1497735" y="1339841"/>
                      <a:pt x="1496231" y="1341345"/>
                      <a:pt x="1493223" y="1347360"/>
                    </a:cubicBezTo>
                    <a:cubicBezTo>
                      <a:pt x="1491720" y="1350367"/>
                      <a:pt x="1490216" y="1354878"/>
                      <a:pt x="1487208" y="1357886"/>
                    </a:cubicBezTo>
                    <a:cubicBezTo>
                      <a:pt x="1482697" y="1363901"/>
                      <a:pt x="1475178" y="1366909"/>
                      <a:pt x="1466156" y="1366909"/>
                    </a:cubicBezTo>
                    <a:cubicBezTo>
                      <a:pt x="1458637" y="1366909"/>
                      <a:pt x="1449615" y="1363901"/>
                      <a:pt x="1443600" y="1359390"/>
                    </a:cubicBezTo>
                    <a:cubicBezTo>
                      <a:pt x="1431570" y="1350367"/>
                      <a:pt x="1425555" y="1338337"/>
                      <a:pt x="1419540" y="1326307"/>
                    </a:cubicBezTo>
                    <a:cubicBezTo>
                      <a:pt x="1412021" y="1311270"/>
                      <a:pt x="1401495" y="1285706"/>
                      <a:pt x="1418036" y="1264653"/>
                    </a:cubicBezTo>
                    <a:cubicBezTo>
                      <a:pt x="1425555" y="1254127"/>
                      <a:pt x="1437585" y="1251120"/>
                      <a:pt x="1446607" y="1249616"/>
                    </a:cubicBezTo>
                    <a:cubicBezTo>
                      <a:pt x="1466156" y="1248112"/>
                      <a:pt x="1482697" y="1255631"/>
                      <a:pt x="1497735" y="1264653"/>
                    </a:cubicBezTo>
                    <a:cubicBezTo>
                      <a:pt x="1506757" y="1255631"/>
                      <a:pt x="1517283" y="1246609"/>
                      <a:pt x="1530817" y="1243601"/>
                    </a:cubicBezTo>
                    <a:cubicBezTo>
                      <a:pt x="1538336" y="1242097"/>
                      <a:pt x="1545855" y="1243601"/>
                      <a:pt x="1551870" y="1245105"/>
                    </a:cubicBezTo>
                    <a:cubicBezTo>
                      <a:pt x="1568411" y="1252624"/>
                      <a:pt x="1569915" y="1266157"/>
                      <a:pt x="1569915" y="1276684"/>
                    </a:cubicBezTo>
                    <a:cubicBezTo>
                      <a:pt x="1569915" y="1278187"/>
                      <a:pt x="1569915" y="1279691"/>
                      <a:pt x="1569915" y="1282699"/>
                    </a:cubicBezTo>
                    <a:cubicBezTo>
                      <a:pt x="1572922" y="1299240"/>
                      <a:pt x="1587960" y="1311270"/>
                      <a:pt x="1604501" y="1312774"/>
                    </a:cubicBezTo>
                    <a:cubicBezTo>
                      <a:pt x="1602997" y="1306759"/>
                      <a:pt x="1599990" y="1299240"/>
                      <a:pt x="1595478" y="1293225"/>
                    </a:cubicBezTo>
                    <a:cubicBezTo>
                      <a:pt x="1593975" y="1288714"/>
                      <a:pt x="1590967" y="1285706"/>
                      <a:pt x="1589463" y="1281195"/>
                    </a:cubicBezTo>
                    <a:cubicBezTo>
                      <a:pt x="1584952" y="1269165"/>
                      <a:pt x="1587960" y="1252624"/>
                      <a:pt x="1596982" y="1243601"/>
                    </a:cubicBezTo>
                    <a:cubicBezTo>
                      <a:pt x="1599990" y="1242097"/>
                      <a:pt x="1601493" y="1240594"/>
                      <a:pt x="1604501" y="1239090"/>
                    </a:cubicBezTo>
                    <a:cubicBezTo>
                      <a:pt x="1604501" y="1225556"/>
                      <a:pt x="1612020" y="1212022"/>
                      <a:pt x="1621042" y="1204504"/>
                    </a:cubicBezTo>
                    <a:cubicBezTo>
                      <a:pt x="1637583" y="1186459"/>
                      <a:pt x="1655628" y="1174429"/>
                      <a:pt x="1678185" y="1168414"/>
                    </a:cubicBezTo>
                    <a:cubicBezTo>
                      <a:pt x="1679688" y="1168414"/>
                      <a:pt x="1682696" y="1166910"/>
                      <a:pt x="1684200" y="1165406"/>
                    </a:cubicBezTo>
                    <a:cubicBezTo>
                      <a:pt x="1688711" y="1163902"/>
                      <a:pt x="1693222" y="1162399"/>
                      <a:pt x="1696230" y="1159391"/>
                    </a:cubicBezTo>
                    <a:cubicBezTo>
                      <a:pt x="1702245" y="1154880"/>
                      <a:pt x="1702245" y="1145857"/>
                      <a:pt x="1700741" y="1138339"/>
                    </a:cubicBezTo>
                    <a:cubicBezTo>
                      <a:pt x="1699237" y="1132324"/>
                      <a:pt x="1694726" y="1126309"/>
                      <a:pt x="1687207" y="1124805"/>
                    </a:cubicBezTo>
                    <a:lnTo>
                      <a:pt x="1676681" y="1123301"/>
                    </a:lnTo>
                    <a:lnTo>
                      <a:pt x="1681192" y="1112775"/>
                    </a:lnTo>
                    <a:cubicBezTo>
                      <a:pt x="1688711" y="1097737"/>
                      <a:pt x="1706756" y="1090219"/>
                      <a:pt x="1730816" y="1091722"/>
                    </a:cubicBezTo>
                    <a:lnTo>
                      <a:pt x="1738335" y="1091722"/>
                    </a:lnTo>
                    <a:cubicBezTo>
                      <a:pt x="1751868" y="1093226"/>
                      <a:pt x="1763898" y="1094730"/>
                      <a:pt x="1775928" y="1090219"/>
                    </a:cubicBezTo>
                    <a:cubicBezTo>
                      <a:pt x="1781943" y="1087211"/>
                      <a:pt x="1786455" y="1081196"/>
                      <a:pt x="1787958" y="1075181"/>
                    </a:cubicBezTo>
                    <a:cubicBezTo>
                      <a:pt x="1787958" y="1072174"/>
                      <a:pt x="1787958" y="1067662"/>
                      <a:pt x="1784951" y="1063151"/>
                    </a:cubicBezTo>
                    <a:cubicBezTo>
                      <a:pt x="1783447" y="1063151"/>
                      <a:pt x="1781943" y="1061647"/>
                      <a:pt x="1780440" y="1060144"/>
                    </a:cubicBezTo>
                    <a:cubicBezTo>
                      <a:pt x="1775928" y="1057136"/>
                      <a:pt x="1769913" y="1054129"/>
                      <a:pt x="1766906" y="1046610"/>
                    </a:cubicBezTo>
                    <a:cubicBezTo>
                      <a:pt x="1763898" y="1037587"/>
                      <a:pt x="1768410" y="1030069"/>
                      <a:pt x="1771417" y="1024054"/>
                    </a:cubicBezTo>
                    <a:cubicBezTo>
                      <a:pt x="1775928" y="1016535"/>
                      <a:pt x="1775928" y="1015031"/>
                      <a:pt x="1774425" y="1012024"/>
                    </a:cubicBezTo>
                    <a:cubicBezTo>
                      <a:pt x="1772921" y="1009016"/>
                      <a:pt x="1769913" y="1007512"/>
                      <a:pt x="1766906" y="1007512"/>
                    </a:cubicBezTo>
                    <a:cubicBezTo>
                      <a:pt x="1637583" y="987964"/>
                      <a:pt x="1502246" y="1012024"/>
                      <a:pt x="1387961" y="1073677"/>
                    </a:cubicBezTo>
                    <a:lnTo>
                      <a:pt x="1384953" y="1075181"/>
                    </a:lnTo>
                    <a:lnTo>
                      <a:pt x="1381946" y="1073677"/>
                    </a:lnTo>
                    <a:cubicBezTo>
                      <a:pt x="1374427" y="1070670"/>
                      <a:pt x="1369916" y="1063151"/>
                      <a:pt x="1366909" y="1054129"/>
                    </a:cubicBezTo>
                    <a:cubicBezTo>
                      <a:pt x="1363901" y="1045106"/>
                      <a:pt x="1366909" y="1034580"/>
                      <a:pt x="1371420" y="1027061"/>
                    </a:cubicBezTo>
                    <a:lnTo>
                      <a:pt x="1372923" y="1025557"/>
                    </a:lnTo>
                    <a:lnTo>
                      <a:pt x="1374427" y="1024054"/>
                    </a:lnTo>
                    <a:cubicBezTo>
                      <a:pt x="1439088" y="990971"/>
                      <a:pt x="1500742" y="971422"/>
                      <a:pt x="1556381" y="965407"/>
                    </a:cubicBezTo>
                    <a:cubicBezTo>
                      <a:pt x="1563900" y="963904"/>
                      <a:pt x="1572922" y="965407"/>
                      <a:pt x="1580441" y="965407"/>
                    </a:cubicBezTo>
                    <a:cubicBezTo>
                      <a:pt x="1599990" y="966911"/>
                      <a:pt x="1612020" y="966911"/>
                      <a:pt x="1618035" y="954881"/>
                    </a:cubicBezTo>
                    <a:cubicBezTo>
                      <a:pt x="1628561" y="936836"/>
                      <a:pt x="1607508" y="885709"/>
                      <a:pt x="1559388" y="818040"/>
                    </a:cubicBezTo>
                    <a:cubicBezTo>
                      <a:pt x="1548862" y="801499"/>
                      <a:pt x="1536832" y="784957"/>
                      <a:pt x="1526306" y="768416"/>
                    </a:cubicBezTo>
                    <a:cubicBezTo>
                      <a:pt x="1518787" y="757890"/>
                      <a:pt x="1512772" y="745860"/>
                      <a:pt x="1505253" y="735334"/>
                    </a:cubicBezTo>
                    <a:cubicBezTo>
                      <a:pt x="1496231" y="732326"/>
                      <a:pt x="1485705" y="729319"/>
                      <a:pt x="1473675" y="727815"/>
                    </a:cubicBezTo>
                    <a:cubicBezTo>
                      <a:pt x="1342848" y="702251"/>
                      <a:pt x="1275180" y="625560"/>
                      <a:pt x="1260142" y="487215"/>
                    </a:cubicBezTo>
                    <a:lnTo>
                      <a:pt x="1258638" y="473681"/>
                    </a:lnTo>
                    <a:lnTo>
                      <a:pt x="1270668" y="479696"/>
                    </a:lnTo>
                    <a:cubicBezTo>
                      <a:pt x="1297736" y="494734"/>
                      <a:pt x="1327811" y="497741"/>
                      <a:pt x="1360893" y="502252"/>
                    </a:cubicBezTo>
                    <a:cubicBezTo>
                      <a:pt x="1395480" y="506764"/>
                      <a:pt x="1430066" y="511275"/>
                      <a:pt x="1461645" y="530824"/>
                    </a:cubicBezTo>
                    <a:cubicBezTo>
                      <a:pt x="1518787" y="565410"/>
                      <a:pt x="1529313" y="607515"/>
                      <a:pt x="1539840" y="652627"/>
                    </a:cubicBezTo>
                    <a:cubicBezTo>
                      <a:pt x="1544351" y="669169"/>
                      <a:pt x="1547358" y="687214"/>
                      <a:pt x="1554877" y="705259"/>
                    </a:cubicBezTo>
                    <a:lnTo>
                      <a:pt x="1565403" y="732326"/>
                    </a:lnTo>
                    <a:lnTo>
                      <a:pt x="1542847" y="714281"/>
                    </a:lnTo>
                    <a:cubicBezTo>
                      <a:pt x="1535328" y="708266"/>
                      <a:pt x="1526306" y="700747"/>
                      <a:pt x="1518787" y="694732"/>
                    </a:cubicBezTo>
                    <a:cubicBezTo>
                      <a:pt x="1496231" y="675184"/>
                      <a:pt x="1473675" y="657139"/>
                      <a:pt x="1449615" y="642101"/>
                    </a:cubicBezTo>
                    <a:cubicBezTo>
                      <a:pt x="1475178" y="666161"/>
                      <a:pt x="1496231" y="694732"/>
                      <a:pt x="1515780" y="723304"/>
                    </a:cubicBezTo>
                    <a:cubicBezTo>
                      <a:pt x="1535328" y="730822"/>
                      <a:pt x="1548862" y="739845"/>
                      <a:pt x="1569915" y="756386"/>
                    </a:cubicBezTo>
                    <a:cubicBezTo>
                      <a:pt x="1578937" y="765409"/>
                      <a:pt x="1587960" y="775935"/>
                      <a:pt x="1593975" y="786461"/>
                    </a:cubicBezTo>
                    <a:cubicBezTo>
                      <a:pt x="1602997" y="799995"/>
                      <a:pt x="1613523" y="812025"/>
                      <a:pt x="1625553" y="821047"/>
                    </a:cubicBezTo>
                    <a:cubicBezTo>
                      <a:pt x="1637583" y="775935"/>
                      <a:pt x="1636080" y="724807"/>
                      <a:pt x="1628561" y="673680"/>
                    </a:cubicBezTo>
                    <a:cubicBezTo>
                      <a:pt x="1622546" y="666161"/>
                      <a:pt x="1618035" y="655635"/>
                      <a:pt x="1613523" y="646612"/>
                    </a:cubicBezTo>
                    <a:lnTo>
                      <a:pt x="1610516" y="642101"/>
                    </a:lnTo>
                    <a:cubicBezTo>
                      <a:pt x="1595478" y="613530"/>
                      <a:pt x="1587960" y="577440"/>
                      <a:pt x="1580441" y="542854"/>
                    </a:cubicBezTo>
                    <a:cubicBezTo>
                      <a:pt x="1571418" y="497741"/>
                      <a:pt x="1560892" y="451125"/>
                      <a:pt x="1533825" y="419546"/>
                    </a:cubicBezTo>
                    <a:cubicBezTo>
                      <a:pt x="1526306" y="410524"/>
                      <a:pt x="1518787" y="403005"/>
                      <a:pt x="1512772" y="395486"/>
                    </a:cubicBezTo>
                    <a:cubicBezTo>
                      <a:pt x="1479690" y="359396"/>
                      <a:pt x="1458637" y="336840"/>
                      <a:pt x="1460141" y="272179"/>
                    </a:cubicBezTo>
                    <a:cubicBezTo>
                      <a:pt x="1460141" y="237592"/>
                      <a:pt x="1469163" y="204510"/>
                      <a:pt x="1478186" y="172931"/>
                    </a:cubicBezTo>
                    <a:cubicBezTo>
                      <a:pt x="1490216" y="126315"/>
                      <a:pt x="1500742" y="81203"/>
                      <a:pt x="1491720" y="33083"/>
                    </a:cubicBezTo>
                    <a:lnTo>
                      <a:pt x="1484201" y="0"/>
                    </a:lnTo>
                    <a:lnTo>
                      <a:pt x="1505253" y="27068"/>
                    </a:lnTo>
                    <a:cubicBezTo>
                      <a:pt x="1521795" y="48120"/>
                      <a:pt x="1544351" y="64661"/>
                      <a:pt x="1565403" y="79699"/>
                    </a:cubicBezTo>
                    <a:cubicBezTo>
                      <a:pt x="1586456" y="93232"/>
                      <a:pt x="1607508" y="108270"/>
                      <a:pt x="1622546" y="127819"/>
                    </a:cubicBezTo>
                    <a:cubicBezTo>
                      <a:pt x="1663147" y="177443"/>
                      <a:pt x="1679688" y="299246"/>
                      <a:pt x="1661643" y="354885"/>
                    </a:cubicBezTo>
                    <a:cubicBezTo>
                      <a:pt x="1652621" y="383456"/>
                      <a:pt x="1636080" y="404509"/>
                      <a:pt x="1616531" y="410524"/>
                    </a:cubicBezTo>
                    <a:cubicBezTo>
                      <a:pt x="1609012" y="413531"/>
                      <a:pt x="1599990" y="413531"/>
                      <a:pt x="1592471" y="412027"/>
                    </a:cubicBezTo>
                    <a:cubicBezTo>
                      <a:pt x="1595478" y="430072"/>
                      <a:pt x="1599990" y="448117"/>
                      <a:pt x="1602997" y="464659"/>
                    </a:cubicBezTo>
                    <a:cubicBezTo>
                      <a:pt x="1607508" y="482704"/>
                      <a:pt x="1610516" y="499245"/>
                      <a:pt x="1613523" y="514282"/>
                    </a:cubicBezTo>
                    <a:cubicBezTo>
                      <a:pt x="1616531" y="530824"/>
                      <a:pt x="1621042" y="548869"/>
                      <a:pt x="1624050" y="566914"/>
                    </a:cubicBezTo>
                    <a:cubicBezTo>
                      <a:pt x="1631568" y="599996"/>
                      <a:pt x="1639087" y="634582"/>
                      <a:pt x="1643598" y="670672"/>
                    </a:cubicBezTo>
                    <a:cubicBezTo>
                      <a:pt x="1648110" y="676687"/>
                      <a:pt x="1652621" y="681199"/>
                      <a:pt x="1657132" y="681199"/>
                    </a:cubicBezTo>
                    <a:cubicBezTo>
                      <a:pt x="1660140" y="681199"/>
                      <a:pt x="1666155" y="676687"/>
                      <a:pt x="1670666" y="669169"/>
                    </a:cubicBezTo>
                    <a:cubicBezTo>
                      <a:pt x="1681192" y="651124"/>
                      <a:pt x="1676681" y="625560"/>
                      <a:pt x="1672170" y="598492"/>
                    </a:cubicBezTo>
                    <a:cubicBezTo>
                      <a:pt x="1666155" y="565410"/>
                      <a:pt x="1658636" y="526312"/>
                      <a:pt x="1681192" y="496237"/>
                    </a:cubicBezTo>
                    <a:cubicBezTo>
                      <a:pt x="1703748" y="463155"/>
                      <a:pt x="1745853" y="448117"/>
                      <a:pt x="1786455" y="434584"/>
                    </a:cubicBezTo>
                    <a:cubicBezTo>
                      <a:pt x="1816530" y="424057"/>
                      <a:pt x="1848108" y="412027"/>
                      <a:pt x="1870665" y="392479"/>
                    </a:cubicBezTo>
                    <a:lnTo>
                      <a:pt x="1887206" y="378945"/>
                    </a:lnTo>
                    <a:lnTo>
                      <a:pt x="1884198" y="399997"/>
                    </a:lnTo>
                    <a:cubicBezTo>
                      <a:pt x="1876680" y="445110"/>
                      <a:pt x="1848108" y="479696"/>
                      <a:pt x="1822544" y="514282"/>
                    </a:cubicBezTo>
                    <a:cubicBezTo>
                      <a:pt x="1809011" y="532327"/>
                      <a:pt x="1793973" y="550372"/>
                      <a:pt x="1783447" y="569921"/>
                    </a:cubicBezTo>
                    <a:cubicBezTo>
                      <a:pt x="1790966" y="562402"/>
                      <a:pt x="1798485" y="556387"/>
                      <a:pt x="1806003" y="548869"/>
                    </a:cubicBezTo>
                    <a:cubicBezTo>
                      <a:pt x="1825552" y="530824"/>
                      <a:pt x="1845101" y="512779"/>
                      <a:pt x="1860138" y="491726"/>
                    </a:cubicBezTo>
                    <a:cubicBezTo>
                      <a:pt x="1875176" y="472177"/>
                      <a:pt x="1885702" y="437591"/>
                      <a:pt x="1893221" y="412027"/>
                    </a:cubicBezTo>
                    <a:cubicBezTo>
                      <a:pt x="1896228" y="403005"/>
                      <a:pt x="1899236" y="393982"/>
                      <a:pt x="1900740" y="387967"/>
                    </a:cubicBezTo>
                    <a:lnTo>
                      <a:pt x="1908258" y="366915"/>
                    </a:lnTo>
                    <a:lnTo>
                      <a:pt x="1914273" y="387967"/>
                    </a:lnTo>
                    <a:cubicBezTo>
                      <a:pt x="1947356" y="499245"/>
                      <a:pt x="1903747" y="622552"/>
                      <a:pt x="1804500" y="694732"/>
                    </a:cubicBezTo>
                    <a:cubicBezTo>
                      <a:pt x="1781943" y="711274"/>
                      <a:pt x="1754876" y="711274"/>
                      <a:pt x="1733823" y="711274"/>
                    </a:cubicBezTo>
                    <a:cubicBezTo>
                      <a:pt x="1715778" y="711274"/>
                      <a:pt x="1702245" y="711274"/>
                      <a:pt x="1694726" y="720296"/>
                    </a:cubicBezTo>
                    <a:cubicBezTo>
                      <a:pt x="1685703" y="730822"/>
                      <a:pt x="1685703" y="756386"/>
                      <a:pt x="1696230" y="799995"/>
                    </a:cubicBezTo>
                    <a:cubicBezTo>
                      <a:pt x="1703748" y="834581"/>
                      <a:pt x="1699237" y="870671"/>
                      <a:pt x="1694726" y="905257"/>
                    </a:cubicBezTo>
                    <a:cubicBezTo>
                      <a:pt x="1693222" y="923302"/>
                      <a:pt x="1690215" y="942851"/>
                      <a:pt x="1690215" y="960896"/>
                    </a:cubicBezTo>
                    <a:cubicBezTo>
                      <a:pt x="2034573" y="975934"/>
                      <a:pt x="2302241" y="1255631"/>
                      <a:pt x="2302241" y="1601494"/>
                    </a:cubicBezTo>
                    <a:cubicBezTo>
                      <a:pt x="2302241" y="1739838"/>
                      <a:pt x="2258632" y="1869161"/>
                      <a:pt x="2175926" y="1975927"/>
                    </a:cubicBezTo>
                    <a:lnTo>
                      <a:pt x="2169911" y="1975927"/>
                    </a:lnTo>
                    <a:lnTo>
                      <a:pt x="2165399" y="1975927"/>
                    </a:lnTo>
                    <a:cubicBezTo>
                      <a:pt x="2154873" y="1975927"/>
                      <a:pt x="2145851" y="1972920"/>
                      <a:pt x="2135324" y="1969912"/>
                    </a:cubicBezTo>
                    <a:cubicBezTo>
                      <a:pt x="2120287" y="1965401"/>
                      <a:pt x="2105250" y="1960890"/>
                      <a:pt x="2088708" y="1963897"/>
                    </a:cubicBezTo>
                    <a:cubicBezTo>
                      <a:pt x="2063144" y="1968408"/>
                      <a:pt x="2051115" y="1986453"/>
                      <a:pt x="2036077" y="2006002"/>
                    </a:cubicBezTo>
                    <a:cubicBezTo>
                      <a:pt x="2030062" y="2015025"/>
                      <a:pt x="2022543" y="2024047"/>
                      <a:pt x="2015024" y="2033070"/>
                    </a:cubicBezTo>
                    <a:lnTo>
                      <a:pt x="2009010" y="2039085"/>
                    </a:lnTo>
                    <a:lnTo>
                      <a:pt x="2002994" y="2031566"/>
                    </a:lnTo>
                    <a:cubicBezTo>
                      <a:pt x="1990965" y="2015025"/>
                      <a:pt x="1972919" y="2009010"/>
                      <a:pt x="1960890" y="2007506"/>
                    </a:cubicBezTo>
                    <a:cubicBezTo>
                      <a:pt x="1939837" y="2004498"/>
                      <a:pt x="1917281" y="2010513"/>
                      <a:pt x="1899236" y="2024047"/>
                    </a:cubicBezTo>
                    <a:cubicBezTo>
                      <a:pt x="1869161" y="2046603"/>
                      <a:pt x="1872168" y="2081190"/>
                      <a:pt x="1882694" y="2109761"/>
                    </a:cubicBezTo>
                    <a:cubicBezTo>
                      <a:pt x="1884198" y="2082693"/>
                      <a:pt x="1897732" y="2057130"/>
                      <a:pt x="1918785" y="2045100"/>
                    </a:cubicBezTo>
                    <a:cubicBezTo>
                      <a:pt x="1932318" y="2037581"/>
                      <a:pt x="1957882" y="2030062"/>
                      <a:pt x="1992468" y="2058633"/>
                    </a:cubicBezTo>
                    <a:cubicBezTo>
                      <a:pt x="2021040" y="2082693"/>
                      <a:pt x="2031566" y="2114272"/>
                      <a:pt x="2022543" y="2144347"/>
                    </a:cubicBezTo>
                    <a:cubicBezTo>
                      <a:pt x="2022543" y="2145851"/>
                      <a:pt x="2021040" y="2147355"/>
                      <a:pt x="2021040" y="2148858"/>
                    </a:cubicBezTo>
                    <a:cubicBezTo>
                      <a:pt x="2036077" y="2129310"/>
                      <a:pt x="2040588" y="2099235"/>
                      <a:pt x="2043596" y="2075175"/>
                    </a:cubicBezTo>
                    <a:cubicBezTo>
                      <a:pt x="2048107" y="2049611"/>
                      <a:pt x="2051115" y="2028558"/>
                      <a:pt x="2063144" y="2021040"/>
                    </a:cubicBezTo>
                    <a:cubicBezTo>
                      <a:pt x="2108257" y="1990965"/>
                      <a:pt x="2157881" y="1999987"/>
                      <a:pt x="2180437" y="2025551"/>
                    </a:cubicBezTo>
                    <a:cubicBezTo>
                      <a:pt x="2178933" y="2021040"/>
                      <a:pt x="2180437" y="2018032"/>
                      <a:pt x="2181941" y="2015025"/>
                    </a:cubicBezTo>
                    <a:cubicBezTo>
                      <a:pt x="2198482" y="1987957"/>
                      <a:pt x="2297730" y="2024047"/>
                      <a:pt x="2299233" y="2024047"/>
                    </a:cubicBezTo>
                    <a:cubicBezTo>
                      <a:pt x="2365398" y="2049611"/>
                      <a:pt x="2407503" y="2073671"/>
                      <a:pt x="2454119" y="2111265"/>
                    </a:cubicBezTo>
                    <a:cubicBezTo>
                      <a:pt x="2439082" y="2075175"/>
                      <a:pt x="2416526" y="2046603"/>
                      <a:pt x="2383443" y="2025551"/>
                    </a:cubicBezTo>
                    <a:cubicBezTo>
                      <a:pt x="2374421" y="2019536"/>
                      <a:pt x="2363894" y="2016528"/>
                      <a:pt x="2353368" y="2012017"/>
                    </a:cubicBezTo>
                    <a:cubicBezTo>
                      <a:pt x="2342842" y="2009010"/>
                      <a:pt x="2333819" y="2004498"/>
                      <a:pt x="2324797" y="1999987"/>
                    </a:cubicBezTo>
                    <a:cubicBezTo>
                      <a:pt x="2315774" y="1993972"/>
                      <a:pt x="2312767" y="1984950"/>
                      <a:pt x="2309760" y="1977431"/>
                    </a:cubicBezTo>
                    <a:cubicBezTo>
                      <a:pt x="2305248" y="1966905"/>
                      <a:pt x="2302241" y="1959386"/>
                      <a:pt x="2284196" y="1956378"/>
                    </a:cubicBezTo>
                    <a:lnTo>
                      <a:pt x="2230061" y="1947356"/>
                    </a:lnTo>
                    <a:lnTo>
                      <a:pt x="2284196" y="1941341"/>
                    </a:lnTo>
                    <a:cubicBezTo>
                      <a:pt x="2359383" y="1933822"/>
                      <a:pt x="2402992" y="1971416"/>
                      <a:pt x="2449608" y="2012017"/>
                    </a:cubicBezTo>
                    <a:cubicBezTo>
                      <a:pt x="2464646" y="2025551"/>
                      <a:pt x="2481187" y="2039085"/>
                      <a:pt x="2497728" y="2051115"/>
                    </a:cubicBezTo>
                    <a:cubicBezTo>
                      <a:pt x="2472165" y="1995476"/>
                      <a:pt x="2424044" y="1960890"/>
                      <a:pt x="2374421" y="1924800"/>
                    </a:cubicBezTo>
                    <a:cubicBezTo>
                      <a:pt x="2344346" y="1902243"/>
                      <a:pt x="2311263" y="1879687"/>
                      <a:pt x="2285699" y="1852620"/>
                    </a:cubicBezTo>
                    <a:lnTo>
                      <a:pt x="2260136" y="1825552"/>
                    </a:lnTo>
                    <a:lnTo>
                      <a:pt x="2294722" y="1840590"/>
                    </a:lnTo>
                    <a:cubicBezTo>
                      <a:pt x="2362391" y="1870665"/>
                      <a:pt x="2428556" y="1899236"/>
                      <a:pt x="2500736" y="1902243"/>
                    </a:cubicBezTo>
                    <a:cubicBezTo>
                      <a:pt x="2542841" y="1903747"/>
                      <a:pt x="2581938" y="1893221"/>
                      <a:pt x="2624043" y="1882695"/>
                    </a:cubicBezTo>
                    <a:cubicBezTo>
                      <a:pt x="2651111" y="1875176"/>
                      <a:pt x="2678178" y="1867657"/>
                      <a:pt x="2706749" y="1864650"/>
                    </a:cubicBezTo>
                    <a:lnTo>
                      <a:pt x="2723291" y="1863146"/>
                    </a:lnTo>
                    <a:cubicBezTo>
                      <a:pt x="2780433" y="1855627"/>
                      <a:pt x="2840583" y="1848108"/>
                      <a:pt x="2893214" y="1872168"/>
                    </a:cubicBezTo>
                    <a:cubicBezTo>
                      <a:pt x="2933816" y="1888710"/>
                      <a:pt x="2960883" y="1923296"/>
                      <a:pt x="2963891" y="1960890"/>
                    </a:cubicBezTo>
                    <a:cubicBezTo>
                      <a:pt x="2965394" y="1983446"/>
                      <a:pt x="2959379" y="2004498"/>
                      <a:pt x="2944342" y="2022543"/>
                    </a:cubicBezTo>
                    <a:cubicBezTo>
                      <a:pt x="2971409" y="2027055"/>
                      <a:pt x="2996973" y="2033070"/>
                      <a:pt x="3018025" y="2039085"/>
                    </a:cubicBezTo>
                    <a:cubicBezTo>
                      <a:pt x="3061634" y="2051115"/>
                      <a:pt x="3088702" y="2049611"/>
                      <a:pt x="3126296" y="2046603"/>
                    </a:cubicBezTo>
                    <a:cubicBezTo>
                      <a:pt x="3135318" y="2046603"/>
                      <a:pt x="3144340" y="2045100"/>
                      <a:pt x="3154867" y="2045100"/>
                    </a:cubicBezTo>
                    <a:cubicBezTo>
                      <a:pt x="3160882" y="2045100"/>
                      <a:pt x="3189453" y="2036077"/>
                      <a:pt x="3228550" y="2027055"/>
                    </a:cubicBezTo>
                    <a:cubicBezTo>
                      <a:pt x="3419527" y="1975927"/>
                      <a:pt x="3864637" y="1854123"/>
                      <a:pt x="4015012" y="1932318"/>
                    </a:cubicBezTo>
                    <a:cubicBezTo>
                      <a:pt x="4192454" y="2025551"/>
                      <a:pt x="4684180" y="2063145"/>
                      <a:pt x="4688691" y="2063145"/>
                    </a:cubicBezTo>
                    <a:lnTo>
                      <a:pt x="6270636" y="2063145"/>
                    </a:lnTo>
                    <a:lnTo>
                      <a:pt x="6270636" y="2078182"/>
                    </a:lnTo>
                    <a:lnTo>
                      <a:pt x="4690195" y="2078182"/>
                    </a:lnTo>
                    <a:cubicBezTo>
                      <a:pt x="4669143" y="2076678"/>
                      <a:pt x="4189446" y="2039085"/>
                      <a:pt x="4010500" y="1944348"/>
                    </a:cubicBezTo>
                    <a:cubicBezTo>
                      <a:pt x="3866140" y="1869161"/>
                      <a:pt x="3407497" y="1993972"/>
                      <a:pt x="3234565" y="2040588"/>
                    </a:cubicBezTo>
                    <a:cubicBezTo>
                      <a:pt x="3186446" y="2054122"/>
                      <a:pt x="3165393" y="2060137"/>
                      <a:pt x="3157874" y="2060137"/>
                    </a:cubicBezTo>
                    <a:cubicBezTo>
                      <a:pt x="3147348" y="2060137"/>
                      <a:pt x="3138325" y="2061641"/>
                      <a:pt x="3129303" y="2061641"/>
                    </a:cubicBezTo>
                    <a:cubicBezTo>
                      <a:pt x="3088702" y="2064648"/>
                      <a:pt x="3061634" y="2066152"/>
                      <a:pt x="3015018" y="2054122"/>
                    </a:cubicBezTo>
                    <a:cubicBezTo>
                      <a:pt x="2992462" y="2048107"/>
                      <a:pt x="2963891" y="2040588"/>
                      <a:pt x="2933816" y="2036077"/>
                    </a:cubicBezTo>
                    <a:cubicBezTo>
                      <a:pt x="2929304" y="2040588"/>
                      <a:pt x="2924793" y="2043596"/>
                      <a:pt x="2918778" y="2046603"/>
                    </a:cubicBezTo>
                    <a:cubicBezTo>
                      <a:pt x="2861636" y="2082693"/>
                      <a:pt x="2747351" y="2105250"/>
                      <a:pt x="2691712" y="2058633"/>
                    </a:cubicBezTo>
                    <a:lnTo>
                      <a:pt x="2685697" y="2054122"/>
                    </a:lnTo>
                    <a:lnTo>
                      <a:pt x="2691712" y="2048107"/>
                    </a:lnTo>
                    <a:cubicBezTo>
                      <a:pt x="2714268" y="2024047"/>
                      <a:pt x="2783441" y="2019536"/>
                      <a:pt x="2845094" y="2018032"/>
                    </a:cubicBezTo>
                    <a:lnTo>
                      <a:pt x="2858628" y="2018032"/>
                    </a:lnTo>
                    <a:cubicBezTo>
                      <a:pt x="2882688" y="2016528"/>
                      <a:pt x="2906748" y="2018032"/>
                      <a:pt x="2929304" y="2021040"/>
                    </a:cubicBezTo>
                    <a:cubicBezTo>
                      <a:pt x="2945846" y="2004498"/>
                      <a:pt x="2953364" y="1984950"/>
                      <a:pt x="2951861" y="1962393"/>
                    </a:cubicBezTo>
                    <a:cubicBezTo>
                      <a:pt x="2948853" y="1930815"/>
                      <a:pt x="2924793" y="1900740"/>
                      <a:pt x="2890207" y="1885702"/>
                    </a:cubicBezTo>
                    <a:cubicBezTo>
                      <a:pt x="2840583" y="1863146"/>
                      <a:pt x="2783441" y="1870665"/>
                      <a:pt x="2727802" y="1878183"/>
                    </a:cubicBezTo>
                    <a:lnTo>
                      <a:pt x="2711261" y="1879687"/>
                    </a:lnTo>
                    <a:cubicBezTo>
                      <a:pt x="2684193" y="1882695"/>
                      <a:pt x="2655622" y="1890213"/>
                      <a:pt x="2630058" y="1897732"/>
                    </a:cubicBezTo>
                    <a:cubicBezTo>
                      <a:pt x="2589457" y="1908258"/>
                      <a:pt x="2547352" y="1920288"/>
                      <a:pt x="2502240" y="1917281"/>
                    </a:cubicBezTo>
                    <a:cubicBezTo>
                      <a:pt x="2442090" y="1914273"/>
                      <a:pt x="2386451" y="1896228"/>
                      <a:pt x="2330812" y="1873672"/>
                    </a:cubicBezTo>
                    <a:cubicBezTo>
                      <a:pt x="2348857" y="1888710"/>
                      <a:pt x="2366902" y="1900740"/>
                      <a:pt x="2384947" y="1914273"/>
                    </a:cubicBezTo>
                    <a:cubicBezTo>
                      <a:pt x="2440586" y="1953371"/>
                      <a:pt x="2497728" y="1995476"/>
                      <a:pt x="2521788" y="2069160"/>
                    </a:cubicBezTo>
                    <a:lnTo>
                      <a:pt x="2527803" y="2087205"/>
                    </a:lnTo>
                    <a:lnTo>
                      <a:pt x="2511262" y="2076678"/>
                    </a:lnTo>
                    <a:cubicBezTo>
                      <a:pt x="2484194" y="2061641"/>
                      <a:pt x="2463142" y="2042092"/>
                      <a:pt x="2440586" y="2022543"/>
                    </a:cubicBezTo>
                    <a:cubicBezTo>
                      <a:pt x="2401488" y="1987957"/>
                      <a:pt x="2366902" y="1957882"/>
                      <a:pt x="2314271" y="1954875"/>
                    </a:cubicBezTo>
                    <a:cubicBezTo>
                      <a:pt x="2318782" y="1959386"/>
                      <a:pt x="2321790" y="1965401"/>
                      <a:pt x="2323293" y="1971416"/>
                    </a:cubicBezTo>
                    <a:cubicBezTo>
                      <a:pt x="2326301" y="1977431"/>
                      <a:pt x="2327804" y="1983446"/>
                      <a:pt x="2333819" y="1987957"/>
                    </a:cubicBezTo>
                    <a:cubicBezTo>
                      <a:pt x="2339835" y="1992468"/>
                      <a:pt x="2348857" y="1995476"/>
                      <a:pt x="2359383" y="1998483"/>
                    </a:cubicBezTo>
                    <a:cubicBezTo>
                      <a:pt x="2369910" y="2002995"/>
                      <a:pt x="2381940" y="2006002"/>
                      <a:pt x="2392466" y="2013521"/>
                    </a:cubicBezTo>
                    <a:cubicBezTo>
                      <a:pt x="2434571" y="2042092"/>
                      <a:pt x="2461638" y="2081190"/>
                      <a:pt x="2476676" y="2132317"/>
                    </a:cubicBezTo>
                    <a:lnTo>
                      <a:pt x="2482691" y="2154873"/>
                    </a:lnTo>
                    <a:lnTo>
                      <a:pt x="2464646" y="2139836"/>
                    </a:lnTo>
                    <a:cubicBezTo>
                      <a:pt x="2409007" y="2094723"/>
                      <a:pt x="2368406" y="2066152"/>
                      <a:pt x="2293218" y="2039085"/>
                    </a:cubicBezTo>
                    <a:cubicBezTo>
                      <a:pt x="2249610" y="2022543"/>
                      <a:pt x="2198482" y="2016528"/>
                      <a:pt x="2193971" y="2024047"/>
                    </a:cubicBezTo>
                    <a:cubicBezTo>
                      <a:pt x="2193971" y="2024047"/>
                      <a:pt x="2192467" y="2033070"/>
                      <a:pt x="2225549" y="2060137"/>
                    </a:cubicBezTo>
                    <a:cubicBezTo>
                      <a:pt x="2236076" y="2069160"/>
                      <a:pt x="2246602" y="2078182"/>
                      <a:pt x="2258632" y="2085701"/>
                    </a:cubicBezTo>
                    <a:cubicBezTo>
                      <a:pt x="2308256" y="2124798"/>
                      <a:pt x="2359383" y="2165400"/>
                      <a:pt x="2381940" y="2227053"/>
                    </a:cubicBezTo>
                    <a:cubicBezTo>
                      <a:pt x="2387954" y="2243595"/>
                      <a:pt x="2386451" y="2270662"/>
                      <a:pt x="2378932" y="2299233"/>
                    </a:cubicBezTo>
                    <a:cubicBezTo>
                      <a:pt x="2396977" y="2303745"/>
                      <a:pt x="2413518" y="2315775"/>
                      <a:pt x="2421037" y="2332316"/>
                    </a:cubicBezTo>
                    <a:cubicBezTo>
                      <a:pt x="2434571" y="2360887"/>
                      <a:pt x="2425548" y="2396977"/>
                      <a:pt x="2396977" y="2431563"/>
                    </a:cubicBezTo>
                    <a:cubicBezTo>
                      <a:pt x="2354872" y="2478179"/>
                      <a:pt x="2303744" y="2482691"/>
                      <a:pt x="2252617" y="2485698"/>
                    </a:cubicBezTo>
                    <a:cubicBezTo>
                      <a:pt x="2251113" y="2485698"/>
                      <a:pt x="2248106" y="2485698"/>
                      <a:pt x="2246602" y="2485698"/>
                    </a:cubicBezTo>
                    <a:cubicBezTo>
                      <a:pt x="2252617" y="2518781"/>
                      <a:pt x="2246602" y="2550360"/>
                      <a:pt x="2219535" y="2572916"/>
                    </a:cubicBezTo>
                    <a:cubicBezTo>
                      <a:pt x="2204497" y="2586450"/>
                      <a:pt x="2153369" y="2602991"/>
                      <a:pt x="2118783" y="2599983"/>
                    </a:cubicBezTo>
                    <a:cubicBezTo>
                      <a:pt x="2103746" y="2598479"/>
                      <a:pt x="2093219" y="2595472"/>
                      <a:pt x="2087204" y="2587953"/>
                    </a:cubicBezTo>
                    <a:cubicBezTo>
                      <a:pt x="2078182" y="2578931"/>
                      <a:pt x="2075174" y="2566901"/>
                      <a:pt x="2078182" y="2556375"/>
                    </a:cubicBezTo>
                    <a:cubicBezTo>
                      <a:pt x="2087204" y="2517277"/>
                      <a:pt x="2162392" y="2487202"/>
                      <a:pt x="2162392" y="2485698"/>
                    </a:cubicBezTo>
                    <a:cubicBezTo>
                      <a:pt x="2183444" y="2476676"/>
                      <a:pt x="2206001" y="2473668"/>
                      <a:pt x="2228557" y="2470661"/>
                    </a:cubicBezTo>
                    <a:cubicBezTo>
                      <a:pt x="2216527" y="2425548"/>
                      <a:pt x="2184948" y="2375925"/>
                      <a:pt x="2166903" y="2347353"/>
                    </a:cubicBezTo>
                    <a:lnTo>
                      <a:pt x="2163896" y="2342842"/>
                    </a:lnTo>
                    <a:cubicBezTo>
                      <a:pt x="2124798" y="2279685"/>
                      <a:pt x="2073671" y="2186452"/>
                      <a:pt x="2054122" y="2103746"/>
                    </a:cubicBezTo>
                    <a:lnTo>
                      <a:pt x="2067656" y="2099235"/>
                    </a:lnTo>
                    <a:cubicBezTo>
                      <a:pt x="2076678" y="2120287"/>
                      <a:pt x="2084197" y="2130813"/>
                      <a:pt x="2093219" y="2132317"/>
                    </a:cubicBezTo>
                    <a:cubicBezTo>
                      <a:pt x="2106753" y="2135325"/>
                      <a:pt x="2124798" y="2121791"/>
                      <a:pt x="2151866" y="2099235"/>
                    </a:cubicBezTo>
                    <a:cubicBezTo>
                      <a:pt x="2175926" y="2078182"/>
                      <a:pt x="2181941" y="2055626"/>
                      <a:pt x="2168407" y="2037581"/>
                    </a:cubicBezTo>
                    <a:cubicBezTo>
                      <a:pt x="2151866" y="2015025"/>
                      <a:pt x="2108257" y="2007506"/>
                      <a:pt x="2069160" y="2034573"/>
                    </a:cubicBezTo>
                    <a:cubicBezTo>
                      <a:pt x="2061641" y="2039085"/>
                      <a:pt x="2058633" y="2058633"/>
                      <a:pt x="2055626" y="2078182"/>
                    </a:cubicBezTo>
                    <a:cubicBezTo>
                      <a:pt x="2051115" y="2111265"/>
                      <a:pt x="2043596" y="2153370"/>
                      <a:pt x="2013521" y="2174422"/>
                    </a:cubicBezTo>
                    <a:cubicBezTo>
                      <a:pt x="2004498" y="2180437"/>
                      <a:pt x="1995476" y="2184948"/>
                      <a:pt x="1983446" y="2186452"/>
                    </a:cubicBezTo>
                    <a:cubicBezTo>
                      <a:pt x="1975927" y="2190963"/>
                      <a:pt x="1966905" y="2192467"/>
                      <a:pt x="1957882" y="2193971"/>
                    </a:cubicBezTo>
                    <a:cubicBezTo>
                      <a:pt x="1933822" y="2195475"/>
                      <a:pt x="1911266" y="2184948"/>
                      <a:pt x="1893221" y="2162392"/>
                    </a:cubicBezTo>
                    <a:cubicBezTo>
                      <a:pt x="1897732" y="2172918"/>
                      <a:pt x="1900740" y="2184948"/>
                      <a:pt x="1903747" y="2199986"/>
                    </a:cubicBezTo>
                    <a:cubicBezTo>
                      <a:pt x="1906755" y="2206001"/>
                      <a:pt x="1908258" y="2210512"/>
                      <a:pt x="1911266" y="2215023"/>
                    </a:cubicBezTo>
                    <a:cubicBezTo>
                      <a:pt x="1932318" y="2257128"/>
                      <a:pt x="1948860" y="2302241"/>
                      <a:pt x="1965401" y="2345850"/>
                    </a:cubicBezTo>
                    <a:cubicBezTo>
                      <a:pt x="1971416" y="2360887"/>
                      <a:pt x="1977431" y="2375925"/>
                      <a:pt x="1981942" y="2390962"/>
                    </a:cubicBezTo>
                    <a:cubicBezTo>
                      <a:pt x="1984949" y="2399985"/>
                      <a:pt x="1990965" y="2412015"/>
                      <a:pt x="1996980" y="2425548"/>
                    </a:cubicBezTo>
                    <a:cubicBezTo>
                      <a:pt x="2018032" y="2470661"/>
                      <a:pt x="2043596" y="2527803"/>
                      <a:pt x="2034573" y="2563893"/>
                    </a:cubicBezTo>
                    <a:cubicBezTo>
                      <a:pt x="2030062" y="2581938"/>
                      <a:pt x="2019536" y="2593968"/>
                      <a:pt x="2001491" y="2598479"/>
                    </a:cubicBezTo>
                    <a:cubicBezTo>
                      <a:pt x="1999987" y="2596976"/>
                      <a:pt x="1995476" y="2598479"/>
                      <a:pt x="1990965" y="2598479"/>
                    </a:cubicBezTo>
                    <a:close/>
                    <a:moveTo>
                      <a:pt x="1825552" y="2434571"/>
                    </a:moveTo>
                    <a:cubicBezTo>
                      <a:pt x="1845101" y="2469157"/>
                      <a:pt x="1866153" y="2502240"/>
                      <a:pt x="1887206" y="2529307"/>
                    </a:cubicBezTo>
                    <a:cubicBezTo>
                      <a:pt x="1909762" y="2557878"/>
                      <a:pt x="1968408" y="2589457"/>
                      <a:pt x="1999987" y="2581938"/>
                    </a:cubicBezTo>
                    <a:cubicBezTo>
                      <a:pt x="2012017" y="2578931"/>
                      <a:pt x="2019536" y="2571412"/>
                      <a:pt x="2022543" y="2559382"/>
                    </a:cubicBezTo>
                    <a:cubicBezTo>
                      <a:pt x="2030062" y="2526300"/>
                      <a:pt x="2004498" y="2470661"/>
                      <a:pt x="1984949" y="2430060"/>
                    </a:cubicBezTo>
                    <a:cubicBezTo>
                      <a:pt x="1978935" y="2416526"/>
                      <a:pt x="1972919" y="2404496"/>
                      <a:pt x="1969912" y="2395473"/>
                    </a:cubicBezTo>
                    <a:cubicBezTo>
                      <a:pt x="1963897" y="2380436"/>
                      <a:pt x="1957882" y="2365398"/>
                      <a:pt x="1953371" y="2348857"/>
                    </a:cubicBezTo>
                    <a:cubicBezTo>
                      <a:pt x="1941341" y="2315775"/>
                      <a:pt x="1929311" y="2282692"/>
                      <a:pt x="1914273" y="2249610"/>
                    </a:cubicBezTo>
                    <a:cubicBezTo>
                      <a:pt x="1914273" y="2252617"/>
                      <a:pt x="1912769" y="2257128"/>
                      <a:pt x="1911266" y="2261640"/>
                    </a:cubicBezTo>
                    <a:cubicBezTo>
                      <a:pt x="1908258" y="2269158"/>
                      <a:pt x="1900740" y="2285700"/>
                      <a:pt x="1887206" y="2293218"/>
                    </a:cubicBezTo>
                    <a:cubicBezTo>
                      <a:pt x="1875176" y="2300737"/>
                      <a:pt x="1861642" y="2302241"/>
                      <a:pt x="1848108" y="2296226"/>
                    </a:cubicBezTo>
                    <a:cubicBezTo>
                      <a:pt x="1842093" y="2293218"/>
                      <a:pt x="1834575" y="2290211"/>
                      <a:pt x="1828560" y="2287203"/>
                    </a:cubicBezTo>
                    <a:cubicBezTo>
                      <a:pt x="1809011" y="2276677"/>
                      <a:pt x="1790966" y="2267655"/>
                      <a:pt x="1772921" y="2282692"/>
                    </a:cubicBezTo>
                    <a:cubicBezTo>
                      <a:pt x="1771417" y="2284196"/>
                      <a:pt x="1769913" y="2284196"/>
                      <a:pt x="1769913" y="2285700"/>
                    </a:cubicBezTo>
                    <a:cubicBezTo>
                      <a:pt x="1774425" y="2324797"/>
                      <a:pt x="1793973" y="2371413"/>
                      <a:pt x="1816530" y="2415022"/>
                    </a:cubicBezTo>
                    <a:cubicBezTo>
                      <a:pt x="1819537" y="2422541"/>
                      <a:pt x="1822544" y="2428556"/>
                      <a:pt x="1825552" y="2434571"/>
                    </a:cubicBezTo>
                    <a:close/>
                    <a:moveTo>
                      <a:pt x="2233068" y="2482691"/>
                    </a:moveTo>
                    <a:cubicBezTo>
                      <a:pt x="2210512" y="2484195"/>
                      <a:pt x="2189460" y="2487202"/>
                      <a:pt x="2169911" y="2496225"/>
                    </a:cubicBezTo>
                    <a:cubicBezTo>
                      <a:pt x="2141340" y="2508254"/>
                      <a:pt x="2099235" y="2533818"/>
                      <a:pt x="2094723" y="2556375"/>
                    </a:cubicBezTo>
                    <a:cubicBezTo>
                      <a:pt x="2093219" y="2562390"/>
                      <a:pt x="2094723" y="2568404"/>
                      <a:pt x="2100738" y="2574420"/>
                    </a:cubicBezTo>
                    <a:cubicBezTo>
                      <a:pt x="2103746" y="2578931"/>
                      <a:pt x="2111265" y="2580434"/>
                      <a:pt x="2121791" y="2581938"/>
                    </a:cubicBezTo>
                    <a:cubicBezTo>
                      <a:pt x="2153369" y="2583442"/>
                      <a:pt x="2201490" y="2568404"/>
                      <a:pt x="2212016" y="2557878"/>
                    </a:cubicBezTo>
                    <a:cubicBezTo>
                      <a:pt x="2233068" y="2538329"/>
                      <a:pt x="2237580" y="2511262"/>
                      <a:pt x="2233068" y="2482691"/>
                    </a:cubicBezTo>
                    <a:close/>
                    <a:moveTo>
                      <a:pt x="1335330" y="2524796"/>
                    </a:moveTo>
                    <a:cubicBezTo>
                      <a:pt x="1339841" y="2538329"/>
                      <a:pt x="1348863" y="2548856"/>
                      <a:pt x="1362397" y="2554871"/>
                    </a:cubicBezTo>
                    <a:cubicBezTo>
                      <a:pt x="1395480" y="2568404"/>
                      <a:pt x="1446607" y="2559382"/>
                      <a:pt x="1479690" y="2545848"/>
                    </a:cubicBezTo>
                    <a:cubicBezTo>
                      <a:pt x="1463148" y="2542841"/>
                      <a:pt x="1446607" y="2539833"/>
                      <a:pt x="1430066" y="2536826"/>
                    </a:cubicBezTo>
                    <a:cubicBezTo>
                      <a:pt x="1404502" y="2532315"/>
                      <a:pt x="1377435" y="2526300"/>
                      <a:pt x="1351871" y="2524796"/>
                    </a:cubicBezTo>
                    <a:cubicBezTo>
                      <a:pt x="1347360" y="2524796"/>
                      <a:pt x="1341345" y="2524796"/>
                      <a:pt x="1335330" y="2524796"/>
                    </a:cubicBezTo>
                    <a:close/>
                    <a:moveTo>
                      <a:pt x="1741342" y="2338331"/>
                    </a:moveTo>
                    <a:cubicBezTo>
                      <a:pt x="1739838" y="2344346"/>
                      <a:pt x="1738335" y="2350361"/>
                      <a:pt x="1738335" y="2357880"/>
                    </a:cubicBezTo>
                    <a:cubicBezTo>
                      <a:pt x="1736831" y="2375925"/>
                      <a:pt x="1736831" y="2395473"/>
                      <a:pt x="1736831" y="2415022"/>
                    </a:cubicBezTo>
                    <a:cubicBezTo>
                      <a:pt x="1738335" y="2440586"/>
                      <a:pt x="1750365" y="2470661"/>
                      <a:pt x="1772921" y="2505247"/>
                    </a:cubicBezTo>
                    <a:cubicBezTo>
                      <a:pt x="1778936" y="2515773"/>
                      <a:pt x="1793973" y="2538329"/>
                      <a:pt x="1812018" y="2538329"/>
                    </a:cubicBezTo>
                    <a:cubicBezTo>
                      <a:pt x="1816530" y="2538329"/>
                      <a:pt x="1819537" y="2536826"/>
                      <a:pt x="1821041" y="2533818"/>
                    </a:cubicBezTo>
                    <a:cubicBezTo>
                      <a:pt x="1827056" y="2526300"/>
                      <a:pt x="1828560" y="2512766"/>
                      <a:pt x="1828560" y="2502240"/>
                    </a:cubicBezTo>
                    <a:cubicBezTo>
                      <a:pt x="1828560" y="2482691"/>
                      <a:pt x="1822544" y="2461638"/>
                      <a:pt x="1812018" y="2442090"/>
                    </a:cubicBezTo>
                    <a:cubicBezTo>
                      <a:pt x="1809011" y="2436075"/>
                      <a:pt x="1804500" y="2428556"/>
                      <a:pt x="1801492" y="2422541"/>
                    </a:cubicBezTo>
                    <a:cubicBezTo>
                      <a:pt x="1795477" y="2413518"/>
                      <a:pt x="1789462" y="2404496"/>
                      <a:pt x="1784951" y="2395473"/>
                    </a:cubicBezTo>
                    <a:cubicBezTo>
                      <a:pt x="1781943" y="2389458"/>
                      <a:pt x="1778936" y="2384947"/>
                      <a:pt x="1775928" y="2378932"/>
                    </a:cubicBezTo>
                    <a:cubicBezTo>
                      <a:pt x="1771417" y="2371413"/>
                      <a:pt x="1768410" y="2365398"/>
                      <a:pt x="1763898" y="2359383"/>
                    </a:cubicBezTo>
                    <a:cubicBezTo>
                      <a:pt x="1757883" y="2351865"/>
                      <a:pt x="1750365" y="2344346"/>
                      <a:pt x="1741342" y="2338331"/>
                    </a:cubicBezTo>
                    <a:close/>
                    <a:moveTo>
                      <a:pt x="1240593" y="2353368"/>
                    </a:moveTo>
                    <a:cubicBezTo>
                      <a:pt x="1234579" y="2353368"/>
                      <a:pt x="1230067" y="2353368"/>
                      <a:pt x="1224052" y="2354872"/>
                    </a:cubicBezTo>
                    <a:cubicBezTo>
                      <a:pt x="1196985" y="2357880"/>
                      <a:pt x="1150368" y="2369910"/>
                      <a:pt x="1130820" y="2422541"/>
                    </a:cubicBezTo>
                    <a:cubicBezTo>
                      <a:pt x="1118790" y="2452616"/>
                      <a:pt x="1114279" y="2473668"/>
                      <a:pt x="1133827" y="2497728"/>
                    </a:cubicBezTo>
                    <a:cubicBezTo>
                      <a:pt x="1165406" y="2535322"/>
                      <a:pt x="1228563" y="2524796"/>
                      <a:pt x="1284202" y="2517277"/>
                    </a:cubicBezTo>
                    <a:cubicBezTo>
                      <a:pt x="1296232" y="2515773"/>
                      <a:pt x="1308262" y="2514270"/>
                      <a:pt x="1318788" y="2512766"/>
                    </a:cubicBezTo>
                    <a:cubicBezTo>
                      <a:pt x="1317285" y="2485698"/>
                      <a:pt x="1333826" y="2457127"/>
                      <a:pt x="1362397" y="2436075"/>
                    </a:cubicBezTo>
                    <a:cubicBezTo>
                      <a:pt x="1375931" y="2425548"/>
                      <a:pt x="1390968" y="2418029"/>
                      <a:pt x="1404502" y="2413518"/>
                    </a:cubicBezTo>
                    <a:cubicBezTo>
                      <a:pt x="1404502" y="2402992"/>
                      <a:pt x="1406006" y="2390962"/>
                      <a:pt x="1410517" y="2378932"/>
                    </a:cubicBezTo>
                    <a:cubicBezTo>
                      <a:pt x="1422547" y="2333820"/>
                      <a:pt x="1487208" y="2186452"/>
                      <a:pt x="1542847" y="2151866"/>
                    </a:cubicBezTo>
                    <a:cubicBezTo>
                      <a:pt x="1542847" y="2150362"/>
                      <a:pt x="1544351" y="2148858"/>
                      <a:pt x="1544351" y="2147355"/>
                    </a:cubicBezTo>
                    <a:cubicBezTo>
                      <a:pt x="1559388" y="2093220"/>
                      <a:pt x="1571418" y="2073671"/>
                      <a:pt x="1633072" y="2085701"/>
                    </a:cubicBezTo>
                    <a:cubicBezTo>
                      <a:pt x="1664651" y="2093220"/>
                      <a:pt x="1679688" y="2115776"/>
                      <a:pt x="1693222" y="2141340"/>
                    </a:cubicBezTo>
                    <a:cubicBezTo>
                      <a:pt x="1718786" y="2184948"/>
                      <a:pt x="1703748" y="2210512"/>
                      <a:pt x="1687207" y="2239083"/>
                    </a:cubicBezTo>
                    <a:cubicBezTo>
                      <a:pt x="1679688" y="2251113"/>
                      <a:pt x="1673673" y="2263143"/>
                      <a:pt x="1669162" y="2278181"/>
                    </a:cubicBezTo>
                    <a:cubicBezTo>
                      <a:pt x="1669162" y="2278181"/>
                      <a:pt x="1669162" y="2278181"/>
                      <a:pt x="1669162" y="2278181"/>
                    </a:cubicBezTo>
                    <a:cubicBezTo>
                      <a:pt x="1679688" y="2276677"/>
                      <a:pt x="1688711" y="2282692"/>
                      <a:pt x="1696230" y="2287203"/>
                    </a:cubicBezTo>
                    <a:cubicBezTo>
                      <a:pt x="1697733" y="2288707"/>
                      <a:pt x="1699237" y="2288707"/>
                      <a:pt x="1700741" y="2290211"/>
                    </a:cubicBezTo>
                    <a:cubicBezTo>
                      <a:pt x="1712771" y="2297730"/>
                      <a:pt x="1723297" y="2306752"/>
                      <a:pt x="1733823" y="2314271"/>
                    </a:cubicBezTo>
                    <a:cubicBezTo>
                      <a:pt x="1738335" y="2302241"/>
                      <a:pt x="1745853" y="2291715"/>
                      <a:pt x="1753372" y="2282692"/>
                    </a:cubicBezTo>
                    <a:cubicBezTo>
                      <a:pt x="1753372" y="2279685"/>
                      <a:pt x="1753372" y="2278181"/>
                      <a:pt x="1753372" y="2275173"/>
                    </a:cubicBezTo>
                    <a:cubicBezTo>
                      <a:pt x="1751868" y="2252617"/>
                      <a:pt x="1748861" y="2231565"/>
                      <a:pt x="1741342" y="2201490"/>
                    </a:cubicBezTo>
                    <a:cubicBezTo>
                      <a:pt x="1733823" y="2172918"/>
                      <a:pt x="1742846" y="2145851"/>
                      <a:pt x="1763898" y="2129310"/>
                    </a:cubicBezTo>
                    <a:cubicBezTo>
                      <a:pt x="1789462" y="2108257"/>
                      <a:pt x="1827056" y="2105250"/>
                      <a:pt x="1855627" y="2120287"/>
                    </a:cubicBezTo>
                    <a:cubicBezTo>
                      <a:pt x="1855627" y="2120287"/>
                      <a:pt x="1857131" y="2120287"/>
                      <a:pt x="1857131" y="2120287"/>
                    </a:cubicBezTo>
                    <a:cubicBezTo>
                      <a:pt x="1857131" y="2118783"/>
                      <a:pt x="1857131" y="2118783"/>
                      <a:pt x="1855627" y="2117280"/>
                    </a:cubicBezTo>
                    <a:cubicBezTo>
                      <a:pt x="1851116" y="2102242"/>
                      <a:pt x="1846605" y="2091716"/>
                      <a:pt x="1842093" y="2082693"/>
                    </a:cubicBezTo>
                    <a:cubicBezTo>
                      <a:pt x="1828560" y="2054122"/>
                      <a:pt x="1830063" y="2045100"/>
                      <a:pt x="1867657" y="2019536"/>
                    </a:cubicBezTo>
                    <a:cubicBezTo>
                      <a:pt x="1872168" y="2016528"/>
                      <a:pt x="1873672" y="2015025"/>
                      <a:pt x="1876680" y="2010513"/>
                    </a:cubicBezTo>
                    <a:cubicBezTo>
                      <a:pt x="1881191" y="2001491"/>
                      <a:pt x="1873672" y="1992468"/>
                      <a:pt x="1861642" y="1978935"/>
                    </a:cubicBezTo>
                    <a:cubicBezTo>
                      <a:pt x="1855627" y="1972920"/>
                      <a:pt x="1851116" y="1966905"/>
                      <a:pt x="1846605" y="1959386"/>
                    </a:cubicBezTo>
                    <a:cubicBezTo>
                      <a:pt x="1839086" y="1944348"/>
                      <a:pt x="1840590" y="1924800"/>
                      <a:pt x="1851116" y="1909762"/>
                    </a:cubicBezTo>
                    <a:cubicBezTo>
                      <a:pt x="1861642" y="1894725"/>
                      <a:pt x="1876680" y="1884198"/>
                      <a:pt x="1893221" y="1885702"/>
                    </a:cubicBezTo>
                    <a:cubicBezTo>
                      <a:pt x="1902243" y="1887206"/>
                      <a:pt x="1909762" y="1888710"/>
                      <a:pt x="1917281" y="1891717"/>
                    </a:cubicBezTo>
                    <a:cubicBezTo>
                      <a:pt x="1921792" y="1893221"/>
                      <a:pt x="1924799" y="1894725"/>
                      <a:pt x="1929311" y="1894725"/>
                    </a:cubicBezTo>
                    <a:cubicBezTo>
                      <a:pt x="1947356" y="1897732"/>
                      <a:pt x="1965401" y="1893221"/>
                      <a:pt x="1981942" y="1881191"/>
                    </a:cubicBezTo>
                    <a:cubicBezTo>
                      <a:pt x="1996980" y="1870665"/>
                      <a:pt x="2007506" y="1854123"/>
                      <a:pt x="2010513" y="1837582"/>
                    </a:cubicBezTo>
                    <a:cubicBezTo>
                      <a:pt x="2010513" y="1836078"/>
                      <a:pt x="2010513" y="1833071"/>
                      <a:pt x="2012017" y="1831567"/>
                    </a:cubicBezTo>
                    <a:cubicBezTo>
                      <a:pt x="2013521" y="1825552"/>
                      <a:pt x="2013521" y="1818033"/>
                      <a:pt x="2018032" y="1812019"/>
                    </a:cubicBezTo>
                    <a:cubicBezTo>
                      <a:pt x="2022543" y="1806003"/>
                      <a:pt x="2028558" y="1802996"/>
                      <a:pt x="2034573" y="1799988"/>
                    </a:cubicBezTo>
                    <a:cubicBezTo>
                      <a:pt x="2036077" y="1798485"/>
                      <a:pt x="2039085" y="1798485"/>
                      <a:pt x="2040588" y="1796981"/>
                    </a:cubicBezTo>
                    <a:cubicBezTo>
                      <a:pt x="2051115" y="1790966"/>
                      <a:pt x="2057130" y="1777432"/>
                      <a:pt x="2057130" y="1763898"/>
                    </a:cubicBezTo>
                    <a:lnTo>
                      <a:pt x="2057130" y="1757883"/>
                    </a:lnTo>
                    <a:lnTo>
                      <a:pt x="2063144" y="1756380"/>
                    </a:lnTo>
                    <a:cubicBezTo>
                      <a:pt x="2081190" y="1751869"/>
                      <a:pt x="2091716" y="1735327"/>
                      <a:pt x="2102242" y="1720290"/>
                    </a:cubicBezTo>
                    <a:lnTo>
                      <a:pt x="2106753" y="1714275"/>
                    </a:lnTo>
                    <a:cubicBezTo>
                      <a:pt x="2114272" y="1703748"/>
                      <a:pt x="2117280" y="1693222"/>
                      <a:pt x="2114272" y="1684200"/>
                    </a:cubicBezTo>
                    <a:cubicBezTo>
                      <a:pt x="2111265" y="1666155"/>
                      <a:pt x="2093219" y="1660140"/>
                      <a:pt x="2066152" y="1654125"/>
                    </a:cubicBezTo>
                    <a:cubicBezTo>
                      <a:pt x="2057130" y="1652621"/>
                      <a:pt x="2048107" y="1649613"/>
                      <a:pt x="2040588" y="1646606"/>
                    </a:cubicBezTo>
                    <a:cubicBezTo>
                      <a:pt x="2006002" y="1636080"/>
                      <a:pt x="1981942" y="1601494"/>
                      <a:pt x="1981942" y="1563900"/>
                    </a:cubicBezTo>
                    <a:cubicBezTo>
                      <a:pt x="1971416" y="1553373"/>
                      <a:pt x="1960890" y="1542847"/>
                      <a:pt x="1947356" y="1539840"/>
                    </a:cubicBezTo>
                    <a:cubicBezTo>
                      <a:pt x="1939837" y="1536832"/>
                      <a:pt x="1930815" y="1536832"/>
                      <a:pt x="1921792" y="1535328"/>
                    </a:cubicBezTo>
                    <a:cubicBezTo>
                      <a:pt x="1905251" y="1533825"/>
                      <a:pt x="1887206" y="1532321"/>
                      <a:pt x="1875176" y="1518787"/>
                    </a:cubicBezTo>
                    <a:cubicBezTo>
                      <a:pt x="1869161" y="1512772"/>
                      <a:pt x="1866153" y="1503750"/>
                      <a:pt x="1863146" y="1496231"/>
                    </a:cubicBezTo>
                    <a:cubicBezTo>
                      <a:pt x="1861642" y="1493223"/>
                      <a:pt x="1860138" y="1490216"/>
                      <a:pt x="1860138" y="1488712"/>
                    </a:cubicBezTo>
                    <a:cubicBezTo>
                      <a:pt x="1857131" y="1481194"/>
                      <a:pt x="1849612" y="1473675"/>
                      <a:pt x="1843597" y="1476682"/>
                    </a:cubicBezTo>
                    <a:cubicBezTo>
                      <a:pt x="1840590" y="1478186"/>
                      <a:pt x="1837582" y="1479690"/>
                      <a:pt x="1834575" y="1481194"/>
                    </a:cubicBezTo>
                    <a:cubicBezTo>
                      <a:pt x="1833071" y="1482697"/>
                      <a:pt x="1831567" y="1482697"/>
                      <a:pt x="1830063" y="1484201"/>
                    </a:cubicBezTo>
                    <a:cubicBezTo>
                      <a:pt x="1812018" y="1496231"/>
                      <a:pt x="1787958" y="1496231"/>
                      <a:pt x="1765402" y="1484201"/>
                    </a:cubicBezTo>
                    <a:cubicBezTo>
                      <a:pt x="1748861" y="1476682"/>
                      <a:pt x="1736831" y="1463148"/>
                      <a:pt x="1724801" y="1449615"/>
                    </a:cubicBezTo>
                    <a:cubicBezTo>
                      <a:pt x="1703748" y="1476682"/>
                      <a:pt x="1667658" y="1491720"/>
                      <a:pt x="1634576" y="1490216"/>
                    </a:cubicBezTo>
                    <a:cubicBezTo>
                      <a:pt x="1630065" y="1490216"/>
                      <a:pt x="1625553" y="1490216"/>
                      <a:pt x="1621042" y="1491720"/>
                    </a:cubicBezTo>
                    <a:cubicBezTo>
                      <a:pt x="1618035" y="1491720"/>
                      <a:pt x="1615027" y="1493223"/>
                      <a:pt x="1612020" y="1493223"/>
                    </a:cubicBezTo>
                    <a:cubicBezTo>
                      <a:pt x="1612020" y="1494727"/>
                      <a:pt x="1612020" y="1494727"/>
                      <a:pt x="1612020" y="1496231"/>
                    </a:cubicBezTo>
                    <a:lnTo>
                      <a:pt x="1612020" y="1499239"/>
                    </a:lnTo>
                    <a:lnTo>
                      <a:pt x="1610516" y="1500742"/>
                    </a:lnTo>
                    <a:cubicBezTo>
                      <a:pt x="1604501" y="1508261"/>
                      <a:pt x="1602997" y="1521795"/>
                      <a:pt x="1606005" y="1538336"/>
                    </a:cubicBezTo>
                    <a:cubicBezTo>
                      <a:pt x="1606005" y="1539840"/>
                      <a:pt x="1607508" y="1542847"/>
                      <a:pt x="1609012" y="1545855"/>
                    </a:cubicBezTo>
                    <a:cubicBezTo>
                      <a:pt x="1615027" y="1563900"/>
                      <a:pt x="1621042" y="1583448"/>
                      <a:pt x="1615027" y="1601494"/>
                    </a:cubicBezTo>
                    <a:cubicBezTo>
                      <a:pt x="1613523" y="1607508"/>
                      <a:pt x="1610516" y="1612020"/>
                      <a:pt x="1607508" y="1618035"/>
                    </a:cubicBezTo>
                    <a:cubicBezTo>
                      <a:pt x="1601493" y="1630065"/>
                      <a:pt x="1596982" y="1639087"/>
                      <a:pt x="1601493" y="1645102"/>
                    </a:cubicBezTo>
                    <a:cubicBezTo>
                      <a:pt x="1602997" y="1648110"/>
                      <a:pt x="1606005" y="1649613"/>
                      <a:pt x="1609012" y="1652621"/>
                    </a:cubicBezTo>
                    <a:cubicBezTo>
                      <a:pt x="1613523" y="1655628"/>
                      <a:pt x="1618035" y="1660140"/>
                      <a:pt x="1621042" y="1664651"/>
                    </a:cubicBezTo>
                    <a:cubicBezTo>
                      <a:pt x="1630065" y="1675177"/>
                      <a:pt x="1625553" y="1690215"/>
                      <a:pt x="1621042" y="1702245"/>
                    </a:cubicBezTo>
                    <a:cubicBezTo>
                      <a:pt x="1619538" y="1706756"/>
                      <a:pt x="1618035" y="1709763"/>
                      <a:pt x="1618035" y="1714275"/>
                    </a:cubicBezTo>
                    <a:cubicBezTo>
                      <a:pt x="1612020" y="1741342"/>
                      <a:pt x="1643598" y="1765402"/>
                      <a:pt x="1670666" y="1780440"/>
                    </a:cubicBezTo>
                    <a:cubicBezTo>
                      <a:pt x="1700741" y="1796981"/>
                      <a:pt x="1738335" y="1818033"/>
                      <a:pt x="1741342" y="1855627"/>
                    </a:cubicBezTo>
                    <a:cubicBezTo>
                      <a:pt x="1741342" y="1867657"/>
                      <a:pt x="1738335" y="1878183"/>
                      <a:pt x="1733823" y="1888710"/>
                    </a:cubicBezTo>
                    <a:cubicBezTo>
                      <a:pt x="1730816" y="1896228"/>
                      <a:pt x="1729312" y="1903747"/>
                      <a:pt x="1727808" y="1912770"/>
                    </a:cubicBezTo>
                    <a:cubicBezTo>
                      <a:pt x="1724801" y="1927807"/>
                      <a:pt x="1727808" y="1944348"/>
                      <a:pt x="1730816" y="1960890"/>
                    </a:cubicBezTo>
                    <a:cubicBezTo>
                      <a:pt x="1735327" y="1981942"/>
                      <a:pt x="1738335" y="2002995"/>
                      <a:pt x="1730816" y="2024047"/>
                    </a:cubicBezTo>
                    <a:cubicBezTo>
                      <a:pt x="1729312" y="2028558"/>
                      <a:pt x="1727808" y="2031566"/>
                      <a:pt x="1727808" y="2033070"/>
                    </a:cubicBezTo>
                    <a:cubicBezTo>
                      <a:pt x="1724801" y="2042092"/>
                      <a:pt x="1723297" y="2045100"/>
                      <a:pt x="1717282" y="2055626"/>
                    </a:cubicBezTo>
                    <a:cubicBezTo>
                      <a:pt x="1717282" y="2055626"/>
                      <a:pt x="1714275" y="2060137"/>
                      <a:pt x="1712771" y="2061641"/>
                    </a:cubicBezTo>
                    <a:cubicBezTo>
                      <a:pt x="1691718" y="2096227"/>
                      <a:pt x="1642095" y="2084197"/>
                      <a:pt x="1602997" y="2075175"/>
                    </a:cubicBezTo>
                    <a:cubicBezTo>
                      <a:pt x="1592471" y="2072167"/>
                      <a:pt x="1581945" y="2069160"/>
                      <a:pt x="1572922" y="2069160"/>
                    </a:cubicBezTo>
                    <a:lnTo>
                      <a:pt x="1563900" y="2067656"/>
                    </a:lnTo>
                    <a:lnTo>
                      <a:pt x="1566907" y="2058633"/>
                    </a:lnTo>
                    <a:cubicBezTo>
                      <a:pt x="1583448" y="2013521"/>
                      <a:pt x="1560892" y="1978935"/>
                      <a:pt x="1535328" y="1963897"/>
                    </a:cubicBezTo>
                    <a:cubicBezTo>
                      <a:pt x="1511268" y="1947356"/>
                      <a:pt x="1482697" y="1947356"/>
                      <a:pt x="1467660" y="1963897"/>
                    </a:cubicBezTo>
                    <a:cubicBezTo>
                      <a:pt x="1452622" y="1978935"/>
                      <a:pt x="1442096" y="1993972"/>
                      <a:pt x="1431570" y="2009010"/>
                    </a:cubicBezTo>
                    <a:cubicBezTo>
                      <a:pt x="1451118" y="1993972"/>
                      <a:pt x="1472171" y="1980438"/>
                      <a:pt x="1484201" y="1978935"/>
                    </a:cubicBezTo>
                    <a:cubicBezTo>
                      <a:pt x="1500742" y="1977431"/>
                      <a:pt x="1515780" y="1984950"/>
                      <a:pt x="1530817" y="2001491"/>
                    </a:cubicBezTo>
                    <a:cubicBezTo>
                      <a:pt x="1547358" y="2019536"/>
                      <a:pt x="1556381" y="2043596"/>
                      <a:pt x="1553373" y="2058633"/>
                    </a:cubicBezTo>
                    <a:cubicBezTo>
                      <a:pt x="1542847" y="2111265"/>
                      <a:pt x="1514276" y="2147355"/>
                      <a:pt x="1475178" y="2153370"/>
                    </a:cubicBezTo>
                    <a:cubicBezTo>
                      <a:pt x="1445103" y="2157881"/>
                      <a:pt x="1416532" y="2142843"/>
                      <a:pt x="1402998" y="2115776"/>
                    </a:cubicBezTo>
                    <a:cubicBezTo>
                      <a:pt x="1393976" y="2099235"/>
                      <a:pt x="1392472" y="2081190"/>
                      <a:pt x="1395480" y="2061641"/>
                    </a:cubicBezTo>
                    <a:cubicBezTo>
                      <a:pt x="1390968" y="2066152"/>
                      <a:pt x="1389465" y="2067656"/>
                      <a:pt x="1387961" y="2069160"/>
                    </a:cubicBezTo>
                    <a:cubicBezTo>
                      <a:pt x="1350367" y="2120287"/>
                      <a:pt x="1257135" y="2251113"/>
                      <a:pt x="1266157" y="2341338"/>
                    </a:cubicBezTo>
                    <a:cubicBezTo>
                      <a:pt x="1303751" y="2345850"/>
                      <a:pt x="1336834" y="2362391"/>
                      <a:pt x="1351871" y="2384947"/>
                    </a:cubicBezTo>
                    <a:cubicBezTo>
                      <a:pt x="1362397" y="2401488"/>
                      <a:pt x="1362397" y="2421037"/>
                      <a:pt x="1351871" y="2439082"/>
                    </a:cubicBezTo>
                    <a:lnTo>
                      <a:pt x="1342848" y="2442090"/>
                    </a:lnTo>
                    <a:lnTo>
                      <a:pt x="1336834" y="2440586"/>
                    </a:lnTo>
                    <a:cubicBezTo>
                      <a:pt x="1291721" y="2427052"/>
                      <a:pt x="1261646" y="2402992"/>
                      <a:pt x="1251120" y="2366902"/>
                    </a:cubicBezTo>
                    <a:cubicBezTo>
                      <a:pt x="1249616" y="2362391"/>
                      <a:pt x="1248112" y="2357880"/>
                      <a:pt x="1248112" y="2353368"/>
                    </a:cubicBezTo>
                    <a:cubicBezTo>
                      <a:pt x="1245105" y="2353368"/>
                      <a:pt x="1242097" y="2353368"/>
                      <a:pt x="1240593" y="2353368"/>
                    </a:cubicBezTo>
                    <a:close/>
                    <a:moveTo>
                      <a:pt x="1542847" y="2502240"/>
                    </a:moveTo>
                    <a:cubicBezTo>
                      <a:pt x="1562396" y="2518781"/>
                      <a:pt x="1587960" y="2512766"/>
                      <a:pt x="1606005" y="2503743"/>
                    </a:cubicBezTo>
                    <a:cubicBezTo>
                      <a:pt x="1637583" y="2488706"/>
                      <a:pt x="1672170" y="2455623"/>
                      <a:pt x="1693222" y="2418029"/>
                    </a:cubicBezTo>
                    <a:lnTo>
                      <a:pt x="1690215" y="2422541"/>
                    </a:lnTo>
                    <a:lnTo>
                      <a:pt x="1685703" y="2421037"/>
                    </a:lnTo>
                    <a:cubicBezTo>
                      <a:pt x="1673673" y="2416526"/>
                      <a:pt x="1663147" y="2415022"/>
                      <a:pt x="1652621" y="2413518"/>
                    </a:cubicBezTo>
                    <a:cubicBezTo>
                      <a:pt x="1636080" y="2410511"/>
                      <a:pt x="1619538" y="2409007"/>
                      <a:pt x="1602997" y="2393970"/>
                    </a:cubicBezTo>
                    <a:cubicBezTo>
                      <a:pt x="1572922" y="2421037"/>
                      <a:pt x="1551870" y="2475172"/>
                      <a:pt x="1542847" y="2502240"/>
                    </a:cubicBezTo>
                    <a:close/>
                    <a:moveTo>
                      <a:pt x="1419540" y="2424045"/>
                    </a:moveTo>
                    <a:cubicBezTo>
                      <a:pt x="1421043" y="2434571"/>
                      <a:pt x="1424051" y="2443593"/>
                      <a:pt x="1431570" y="2451112"/>
                    </a:cubicBezTo>
                    <a:cubicBezTo>
                      <a:pt x="1443600" y="2466150"/>
                      <a:pt x="1466156" y="2473668"/>
                      <a:pt x="1494727" y="2470661"/>
                    </a:cubicBezTo>
                    <a:cubicBezTo>
                      <a:pt x="1491720" y="2448104"/>
                      <a:pt x="1482697" y="2433067"/>
                      <a:pt x="1466156" y="2425548"/>
                    </a:cubicBezTo>
                    <a:cubicBezTo>
                      <a:pt x="1452622" y="2421037"/>
                      <a:pt x="1436081" y="2419533"/>
                      <a:pt x="1419540" y="2424045"/>
                    </a:cubicBezTo>
                    <a:close/>
                    <a:moveTo>
                      <a:pt x="2082693" y="2139836"/>
                    </a:moveTo>
                    <a:cubicBezTo>
                      <a:pt x="2106753" y="2209008"/>
                      <a:pt x="2145851" y="2279685"/>
                      <a:pt x="2177430" y="2330812"/>
                    </a:cubicBezTo>
                    <a:lnTo>
                      <a:pt x="2180437" y="2335323"/>
                    </a:lnTo>
                    <a:cubicBezTo>
                      <a:pt x="2199986" y="2366902"/>
                      <a:pt x="2233068" y="2418029"/>
                      <a:pt x="2245098" y="2466150"/>
                    </a:cubicBezTo>
                    <a:cubicBezTo>
                      <a:pt x="2248106" y="2466150"/>
                      <a:pt x="2251113" y="2466150"/>
                      <a:pt x="2254121" y="2466150"/>
                    </a:cubicBezTo>
                    <a:cubicBezTo>
                      <a:pt x="2303744" y="2463142"/>
                      <a:pt x="2350361" y="2458631"/>
                      <a:pt x="2387954" y="2416526"/>
                    </a:cubicBezTo>
                    <a:cubicBezTo>
                      <a:pt x="2413518" y="2386451"/>
                      <a:pt x="2421037" y="2356376"/>
                      <a:pt x="2410511" y="2333820"/>
                    </a:cubicBezTo>
                    <a:cubicBezTo>
                      <a:pt x="2404496" y="2321790"/>
                      <a:pt x="2392466" y="2312767"/>
                      <a:pt x="2377428" y="2308256"/>
                    </a:cubicBezTo>
                    <a:cubicBezTo>
                      <a:pt x="2368406" y="2335323"/>
                      <a:pt x="2354872" y="2362391"/>
                      <a:pt x="2336827" y="2377428"/>
                    </a:cubicBezTo>
                    <a:cubicBezTo>
                      <a:pt x="2317278" y="2393970"/>
                      <a:pt x="2296226" y="2396977"/>
                      <a:pt x="2275173" y="2384947"/>
                    </a:cubicBezTo>
                    <a:lnTo>
                      <a:pt x="2269158" y="2381940"/>
                    </a:lnTo>
                    <a:lnTo>
                      <a:pt x="2270662" y="2375925"/>
                    </a:lnTo>
                    <a:cubicBezTo>
                      <a:pt x="2287203" y="2326301"/>
                      <a:pt x="2321790" y="2294722"/>
                      <a:pt x="2360887" y="2293218"/>
                    </a:cubicBezTo>
                    <a:cubicBezTo>
                      <a:pt x="2362391" y="2293218"/>
                      <a:pt x="2365398" y="2293218"/>
                      <a:pt x="2366902" y="2293218"/>
                    </a:cubicBezTo>
                    <a:cubicBezTo>
                      <a:pt x="2372917" y="2267655"/>
                      <a:pt x="2374421" y="2242091"/>
                      <a:pt x="2369910" y="2228557"/>
                    </a:cubicBezTo>
                    <a:cubicBezTo>
                      <a:pt x="2348857" y="2171415"/>
                      <a:pt x="2299233" y="2132317"/>
                      <a:pt x="2251113" y="2094723"/>
                    </a:cubicBezTo>
                    <a:cubicBezTo>
                      <a:pt x="2240587" y="2085701"/>
                      <a:pt x="2228557" y="2076678"/>
                      <a:pt x="2218031" y="2069160"/>
                    </a:cubicBezTo>
                    <a:cubicBezTo>
                      <a:pt x="2206001" y="2060137"/>
                      <a:pt x="2196978" y="2051115"/>
                      <a:pt x="2190963" y="2043596"/>
                    </a:cubicBezTo>
                    <a:cubicBezTo>
                      <a:pt x="2196978" y="2061641"/>
                      <a:pt x="2190963" y="2085701"/>
                      <a:pt x="2163896" y="2109761"/>
                    </a:cubicBezTo>
                    <a:cubicBezTo>
                      <a:pt x="2136828" y="2133821"/>
                      <a:pt x="2114272" y="2151866"/>
                      <a:pt x="2091716" y="2147355"/>
                    </a:cubicBezTo>
                    <a:cubicBezTo>
                      <a:pt x="2088708" y="2144347"/>
                      <a:pt x="2085701" y="2142843"/>
                      <a:pt x="2082693" y="2139836"/>
                    </a:cubicBezTo>
                    <a:close/>
                    <a:moveTo>
                      <a:pt x="1263150" y="2354872"/>
                    </a:moveTo>
                    <a:cubicBezTo>
                      <a:pt x="1263150" y="2357880"/>
                      <a:pt x="1264654" y="2359383"/>
                      <a:pt x="1264654" y="2362391"/>
                    </a:cubicBezTo>
                    <a:cubicBezTo>
                      <a:pt x="1275180" y="2390962"/>
                      <a:pt x="1297736" y="2412015"/>
                      <a:pt x="1335330" y="2424045"/>
                    </a:cubicBezTo>
                    <a:cubicBezTo>
                      <a:pt x="1339841" y="2412015"/>
                      <a:pt x="1339841" y="2401488"/>
                      <a:pt x="1332322" y="2390962"/>
                    </a:cubicBezTo>
                    <a:cubicBezTo>
                      <a:pt x="1321796" y="2372917"/>
                      <a:pt x="1294729" y="2359383"/>
                      <a:pt x="1263150" y="2354872"/>
                    </a:cubicBezTo>
                    <a:close/>
                    <a:moveTo>
                      <a:pt x="2285699" y="2374421"/>
                    </a:moveTo>
                    <a:cubicBezTo>
                      <a:pt x="2299233" y="2380436"/>
                      <a:pt x="2312767" y="2377428"/>
                      <a:pt x="2324797" y="2365398"/>
                    </a:cubicBezTo>
                    <a:cubicBezTo>
                      <a:pt x="2339835" y="2351865"/>
                      <a:pt x="2351865" y="2329308"/>
                      <a:pt x="2360887" y="2306752"/>
                    </a:cubicBezTo>
                    <a:cubicBezTo>
                      <a:pt x="2360887" y="2306752"/>
                      <a:pt x="2360887" y="2306752"/>
                      <a:pt x="2360887" y="2306752"/>
                    </a:cubicBezTo>
                    <a:cubicBezTo>
                      <a:pt x="2329308" y="2309760"/>
                      <a:pt x="2302241" y="2335323"/>
                      <a:pt x="2285699" y="2374421"/>
                    </a:cubicBezTo>
                    <a:close/>
                    <a:moveTo>
                      <a:pt x="1676681" y="2344346"/>
                    </a:moveTo>
                    <a:cubicBezTo>
                      <a:pt x="1691718" y="2344346"/>
                      <a:pt x="1705252" y="2347353"/>
                      <a:pt x="1712771" y="2354872"/>
                    </a:cubicBezTo>
                    <a:cubicBezTo>
                      <a:pt x="1712771" y="2351865"/>
                      <a:pt x="1712771" y="2348857"/>
                      <a:pt x="1712771" y="2345850"/>
                    </a:cubicBezTo>
                    <a:cubicBezTo>
                      <a:pt x="1709763" y="2320286"/>
                      <a:pt x="1693222" y="2303745"/>
                      <a:pt x="1663147" y="2294722"/>
                    </a:cubicBezTo>
                    <a:cubicBezTo>
                      <a:pt x="1652621" y="2302241"/>
                      <a:pt x="1640591" y="2317278"/>
                      <a:pt x="1634576" y="2326301"/>
                    </a:cubicBezTo>
                    <a:lnTo>
                      <a:pt x="1633072" y="2329308"/>
                    </a:lnTo>
                    <a:cubicBezTo>
                      <a:pt x="1633072" y="2329308"/>
                      <a:pt x="1631568" y="2330812"/>
                      <a:pt x="1630065" y="2333820"/>
                    </a:cubicBezTo>
                    <a:cubicBezTo>
                      <a:pt x="1625553" y="2339835"/>
                      <a:pt x="1621042" y="2345850"/>
                      <a:pt x="1619538" y="2348857"/>
                    </a:cubicBezTo>
                    <a:cubicBezTo>
                      <a:pt x="1627057" y="2348857"/>
                      <a:pt x="1634576" y="2347353"/>
                      <a:pt x="1642095" y="2347353"/>
                    </a:cubicBezTo>
                    <a:cubicBezTo>
                      <a:pt x="1654125" y="2345850"/>
                      <a:pt x="1666155" y="2344346"/>
                      <a:pt x="1676681" y="2344346"/>
                    </a:cubicBezTo>
                    <a:close/>
                    <a:moveTo>
                      <a:pt x="1348863" y="2075175"/>
                    </a:moveTo>
                    <a:cubicBezTo>
                      <a:pt x="1332322" y="2112768"/>
                      <a:pt x="1302247" y="2156377"/>
                      <a:pt x="1276684" y="2190963"/>
                    </a:cubicBezTo>
                    <a:cubicBezTo>
                      <a:pt x="1263150" y="2210512"/>
                      <a:pt x="1249616" y="2228557"/>
                      <a:pt x="1245105" y="2239083"/>
                    </a:cubicBezTo>
                    <a:cubicBezTo>
                      <a:pt x="1240593" y="2246602"/>
                      <a:pt x="1236082" y="2257128"/>
                      <a:pt x="1231571" y="2269158"/>
                    </a:cubicBezTo>
                    <a:cubicBezTo>
                      <a:pt x="1219541" y="2297730"/>
                      <a:pt x="1204504" y="2330812"/>
                      <a:pt x="1183451" y="2348857"/>
                    </a:cubicBezTo>
                    <a:cubicBezTo>
                      <a:pt x="1195481" y="2344346"/>
                      <a:pt x="1209015" y="2341338"/>
                      <a:pt x="1222548" y="2339835"/>
                    </a:cubicBezTo>
                    <a:cubicBezTo>
                      <a:pt x="1230067" y="2338331"/>
                      <a:pt x="1239090" y="2338331"/>
                      <a:pt x="1246609" y="2338331"/>
                    </a:cubicBezTo>
                    <a:cubicBezTo>
                      <a:pt x="1239090" y="2243595"/>
                      <a:pt x="1329315" y="2115776"/>
                      <a:pt x="1371420" y="2058633"/>
                    </a:cubicBezTo>
                    <a:cubicBezTo>
                      <a:pt x="1372923" y="2055626"/>
                      <a:pt x="1383450" y="2045100"/>
                      <a:pt x="1398487" y="2033070"/>
                    </a:cubicBezTo>
                    <a:cubicBezTo>
                      <a:pt x="1409013" y="2007506"/>
                      <a:pt x="1427059" y="1980438"/>
                      <a:pt x="1452622" y="1953371"/>
                    </a:cubicBezTo>
                    <a:cubicBezTo>
                      <a:pt x="1472171" y="1932318"/>
                      <a:pt x="1508261" y="1932318"/>
                      <a:pt x="1538336" y="1951867"/>
                    </a:cubicBezTo>
                    <a:cubicBezTo>
                      <a:pt x="1566907" y="1969912"/>
                      <a:pt x="1592471" y="2007506"/>
                      <a:pt x="1578937" y="2057130"/>
                    </a:cubicBezTo>
                    <a:cubicBezTo>
                      <a:pt x="1586456" y="2058633"/>
                      <a:pt x="1593975" y="2060137"/>
                      <a:pt x="1601493" y="2061641"/>
                    </a:cubicBezTo>
                    <a:cubicBezTo>
                      <a:pt x="1636080" y="2070663"/>
                      <a:pt x="1679688" y="2081190"/>
                      <a:pt x="1694726" y="2055626"/>
                    </a:cubicBezTo>
                    <a:cubicBezTo>
                      <a:pt x="1696230" y="2052618"/>
                      <a:pt x="1699237" y="2048107"/>
                      <a:pt x="1699237" y="2048107"/>
                    </a:cubicBezTo>
                    <a:cubicBezTo>
                      <a:pt x="1705252" y="2039085"/>
                      <a:pt x="1706756" y="2037581"/>
                      <a:pt x="1708260" y="2030062"/>
                    </a:cubicBezTo>
                    <a:cubicBezTo>
                      <a:pt x="1709763" y="2027055"/>
                      <a:pt x="1709763" y="2024047"/>
                      <a:pt x="1711267" y="2019536"/>
                    </a:cubicBezTo>
                    <a:cubicBezTo>
                      <a:pt x="1717282" y="2002995"/>
                      <a:pt x="1714275" y="1983446"/>
                      <a:pt x="1709763" y="1963897"/>
                    </a:cubicBezTo>
                    <a:cubicBezTo>
                      <a:pt x="1706756" y="1945852"/>
                      <a:pt x="1703748" y="1929311"/>
                      <a:pt x="1706756" y="1911266"/>
                    </a:cubicBezTo>
                    <a:cubicBezTo>
                      <a:pt x="1708260" y="1902243"/>
                      <a:pt x="1711267" y="1893221"/>
                      <a:pt x="1714275" y="1885702"/>
                    </a:cubicBezTo>
                    <a:cubicBezTo>
                      <a:pt x="1717282" y="1875176"/>
                      <a:pt x="1720290" y="1866153"/>
                      <a:pt x="1720290" y="1857131"/>
                    </a:cubicBezTo>
                    <a:cubicBezTo>
                      <a:pt x="1718786" y="1828560"/>
                      <a:pt x="1685703" y="1809011"/>
                      <a:pt x="1658636" y="1793973"/>
                    </a:cubicBezTo>
                    <a:cubicBezTo>
                      <a:pt x="1613523" y="1769913"/>
                      <a:pt x="1593975" y="1741342"/>
                      <a:pt x="1599990" y="1712771"/>
                    </a:cubicBezTo>
                    <a:cubicBezTo>
                      <a:pt x="1601493" y="1708260"/>
                      <a:pt x="1602997" y="1703748"/>
                      <a:pt x="1604501" y="1699237"/>
                    </a:cubicBezTo>
                    <a:cubicBezTo>
                      <a:pt x="1609012" y="1687207"/>
                      <a:pt x="1610516" y="1681192"/>
                      <a:pt x="1606005" y="1675177"/>
                    </a:cubicBezTo>
                    <a:cubicBezTo>
                      <a:pt x="1604501" y="1672170"/>
                      <a:pt x="1601493" y="1669162"/>
                      <a:pt x="1596982" y="1666155"/>
                    </a:cubicBezTo>
                    <a:cubicBezTo>
                      <a:pt x="1592471" y="1663147"/>
                      <a:pt x="1587960" y="1658636"/>
                      <a:pt x="1584952" y="1654125"/>
                    </a:cubicBezTo>
                    <a:cubicBezTo>
                      <a:pt x="1575930" y="1639087"/>
                      <a:pt x="1584952" y="1625553"/>
                      <a:pt x="1590967" y="1612020"/>
                    </a:cubicBezTo>
                    <a:cubicBezTo>
                      <a:pt x="1593975" y="1607508"/>
                      <a:pt x="1595478" y="1602997"/>
                      <a:pt x="1596982" y="1598486"/>
                    </a:cubicBezTo>
                    <a:cubicBezTo>
                      <a:pt x="1601493" y="1584952"/>
                      <a:pt x="1595478" y="1568411"/>
                      <a:pt x="1590967" y="1551870"/>
                    </a:cubicBezTo>
                    <a:cubicBezTo>
                      <a:pt x="1589463" y="1548862"/>
                      <a:pt x="1589463" y="1545855"/>
                      <a:pt x="1587960" y="1542847"/>
                    </a:cubicBezTo>
                    <a:cubicBezTo>
                      <a:pt x="1584952" y="1530817"/>
                      <a:pt x="1583448" y="1509765"/>
                      <a:pt x="1593975" y="1494727"/>
                    </a:cubicBezTo>
                    <a:cubicBezTo>
                      <a:pt x="1593975" y="1494727"/>
                      <a:pt x="1593975" y="1494727"/>
                      <a:pt x="1593975" y="1494727"/>
                    </a:cubicBezTo>
                    <a:cubicBezTo>
                      <a:pt x="1557885" y="1496231"/>
                      <a:pt x="1520291" y="1481194"/>
                      <a:pt x="1490216" y="1458637"/>
                    </a:cubicBezTo>
                    <a:lnTo>
                      <a:pt x="1485705" y="1455630"/>
                    </a:lnTo>
                    <a:cubicBezTo>
                      <a:pt x="1478186" y="1449615"/>
                      <a:pt x="1469163" y="1442096"/>
                      <a:pt x="1460141" y="1434577"/>
                    </a:cubicBezTo>
                    <a:cubicBezTo>
                      <a:pt x="1439088" y="1416532"/>
                      <a:pt x="1410517" y="1396984"/>
                      <a:pt x="1386457" y="1407510"/>
                    </a:cubicBezTo>
                    <a:lnTo>
                      <a:pt x="1383450" y="1409014"/>
                    </a:lnTo>
                    <a:cubicBezTo>
                      <a:pt x="1375931" y="1413525"/>
                      <a:pt x="1363901" y="1419540"/>
                      <a:pt x="1351871" y="1406006"/>
                    </a:cubicBezTo>
                    <a:cubicBezTo>
                      <a:pt x="1347360" y="1401495"/>
                      <a:pt x="1345856" y="1395480"/>
                      <a:pt x="1345856" y="1389465"/>
                    </a:cubicBezTo>
                    <a:cubicBezTo>
                      <a:pt x="1344352" y="1381946"/>
                      <a:pt x="1336834" y="1377435"/>
                      <a:pt x="1326307" y="1371420"/>
                    </a:cubicBezTo>
                    <a:cubicBezTo>
                      <a:pt x="1315781" y="1366909"/>
                      <a:pt x="1305255" y="1360894"/>
                      <a:pt x="1300743" y="1347360"/>
                    </a:cubicBezTo>
                    <a:cubicBezTo>
                      <a:pt x="1299240" y="1341345"/>
                      <a:pt x="1300743" y="1336834"/>
                      <a:pt x="1300743" y="1332322"/>
                    </a:cubicBezTo>
                    <a:cubicBezTo>
                      <a:pt x="1300743" y="1330819"/>
                      <a:pt x="1302247" y="1327811"/>
                      <a:pt x="1302247" y="1326307"/>
                    </a:cubicBezTo>
                    <a:cubicBezTo>
                      <a:pt x="1303751" y="1309766"/>
                      <a:pt x="1294729" y="1294728"/>
                      <a:pt x="1285706" y="1278187"/>
                    </a:cubicBezTo>
                    <a:cubicBezTo>
                      <a:pt x="1281195" y="1269165"/>
                      <a:pt x="1275180" y="1260142"/>
                      <a:pt x="1272172" y="1251120"/>
                    </a:cubicBezTo>
                    <a:cubicBezTo>
                      <a:pt x="1257135" y="1218037"/>
                      <a:pt x="1261646" y="1175932"/>
                      <a:pt x="1284202" y="1144354"/>
                    </a:cubicBezTo>
                    <a:cubicBezTo>
                      <a:pt x="1288713" y="1138339"/>
                      <a:pt x="1293225" y="1132324"/>
                      <a:pt x="1297736" y="1126309"/>
                    </a:cubicBezTo>
                    <a:cubicBezTo>
                      <a:pt x="1311270" y="1109767"/>
                      <a:pt x="1323300" y="1093226"/>
                      <a:pt x="1320292" y="1078189"/>
                    </a:cubicBezTo>
                    <a:cubicBezTo>
                      <a:pt x="1145857" y="1195481"/>
                      <a:pt x="1042098" y="1389465"/>
                      <a:pt x="1042098" y="1598486"/>
                    </a:cubicBezTo>
                    <a:cubicBezTo>
                      <a:pt x="1042098" y="1681192"/>
                      <a:pt x="1060143" y="1765402"/>
                      <a:pt x="1093226" y="1843597"/>
                    </a:cubicBezTo>
                    <a:cubicBezTo>
                      <a:pt x="1099241" y="1858635"/>
                      <a:pt x="1106760" y="1872168"/>
                      <a:pt x="1114279" y="1885702"/>
                    </a:cubicBezTo>
                    <a:cubicBezTo>
                      <a:pt x="1133827" y="1923296"/>
                      <a:pt x="1151872" y="1957882"/>
                      <a:pt x="1148865" y="2001491"/>
                    </a:cubicBezTo>
                    <a:cubicBezTo>
                      <a:pt x="1186459" y="1975927"/>
                      <a:pt x="1228563" y="1954875"/>
                      <a:pt x="1272172" y="1948860"/>
                    </a:cubicBezTo>
                    <a:cubicBezTo>
                      <a:pt x="1321796" y="1941341"/>
                      <a:pt x="1353375" y="1954875"/>
                      <a:pt x="1366909" y="1984950"/>
                    </a:cubicBezTo>
                    <a:cubicBezTo>
                      <a:pt x="1377435" y="2009010"/>
                      <a:pt x="1372923" y="2052618"/>
                      <a:pt x="1348863" y="2075175"/>
                    </a:cubicBezTo>
                    <a:close/>
                    <a:moveTo>
                      <a:pt x="1613523" y="2348857"/>
                    </a:moveTo>
                    <a:cubicBezTo>
                      <a:pt x="1613523" y="2348857"/>
                      <a:pt x="1613523" y="2348857"/>
                      <a:pt x="1613523" y="2348857"/>
                    </a:cubicBezTo>
                    <a:cubicBezTo>
                      <a:pt x="1613523" y="2348857"/>
                      <a:pt x="1613523" y="2348857"/>
                      <a:pt x="1613523" y="2348857"/>
                    </a:cubicBezTo>
                    <a:close/>
                    <a:moveTo>
                      <a:pt x="1090218" y="2279685"/>
                    </a:moveTo>
                    <a:cubicBezTo>
                      <a:pt x="1084204" y="2288707"/>
                      <a:pt x="1084204" y="2299233"/>
                      <a:pt x="1091722" y="2311263"/>
                    </a:cubicBezTo>
                    <a:cubicBezTo>
                      <a:pt x="1099241" y="2324797"/>
                      <a:pt x="1115782" y="2336827"/>
                      <a:pt x="1130820" y="2342842"/>
                    </a:cubicBezTo>
                    <a:cubicBezTo>
                      <a:pt x="1138339" y="2330812"/>
                      <a:pt x="1144354" y="2318782"/>
                      <a:pt x="1142850" y="2309760"/>
                    </a:cubicBezTo>
                    <a:cubicBezTo>
                      <a:pt x="1142850" y="2288707"/>
                      <a:pt x="1115782" y="2281188"/>
                      <a:pt x="1090218" y="2279685"/>
                    </a:cubicBezTo>
                    <a:close/>
                    <a:moveTo>
                      <a:pt x="1745853" y="2323293"/>
                    </a:moveTo>
                    <a:cubicBezTo>
                      <a:pt x="1747357" y="2324797"/>
                      <a:pt x="1747357" y="2324797"/>
                      <a:pt x="1748861" y="2326301"/>
                    </a:cubicBezTo>
                    <a:cubicBezTo>
                      <a:pt x="1754876" y="2330812"/>
                      <a:pt x="1760891" y="2336827"/>
                      <a:pt x="1766906" y="2341338"/>
                    </a:cubicBezTo>
                    <a:cubicBezTo>
                      <a:pt x="1762394" y="2327805"/>
                      <a:pt x="1759387" y="2315775"/>
                      <a:pt x="1756380" y="2302241"/>
                    </a:cubicBezTo>
                    <a:cubicBezTo>
                      <a:pt x="1751868" y="2308256"/>
                      <a:pt x="1748861" y="2314271"/>
                      <a:pt x="1745853" y="2323293"/>
                    </a:cubicBezTo>
                    <a:close/>
                    <a:moveTo>
                      <a:pt x="1721793" y="2321790"/>
                    </a:moveTo>
                    <a:cubicBezTo>
                      <a:pt x="1724801" y="2326301"/>
                      <a:pt x="1726305" y="2332316"/>
                      <a:pt x="1726305" y="2336827"/>
                    </a:cubicBezTo>
                    <a:cubicBezTo>
                      <a:pt x="1726305" y="2333820"/>
                      <a:pt x="1727808" y="2330812"/>
                      <a:pt x="1729312" y="2327805"/>
                    </a:cubicBezTo>
                    <a:cubicBezTo>
                      <a:pt x="1726305" y="2326301"/>
                      <a:pt x="1723297" y="2324797"/>
                      <a:pt x="1721793" y="2321790"/>
                    </a:cubicBezTo>
                    <a:close/>
                    <a:moveTo>
                      <a:pt x="1831567" y="2157881"/>
                    </a:moveTo>
                    <a:cubicBezTo>
                      <a:pt x="1830063" y="2157881"/>
                      <a:pt x="1830063" y="2157881"/>
                      <a:pt x="1828560" y="2157881"/>
                    </a:cubicBezTo>
                    <a:cubicBezTo>
                      <a:pt x="1815026" y="2159385"/>
                      <a:pt x="1809011" y="2181941"/>
                      <a:pt x="1806003" y="2196978"/>
                    </a:cubicBezTo>
                    <a:cubicBezTo>
                      <a:pt x="1801492" y="2228557"/>
                      <a:pt x="1818033" y="2257128"/>
                      <a:pt x="1836078" y="2270662"/>
                    </a:cubicBezTo>
                    <a:cubicBezTo>
                      <a:pt x="1848108" y="2279685"/>
                      <a:pt x="1861642" y="2282692"/>
                      <a:pt x="1870665" y="2278181"/>
                    </a:cubicBezTo>
                    <a:cubicBezTo>
                      <a:pt x="1882694" y="2272166"/>
                      <a:pt x="1890213" y="2255625"/>
                      <a:pt x="1891717" y="2230061"/>
                    </a:cubicBezTo>
                    <a:cubicBezTo>
                      <a:pt x="1891717" y="2227053"/>
                      <a:pt x="1891717" y="2222542"/>
                      <a:pt x="1891717" y="2219535"/>
                    </a:cubicBezTo>
                    <a:cubicBezTo>
                      <a:pt x="1884198" y="2204497"/>
                      <a:pt x="1875176" y="2189460"/>
                      <a:pt x="1863146" y="2178933"/>
                    </a:cubicBezTo>
                    <a:cubicBezTo>
                      <a:pt x="1855627" y="2169911"/>
                      <a:pt x="1843597" y="2157881"/>
                      <a:pt x="1831567" y="2157881"/>
                    </a:cubicBezTo>
                    <a:close/>
                    <a:moveTo>
                      <a:pt x="1818033" y="2124798"/>
                    </a:moveTo>
                    <a:cubicBezTo>
                      <a:pt x="1801492" y="2124798"/>
                      <a:pt x="1786455" y="2129310"/>
                      <a:pt x="1774425" y="2139836"/>
                    </a:cubicBezTo>
                    <a:cubicBezTo>
                      <a:pt x="1763898" y="2147355"/>
                      <a:pt x="1748861" y="2166903"/>
                      <a:pt x="1756380" y="2196978"/>
                    </a:cubicBezTo>
                    <a:cubicBezTo>
                      <a:pt x="1763898" y="2225550"/>
                      <a:pt x="1766906" y="2248106"/>
                      <a:pt x="1768410" y="2269158"/>
                    </a:cubicBezTo>
                    <a:cubicBezTo>
                      <a:pt x="1781943" y="2260136"/>
                      <a:pt x="1795477" y="2258632"/>
                      <a:pt x="1809011" y="2263143"/>
                    </a:cubicBezTo>
                    <a:cubicBezTo>
                      <a:pt x="1795477" y="2245098"/>
                      <a:pt x="1787958" y="2221038"/>
                      <a:pt x="1790966" y="2193971"/>
                    </a:cubicBezTo>
                    <a:cubicBezTo>
                      <a:pt x="1793973" y="2180437"/>
                      <a:pt x="1799988" y="2147355"/>
                      <a:pt x="1825552" y="2142843"/>
                    </a:cubicBezTo>
                    <a:cubicBezTo>
                      <a:pt x="1845101" y="2139836"/>
                      <a:pt x="1863146" y="2156377"/>
                      <a:pt x="1873672" y="2166903"/>
                    </a:cubicBezTo>
                    <a:cubicBezTo>
                      <a:pt x="1875176" y="2168407"/>
                      <a:pt x="1875176" y="2168407"/>
                      <a:pt x="1876680" y="2169911"/>
                    </a:cubicBezTo>
                    <a:cubicBezTo>
                      <a:pt x="1873672" y="2160888"/>
                      <a:pt x="1869161" y="2151866"/>
                      <a:pt x="1866153" y="2142843"/>
                    </a:cubicBezTo>
                    <a:cubicBezTo>
                      <a:pt x="1861642" y="2138332"/>
                      <a:pt x="1855627" y="2133821"/>
                      <a:pt x="1849612" y="2130813"/>
                    </a:cubicBezTo>
                    <a:cubicBezTo>
                      <a:pt x="1840590" y="2126302"/>
                      <a:pt x="1828560" y="2124798"/>
                      <a:pt x="1818033" y="2124798"/>
                    </a:cubicBezTo>
                    <a:close/>
                    <a:moveTo>
                      <a:pt x="1554877" y="2160888"/>
                    </a:moveTo>
                    <a:cubicBezTo>
                      <a:pt x="1544351" y="2201490"/>
                      <a:pt x="1539840" y="2231565"/>
                      <a:pt x="1577433" y="2246602"/>
                    </a:cubicBezTo>
                    <a:cubicBezTo>
                      <a:pt x="1613523" y="2261640"/>
                      <a:pt x="1633072" y="2243595"/>
                      <a:pt x="1642095" y="2230061"/>
                    </a:cubicBezTo>
                    <a:cubicBezTo>
                      <a:pt x="1658636" y="2206001"/>
                      <a:pt x="1658636" y="2171415"/>
                      <a:pt x="1643598" y="2153370"/>
                    </a:cubicBezTo>
                    <a:cubicBezTo>
                      <a:pt x="1625553" y="2136828"/>
                      <a:pt x="1595478" y="2138332"/>
                      <a:pt x="1554877" y="2160888"/>
                    </a:cubicBezTo>
                    <a:close/>
                    <a:moveTo>
                      <a:pt x="1121797" y="2037581"/>
                    </a:moveTo>
                    <a:cubicBezTo>
                      <a:pt x="1100745" y="2054122"/>
                      <a:pt x="1079692" y="2072167"/>
                      <a:pt x="1063151" y="2088708"/>
                    </a:cubicBezTo>
                    <a:cubicBezTo>
                      <a:pt x="1037587" y="2112768"/>
                      <a:pt x="1016535" y="2136828"/>
                      <a:pt x="1004505" y="2160888"/>
                    </a:cubicBezTo>
                    <a:cubicBezTo>
                      <a:pt x="999993" y="2168407"/>
                      <a:pt x="989467" y="2186452"/>
                      <a:pt x="990971" y="2190963"/>
                    </a:cubicBezTo>
                    <a:cubicBezTo>
                      <a:pt x="990971" y="2190963"/>
                      <a:pt x="993979" y="2190963"/>
                      <a:pt x="1003001" y="2187956"/>
                    </a:cubicBezTo>
                    <a:cubicBezTo>
                      <a:pt x="1049617" y="2174422"/>
                      <a:pt x="1100745" y="2088708"/>
                      <a:pt x="1121797" y="2037581"/>
                    </a:cubicBezTo>
                    <a:close/>
                    <a:moveTo>
                      <a:pt x="1945852" y="2052618"/>
                    </a:moveTo>
                    <a:cubicBezTo>
                      <a:pt x="1939837" y="2052618"/>
                      <a:pt x="1933822" y="2054122"/>
                      <a:pt x="1927807" y="2057130"/>
                    </a:cubicBezTo>
                    <a:cubicBezTo>
                      <a:pt x="1908258" y="2067656"/>
                      <a:pt x="1896228" y="2097731"/>
                      <a:pt x="1900740" y="2123295"/>
                    </a:cubicBezTo>
                    <a:cubicBezTo>
                      <a:pt x="1903747" y="2136828"/>
                      <a:pt x="1912769" y="2160888"/>
                      <a:pt x="1947356" y="2168407"/>
                    </a:cubicBezTo>
                    <a:cubicBezTo>
                      <a:pt x="1960890" y="2171415"/>
                      <a:pt x="1972919" y="2171415"/>
                      <a:pt x="1983446" y="2169911"/>
                    </a:cubicBezTo>
                    <a:cubicBezTo>
                      <a:pt x="1995476" y="2163896"/>
                      <a:pt x="2004498" y="2151866"/>
                      <a:pt x="2010513" y="2138332"/>
                    </a:cubicBezTo>
                    <a:cubicBezTo>
                      <a:pt x="2018032" y="2114272"/>
                      <a:pt x="2009010" y="2088708"/>
                      <a:pt x="1984949" y="2069160"/>
                    </a:cubicBezTo>
                    <a:cubicBezTo>
                      <a:pt x="1969912" y="2058633"/>
                      <a:pt x="1957882" y="2052618"/>
                      <a:pt x="1945852" y="2052618"/>
                    </a:cubicBezTo>
                    <a:close/>
                    <a:moveTo>
                      <a:pt x="1409013" y="2042092"/>
                    </a:moveTo>
                    <a:cubicBezTo>
                      <a:pt x="1399991" y="2066152"/>
                      <a:pt x="1399991" y="2090212"/>
                      <a:pt x="1410517" y="2108257"/>
                    </a:cubicBezTo>
                    <a:cubicBezTo>
                      <a:pt x="1421043" y="2129310"/>
                      <a:pt x="1443600" y="2141340"/>
                      <a:pt x="1467660" y="2136828"/>
                    </a:cubicBezTo>
                    <a:cubicBezTo>
                      <a:pt x="1499238" y="2132317"/>
                      <a:pt x="1524802" y="2100738"/>
                      <a:pt x="1533825" y="2054122"/>
                    </a:cubicBezTo>
                    <a:cubicBezTo>
                      <a:pt x="1535328" y="2045100"/>
                      <a:pt x="1529313" y="2025551"/>
                      <a:pt x="1514276" y="2009010"/>
                    </a:cubicBezTo>
                    <a:cubicBezTo>
                      <a:pt x="1508261" y="2001491"/>
                      <a:pt x="1496231" y="1990965"/>
                      <a:pt x="1481193" y="1992468"/>
                    </a:cubicBezTo>
                    <a:cubicBezTo>
                      <a:pt x="1466156" y="1993972"/>
                      <a:pt x="1433073" y="2019536"/>
                      <a:pt x="1409013" y="2042092"/>
                    </a:cubicBezTo>
                    <a:close/>
                    <a:moveTo>
                      <a:pt x="1305255" y="1986453"/>
                    </a:moveTo>
                    <a:cubicBezTo>
                      <a:pt x="1296232" y="1986453"/>
                      <a:pt x="1287210" y="1990965"/>
                      <a:pt x="1279691" y="1995476"/>
                    </a:cubicBezTo>
                    <a:cubicBezTo>
                      <a:pt x="1249616" y="2016528"/>
                      <a:pt x="1228563" y="2067656"/>
                      <a:pt x="1242097" y="2088708"/>
                    </a:cubicBezTo>
                    <a:cubicBezTo>
                      <a:pt x="1252623" y="2105250"/>
                      <a:pt x="1285706" y="2099235"/>
                      <a:pt x="1330818" y="2070663"/>
                    </a:cubicBezTo>
                    <a:cubicBezTo>
                      <a:pt x="1332322" y="2069160"/>
                      <a:pt x="1333826" y="2069160"/>
                      <a:pt x="1335330" y="2067656"/>
                    </a:cubicBezTo>
                    <a:cubicBezTo>
                      <a:pt x="1345856" y="2043596"/>
                      <a:pt x="1348863" y="2021040"/>
                      <a:pt x="1339841" y="2007506"/>
                    </a:cubicBezTo>
                    <a:cubicBezTo>
                      <a:pt x="1327811" y="1990965"/>
                      <a:pt x="1315781" y="1986453"/>
                      <a:pt x="1305255" y="1986453"/>
                    </a:cubicBezTo>
                    <a:close/>
                    <a:moveTo>
                      <a:pt x="1870665" y="2036077"/>
                    </a:moveTo>
                    <a:cubicBezTo>
                      <a:pt x="1846605" y="2052618"/>
                      <a:pt x="1848108" y="2055626"/>
                      <a:pt x="1857131" y="2076678"/>
                    </a:cubicBezTo>
                    <a:cubicBezTo>
                      <a:pt x="1858635" y="2079686"/>
                      <a:pt x="1860138" y="2084197"/>
                      <a:pt x="1861642" y="2087205"/>
                    </a:cubicBezTo>
                    <a:cubicBezTo>
                      <a:pt x="1860138" y="2067656"/>
                      <a:pt x="1861642" y="2049611"/>
                      <a:pt x="1870665" y="2036077"/>
                    </a:cubicBezTo>
                    <a:close/>
                    <a:moveTo>
                      <a:pt x="2709757" y="2049611"/>
                    </a:moveTo>
                    <a:cubicBezTo>
                      <a:pt x="2762388" y="2084197"/>
                      <a:pt x="2861636" y="2063145"/>
                      <a:pt x="2911259" y="2031566"/>
                    </a:cubicBezTo>
                    <a:cubicBezTo>
                      <a:pt x="2911259" y="2031566"/>
                      <a:pt x="2912763" y="2031566"/>
                      <a:pt x="2912763" y="2030062"/>
                    </a:cubicBezTo>
                    <a:cubicBezTo>
                      <a:pt x="2894718" y="2028558"/>
                      <a:pt x="2876673" y="2027055"/>
                      <a:pt x="2858628" y="2028558"/>
                    </a:cubicBezTo>
                    <a:lnTo>
                      <a:pt x="2845094" y="2028558"/>
                    </a:lnTo>
                    <a:cubicBezTo>
                      <a:pt x="2809004" y="2030062"/>
                      <a:pt x="2738328" y="2031566"/>
                      <a:pt x="2709757" y="2049611"/>
                    </a:cubicBezTo>
                    <a:close/>
                    <a:moveTo>
                      <a:pt x="1951867" y="1992468"/>
                    </a:moveTo>
                    <a:cubicBezTo>
                      <a:pt x="1956378" y="1992468"/>
                      <a:pt x="1960890" y="1992468"/>
                      <a:pt x="1963897" y="1993972"/>
                    </a:cubicBezTo>
                    <a:cubicBezTo>
                      <a:pt x="1981942" y="1996980"/>
                      <a:pt x="1998483" y="2004498"/>
                      <a:pt x="2010513" y="2016528"/>
                    </a:cubicBezTo>
                    <a:cubicBezTo>
                      <a:pt x="2016528" y="2010513"/>
                      <a:pt x="2021040" y="2004498"/>
                      <a:pt x="2025551" y="1996980"/>
                    </a:cubicBezTo>
                    <a:cubicBezTo>
                      <a:pt x="2040588" y="1975927"/>
                      <a:pt x="2055626" y="1954875"/>
                      <a:pt x="2087204" y="1948860"/>
                    </a:cubicBezTo>
                    <a:cubicBezTo>
                      <a:pt x="2108257" y="1944348"/>
                      <a:pt x="2124798" y="1950363"/>
                      <a:pt x="2141340" y="1954875"/>
                    </a:cubicBezTo>
                    <a:cubicBezTo>
                      <a:pt x="2148858" y="1957882"/>
                      <a:pt x="2156377" y="1959386"/>
                      <a:pt x="2163896" y="1960890"/>
                    </a:cubicBezTo>
                    <a:cubicBezTo>
                      <a:pt x="2243594" y="1857131"/>
                      <a:pt x="2284196" y="1732320"/>
                      <a:pt x="2284196" y="1598486"/>
                    </a:cubicBezTo>
                    <a:cubicBezTo>
                      <a:pt x="2284196" y="1258639"/>
                      <a:pt x="2018032" y="983452"/>
                      <a:pt x="1679688" y="972926"/>
                    </a:cubicBezTo>
                    <a:lnTo>
                      <a:pt x="1672170" y="972926"/>
                    </a:lnTo>
                    <a:lnTo>
                      <a:pt x="1672170" y="965407"/>
                    </a:lnTo>
                    <a:cubicBezTo>
                      <a:pt x="1672170" y="944355"/>
                      <a:pt x="1675177" y="921799"/>
                      <a:pt x="1676681" y="900746"/>
                    </a:cubicBezTo>
                    <a:cubicBezTo>
                      <a:pt x="1681192" y="866160"/>
                      <a:pt x="1684200" y="833077"/>
                      <a:pt x="1678185" y="801499"/>
                    </a:cubicBezTo>
                    <a:cubicBezTo>
                      <a:pt x="1667658" y="753379"/>
                      <a:pt x="1667658" y="724807"/>
                      <a:pt x="1679688" y="709770"/>
                    </a:cubicBezTo>
                    <a:cubicBezTo>
                      <a:pt x="1691718" y="694732"/>
                      <a:pt x="1709763" y="696236"/>
                      <a:pt x="1730816" y="696236"/>
                    </a:cubicBezTo>
                    <a:cubicBezTo>
                      <a:pt x="1750365" y="696236"/>
                      <a:pt x="1774425" y="696236"/>
                      <a:pt x="1792469" y="682702"/>
                    </a:cubicBezTo>
                    <a:cubicBezTo>
                      <a:pt x="1879687" y="619545"/>
                      <a:pt x="1921792" y="514282"/>
                      <a:pt x="1902243" y="416539"/>
                    </a:cubicBezTo>
                    <a:cubicBezTo>
                      <a:pt x="1893221" y="443606"/>
                      <a:pt x="1882694" y="476689"/>
                      <a:pt x="1867657" y="499245"/>
                    </a:cubicBezTo>
                    <a:cubicBezTo>
                      <a:pt x="1852619" y="521801"/>
                      <a:pt x="1831567" y="541350"/>
                      <a:pt x="1810515" y="559395"/>
                    </a:cubicBezTo>
                    <a:cubicBezTo>
                      <a:pt x="1790966" y="577440"/>
                      <a:pt x="1772921" y="593981"/>
                      <a:pt x="1759387" y="613530"/>
                    </a:cubicBezTo>
                    <a:lnTo>
                      <a:pt x="1735327" y="648116"/>
                    </a:lnTo>
                    <a:lnTo>
                      <a:pt x="1747357" y="607515"/>
                    </a:lnTo>
                    <a:cubicBezTo>
                      <a:pt x="1757883" y="566914"/>
                      <a:pt x="1783447" y="535335"/>
                      <a:pt x="1807507" y="505260"/>
                    </a:cubicBezTo>
                    <a:cubicBezTo>
                      <a:pt x="1830063" y="476689"/>
                      <a:pt x="1851116" y="449621"/>
                      <a:pt x="1861642" y="418042"/>
                    </a:cubicBezTo>
                    <a:cubicBezTo>
                      <a:pt x="1840590" y="431576"/>
                      <a:pt x="1815026" y="440599"/>
                      <a:pt x="1789462" y="449621"/>
                    </a:cubicBezTo>
                    <a:cubicBezTo>
                      <a:pt x="1750365" y="463155"/>
                      <a:pt x="1712771" y="476689"/>
                      <a:pt x="1691718" y="506764"/>
                    </a:cubicBezTo>
                    <a:cubicBezTo>
                      <a:pt x="1673673" y="532327"/>
                      <a:pt x="1679688" y="565410"/>
                      <a:pt x="1685703" y="598492"/>
                    </a:cubicBezTo>
                    <a:cubicBezTo>
                      <a:pt x="1691718" y="628567"/>
                      <a:pt x="1696230" y="657139"/>
                      <a:pt x="1682696" y="679695"/>
                    </a:cubicBezTo>
                    <a:cubicBezTo>
                      <a:pt x="1675177" y="691725"/>
                      <a:pt x="1666155" y="699244"/>
                      <a:pt x="1655628" y="697740"/>
                    </a:cubicBezTo>
                    <a:cubicBezTo>
                      <a:pt x="1652621" y="697740"/>
                      <a:pt x="1648110" y="696236"/>
                      <a:pt x="1645102" y="694732"/>
                    </a:cubicBezTo>
                    <a:cubicBezTo>
                      <a:pt x="1651117" y="744356"/>
                      <a:pt x="1649613" y="793980"/>
                      <a:pt x="1636080" y="839092"/>
                    </a:cubicBezTo>
                    <a:lnTo>
                      <a:pt x="1633072" y="846611"/>
                    </a:lnTo>
                    <a:lnTo>
                      <a:pt x="1625553" y="843604"/>
                    </a:lnTo>
                    <a:cubicBezTo>
                      <a:pt x="1604501" y="834581"/>
                      <a:pt x="1592471" y="816536"/>
                      <a:pt x="1580441" y="799995"/>
                    </a:cubicBezTo>
                    <a:cubicBezTo>
                      <a:pt x="1572922" y="790972"/>
                      <a:pt x="1566907" y="780446"/>
                      <a:pt x="1557885" y="772927"/>
                    </a:cubicBezTo>
                    <a:cubicBezTo>
                      <a:pt x="1547358" y="763905"/>
                      <a:pt x="1538336" y="756386"/>
                      <a:pt x="1529313" y="751875"/>
                    </a:cubicBezTo>
                    <a:cubicBezTo>
                      <a:pt x="1532321" y="756386"/>
                      <a:pt x="1535328" y="760897"/>
                      <a:pt x="1538336" y="765409"/>
                    </a:cubicBezTo>
                    <a:cubicBezTo>
                      <a:pt x="1548862" y="781950"/>
                      <a:pt x="1559388" y="798491"/>
                      <a:pt x="1569915" y="815032"/>
                    </a:cubicBezTo>
                    <a:cubicBezTo>
                      <a:pt x="1624050" y="891724"/>
                      <a:pt x="1643598" y="942851"/>
                      <a:pt x="1628561" y="966911"/>
                    </a:cubicBezTo>
                    <a:cubicBezTo>
                      <a:pt x="1616531" y="986460"/>
                      <a:pt x="1595478" y="984956"/>
                      <a:pt x="1577433" y="983452"/>
                    </a:cubicBezTo>
                    <a:cubicBezTo>
                      <a:pt x="1569915" y="983452"/>
                      <a:pt x="1562396" y="981949"/>
                      <a:pt x="1556381" y="983452"/>
                    </a:cubicBezTo>
                    <a:cubicBezTo>
                      <a:pt x="1503750" y="989467"/>
                      <a:pt x="1445103" y="1009016"/>
                      <a:pt x="1381946" y="1040595"/>
                    </a:cubicBezTo>
                    <a:cubicBezTo>
                      <a:pt x="1380442" y="1043602"/>
                      <a:pt x="1378938" y="1048114"/>
                      <a:pt x="1380442" y="1052625"/>
                    </a:cubicBezTo>
                    <a:cubicBezTo>
                      <a:pt x="1381946" y="1055632"/>
                      <a:pt x="1381946" y="1058640"/>
                      <a:pt x="1384953" y="1060144"/>
                    </a:cubicBezTo>
                    <a:cubicBezTo>
                      <a:pt x="1500742" y="998490"/>
                      <a:pt x="1637583" y="974430"/>
                      <a:pt x="1766906" y="993979"/>
                    </a:cubicBezTo>
                    <a:cubicBezTo>
                      <a:pt x="1774425" y="993979"/>
                      <a:pt x="1780440" y="998490"/>
                      <a:pt x="1784951" y="1004505"/>
                    </a:cubicBezTo>
                    <a:cubicBezTo>
                      <a:pt x="1792469" y="1016535"/>
                      <a:pt x="1786455" y="1025557"/>
                      <a:pt x="1781943" y="1033076"/>
                    </a:cubicBezTo>
                    <a:cubicBezTo>
                      <a:pt x="1778936" y="1037587"/>
                      <a:pt x="1777432" y="1040595"/>
                      <a:pt x="1777432" y="1042099"/>
                    </a:cubicBezTo>
                    <a:cubicBezTo>
                      <a:pt x="1778936" y="1043602"/>
                      <a:pt x="1781943" y="1046610"/>
                      <a:pt x="1784951" y="1048114"/>
                    </a:cubicBezTo>
                    <a:cubicBezTo>
                      <a:pt x="1786455" y="1049617"/>
                      <a:pt x="1789462" y="1051121"/>
                      <a:pt x="1790966" y="1052625"/>
                    </a:cubicBezTo>
                    <a:cubicBezTo>
                      <a:pt x="1798485" y="1060144"/>
                      <a:pt x="1801492" y="1069166"/>
                      <a:pt x="1798485" y="1078189"/>
                    </a:cubicBezTo>
                    <a:cubicBezTo>
                      <a:pt x="1795477" y="1090219"/>
                      <a:pt x="1787958" y="1100745"/>
                      <a:pt x="1777432" y="1103752"/>
                    </a:cubicBezTo>
                    <a:cubicBezTo>
                      <a:pt x="1762394" y="1109767"/>
                      <a:pt x="1747357" y="1108264"/>
                      <a:pt x="1732319" y="1106760"/>
                    </a:cubicBezTo>
                    <a:lnTo>
                      <a:pt x="1724801" y="1106760"/>
                    </a:lnTo>
                    <a:cubicBezTo>
                      <a:pt x="1717282" y="1106760"/>
                      <a:pt x="1703748" y="1106760"/>
                      <a:pt x="1696230" y="1112775"/>
                    </a:cubicBezTo>
                    <a:cubicBezTo>
                      <a:pt x="1703748" y="1117286"/>
                      <a:pt x="1708260" y="1123301"/>
                      <a:pt x="1711267" y="1132324"/>
                    </a:cubicBezTo>
                    <a:cubicBezTo>
                      <a:pt x="1715778" y="1145857"/>
                      <a:pt x="1711267" y="1160895"/>
                      <a:pt x="1702245" y="1168414"/>
                    </a:cubicBezTo>
                    <a:cubicBezTo>
                      <a:pt x="1696230" y="1172925"/>
                      <a:pt x="1691718" y="1174429"/>
                      <a:pt x="1685703" y="1175932"/>
                    </a:cubicBezTo>
                    <a:cubicBezTo>
                      <a:pt x="1684200" y="1175932"/>
                      <a:pt x="1681192" y="1177436"/>
                      <a:pt x="1679688" y="1178940"/>
                    </a:cubicBezTo>
                    <a:cubicBezTo>
                      <a:pt x="1660140" y="1184955"/>
                      <a:pt x="1643598" y="1195481"/>
                      <a:pt x="1628561" y="1212022"/>
                    </a:cubicBezTo>
                    <a:cubicBezTo>
                      <a:pt x="1619538" y="1219541"/>
                      <a:pt x="1613523" y="1233075"/>
                      <a:pt x="1618035" y="1240594"/>
                    </a:cubicBezTo>
                    <a:lnTo>
                      <a:pt x="1628561" y="1261646"/>
                    </a:lnTo>
                    <a:lnTo>
                      <a:pt x="1607508" y="1249616"/>
                    </a:lnTo>
                    <a:cubicBezTo>
                      <a:pt x="1606005" y="1249616"/>
                      <a:pt x="1606005" y="1248112"/>
                      <a:pt x="1604501" y="1249616"/>
                    </a:cubicBezTo>
                    <a:cubicBezTo>
                      <a:pt x="1599990" y="1252624"/>
                      <a:pt x="1598486" y="1263150"/>
                      <a:pt x="1599990" y="1269165"/>
                    </a:cubicBezTo>
                    <a:cubicBezTo>
                      <a:pt x="1601493" y="1272172"/>
                      <a:pt x="1602997" y="1276684"/>
                      <a:pt x="1606005" y="1279691"/>
                    </a:cubicBezTo>
                    <a:cubicBezTo>
                      <a:pt x="1612020" y="1290217"/>
                      <a:pt x="1618035" y="1302247"/>
                      <a:pt x="1616531" y="1315781"/>
                    </a:cubicBezTo>
                    <a:lnTo>
                      <a:pt x="1615027" y="1320292"/>
                    </a:lnTo>
                    <a:lnTo>
                      <a:pt x="1609012" y="1320292"/>
                    </a:lnTo>
                    <a:cubicBezTo>
                      <a:pt x="1581945" y="1323300"/>
                      <a:pt x="1556381" y="1305255"/>
                      <a:pt x="1550366" y="1278187"/>
                    </a:cubicBezTo>
                    <a:cubicBezTo>
                      <a:pt x="1550366" y="1275180"/>
                      <a:pt x="1550366" y="1273676"/>
                      <a:pt x="1550366" y="1272172"/>
                    </a:cubicBezTo>
                    <a:cubicBezTo>
                      <a:pt x="1548862" y="1261646"/>
                      <a:pt x="1548862" y="1257135"/>
                      <a:pt x="1541343" y="1254127"/>
                    </a:cubicBezTo>
                    <a:cubicBezTo>
                      <a:pt x="1536832" y="1252624"/>
                      <a:pt x="1532321" y="1252624"/>
                      <a:pt x="1527810" y="1252624"/>
                    </a:cubicBezTo>
                    <a:cubicBezTo>
                      <a:pt x="1515780" y="1255631"/>
                      <a:pt x="1506757" y="1264653"/>
                      <a:pt x="1499238" y="1273676"/>
                    </a:cubicBezTo>
                    <a:lnTo>
                      <a:pt x="1494727" y="1278187"/>
                    </a:lnTo>
                    <a:lnTo>
                      <a:pt x="1488712" y="1275180"/>
                    </a:lnTo>
                    <a:cubicBezTo>
                      <a:pt x="1473675" y="1266157"/>
                      <a:pt x="1458637" y="1257135"/>
                      <a:pt x="1442096" y="1258639"/>
                    </a:cubicBezTo>
                    <a:cubicBezTo>
                      <a:pt x="1433073" y="1260142"/>
                      <a:pt x="1427059" y="1263150"/>
                      <a:pt x="1422547" y="1267661"/>
                    </a:cubicBezTo>
                    <a:cubicBezTo>
                      <a:pt x="1412021" y="1279691"/>
                      <a:pt x="1418036" y="1296232"/>
                      <a:pt x="1427059" y="1314277"/>
                    </a:cubicBezTo>
                    <a:cubicBezTo>
                      <a:pt x="1431570" y="1324803"/>
                      <a:pt x="1436081" y="1335330"/>
                      <a:pt x="1445103" y="1341345"/>
                    </a:cubicBezTo>
                    <a:cubicBezTo>
                      <a:pt x="1449615" y="1344352"/>
                      <a:pt x="1454126" y="1345856"/>
                      <a:pt x="1458637" y="1345856"/>
                    </a:cubicBezTo>
                    <a:cubicBezTo>
                      <a:pt x="1461645" y="1345856"/>
                      <a:pt x="1466156" y="1344352"/>
                      <a:pt x="1469163" y="1341345"/>
                    </a:cubicBezTo>
                    <a:cubicBezTo>
                      <a:pt x="1470667" y="1339841"/>
                      <a:pt x="1472171" y="1336834"/>
                      <a:pt x="1473675" y="1333826"/>
                    </a:cubicBezTo>
                    <a:cubicBezTo>
                      <a:pt x="1476682" y="1327811"/>
                      <a:pt x="1479690" y="1320292"/>
                      <a:pt x="1490216" y="1317285"/>
                    </a:cubicBezTo>
                    <a:cubicBezTo>
                      <a:pt x="1500742" y="1312774"/>
                      <a:pt x="1512772" y="1318789"/>
                      <a:pt x="1520291" y="1329315"/>
                    </a:cubicBezTo>
                    <a:cubicBezTo>
                      <a:pt x="1527810" y="1345856"/>
                      <a:pt x="1523298" y="1360894"/>
                      <a:pt x="1518787" y="1374427"/>
                    </a:cubicBezTo>
                    <a:cubicBezTo>
                      <a:pt x="1517283" y="1377435"/>
                      <a:pt x="1517283" y="1378939"/>
                      <a:pt x="1515780" y="1381946"/>
                    </a:cubicBezTo>
                    <a:cubicBezTo>
                      <a:pt x="1511268" y="1393976"/>
                      <a:pt x="1511268" y="1406006"/>
                      <a:pt x="1515780" y="1413525"/>
                    </a:cubicBezTo>
                    <a:cubicBezTo>
                      <a:pt x="1521795" y="1419540"/>
                      <a:pt x="1530817" y="1422547"/>
                      <a:pt x="1541343" y="1424051"/>
                    </a:cubicBezTo>
                    <a:cubicBezTo>
                      <a:pt x="1544351" y="1424051"/>
                      <a:pt x="1545855" y="1425555"/>
                      <a:pt x="1547358" y="1425555"/>
                    </a:cubicBezTo>
                    <a:cubicBezTo>
                      <a:pt x="1572922" y="1433073"/>
                      <a:pt x="1592471" y="1451119"/>
                      <a:pt x="1599990" y="1476682"/>
                    </a:cubicBezTo>
                    <a:cubicBezTo>
                      <a:pt x="1602997" y="1476682"/>
                      <a:pt x="1604501" y="1476682"/>
                      <a:pt x="1607508" y="1475178"/>
                    </a:cubicBezTo>
                    <a:cubicBezTo>
                      <a:pt x="1613523" y="1472171"/>
                      <a:pt x="1619538" y="1473675"/>
                      <a:pt x="1625553" y="1473675"/>
                    </a:cubicBezTo>
                    <a:cubicBezTo>
                      <a:pt x="1657132" y="1475178"/>
                      <a:pt x="1690215" y="1458637"/>
                      <a:pt x="1708260" y="1431570"/>
                    </a:cubicBezTo>
                    <a:lnTo>
                      <a:pt x="1714275" y="1424051"/>
                    </a:lnTo>
                    <a:lnTo>
                      <a:pt x="1720290" y="1431570"/>
                    </a:lnTo>
                    <a:cubicBezTo>
                      <a:pt x="1733823" y="1446607"/>
                      <a:pt x="1745853" y="1460141"/>
                      <a:pt x="1763898" y="1469164"/>
                    </a:cubicBezTo>
                    <a:cubicBezTo>
                      <a:pt x="1780440" y="1478186"/>
                      <a:pt x="1799988" y="1478186"/>
                      <a:pt x="1813522" y="1469164"/>
                    </a:cubicBezTo>
                    <a:cubicBezTo>
                      <a:pt x="1815026" y="1469164"/>
                      <a:pt x="1815026" y="1467660"/>
                      <a:pt x="1816530" y="1466156"/>
                    </a:cubicBezTo>
                    <a:cubicBezTo>
                      <a:pt x="1819537" y="1463148"/>
                      <a:pt x="1824048" y="1460141"/>
                      <a:pt x="1830063" y="1458637"/>
                    </a:cubicBezTo>
                    <a:cubicBezTo>
                      <a:pt x="1845101" y="1454126"/>
                      <a:pt x="1858635" y="1466156"/>
                      <a:pt x="1864650" y="1479690"/>
                    </a:cubicBezTo>
                    <a:cubicBezTo>
                      <a:pt x="1866153" y="1482697"/>
                      <a:pt x="1867657" y="1485705"/>
                      <a:pt x="1869161" y="1488712"/>
                    </a:cubicBezTo>
                    <a:cubicBezTo>
                      <a:pt x="1872168" y="1494727"/>
                      <a:pt x="1875176" y="1502246"/>
                      <a:pt x="1878183" y="1506757"/>
                    </a:cubicBezTo>
                    <a:cubicBezTo>
                      <a:pt x="1887206" y="1515780"/>
                      <a:pt x="1900740" y="1517283"/>
                      <a:pt x="1915777" y="1518787"/>
                    </a:cubicBezTo>
                    <a:cubicBezTo>
                      <a:pt x="1924799" y="1518787"/>
                      <a:pt x="1935326" y="1520291"/>
                      <a:pt x="1944348" y="1523298"/>
                    </a:cubicBezTo>
                    <a:cubicBezTo>
                      <a:pt x="1962393" y="1527810"/>
                      <a:pt x="1975927" y="1541344"/>
                      <a:pt x="1987957" y="1553373"/>
                    </a:cubicBezTo>
                    <a:lnTo>
                      <a:pt x="1990965" y="1556381"/>
                    </a:lnTo>
                    <a:lnTo>
                      <a:pt x="1990965" y="1559389"/>
                    </a:lnTo>
                    <a:cubicBezTo>
                      <a:pt x="1989461" y="1590967"/>
                      <a:pt x="2010513" y="1621042"/>
                      <a:pt x="2040588" y="1630065"/>
                    </a:cubicBezTo>
                    <a:cubicBezTo>
                      <a:pt x="2048107" y="1633072"/>
                      <a:pt x="2057130" y="1634576"/>
                      <a:pt x="2064648" y="1636080"/>
                    </a:cubicBezTo>
                    <a:cubicBezTo>
                      <a:pt x="2090212" y="1642095"/>
                      <a:pt x="2118783" y="1648110"/>
                      <a:pt x="2124798" y="1678185"/>
                    </a:cubicBezTo>
                    <a:cubicBezTo>
                      <a:pt x="2127806" y="1690215"/>
                      <a:pt x="2124798" y="1706756"/>
                      <a:pt x="2114272" y="1720290"/>
                    </a:cubicBezTo>
                    <a:lnTo>
                      <a:pt x="2109761" y="1726305"/>
                    </a:lnTo>
                    <a:cubicBezTo>
                      <a:pt x="2099235" y="1741342"/>
                      <a:pt x="2087204" y="1759387"/>
                      <a:pt x="2067656" y="1766906"/>
                    </a:cubicBezTo>
                    <a:cubicBezTo>
                      <a:pt x="2067656" y="1784951"/>
                      <a:pt x="2058633" y="1801492"/>
                      <a:pt x="2043596" y="1809011"/>
                    </a:cubicBezTo>
                    <a:cubicBezTo>
                      <a:pt x="2042092" y="1810515"/>
                      <a:pt x="2039085" y="1812019"/>
                      <a:pt x="2036077" y="1812019"/>
                    </a:cubicBezTo>
                    <a:cubicBezTo>
                      <a:pt x="2031566" y="1815026"/>
                      <a:pt x="2028558" y="1816530"/>
                      <a:pt x="2025551" y="1819537"/>
                    </a:cubicBezTo>
                    <a:cubicBezTo>
                      <a:pt x="2022543" y="1822545"/>
                      <a:pt x="2022543" y="1828560"/>
                      <a:pt x="2021040" y="1833071"/>
                    </a:cubicBezTo>
                    <a:cubicBezTo>
                      <a:pt x="2021040" y="1834575"/>
                      <a:pt x="2021040" y="1837582"/>
                      <a:pt x="2019536" y="1839086"/>
                    </a:cubicBezTo>
                    <a:cubicBezTo>
                      <a:pt x="2016528" y="1860138"/>
                      <a:pt x="2004498" y="1879687"/>
                      <a:pt x="1984949" y="1893221"/>
                    </a:cubicBezTo>
                    <a:cubicBezTo>
                      <a:pt x="1965401" y="1906755"/>
                      <a:pt x="1941341" y="1912770"/>
                      <a:pt x="1920288" y="1908258"/>
                    </a:cubicBezTo>
                    <a:cubicBezTo>
                      <a:pt x="1915777" y="1906755"/>
                      <a:pt x="1911266" y="1905251"/>
                      <a:pt x="1906755" y="1903747"/>
                    </a:cubicBezTo>
                    <a:cubicBezTo>
                      <a:pt x="1899236" y="1902243"/>
                      <a:pt x="1893221" y="1899236"/>
                      <a:pt x="1885702" y="1899236"/>
                    </a:cubicBezTo>
                    <a:cubicBezTo>
                      <a:pt x="1875176" y="1899236"/>
                      <a:pt x="1864650" y="1905251"/>
                      <a:pt x="1857131" y="1915777"/>
                    </a:cubicBezTo>
                    <a:cubicBezTo>
                      <a:pt x="1849612" y="1927807"/>
                      <a:pt x="1848108" y="1941341"/>
                      <a:pt x="1854123" y="1950363"/>
                    </a:cubicBezTo>
                    <a:cubicBezTo>
                      <a:pt x="1857131" y="1956378"/>
                      <a:pt x="1861642" y="1960890"/>
                      <a:pt x="1866153" y="1966905"/>
                    </a:cubicBezTo>
                    <a:cubicBezTo>
                      <a:pt x="1876680" y="1978935"/>
                      <a:pt x="1888710" y="1993972"/>
                      <a:pt x="1884198" y="2009010"/>
                    </a:cubicBezTo>
                    <a:cubicBezTo>
                      <a:pt x="1909762" y="1998483"/>
                      <a:pt x="1930815" y="1992468"/>
                      <a:pt x="1951867" y="1992468"/>
                    </a:cubicBezTo>
                    <a:close/>
                    <a:moveTo>
                      <a:pt x="762401" y="1977431"/>
                    </a:moveTo>
                    <a:cubicBezTo>
                      <a:pt x="793980" y="1977431"/>
                      <a:pt x="825559" y="1981942"/>
                      <a:pt x="852626" y="1993972"/>
                    </a:cubicBezTo>
                    <a:cubicBezTo>
                      <a:pt x="897739" y="2013521"/>
                      <a:pt x="897739" y="2013521"/>
                      <a:pt x="930821" y="1993972"/>
                    </a:cubicBezTo>
                    <a:cubicBezTo>
                      <a:pt x="936836" y="1990965"/>
                      <a:pt x="942851" y="1986453"/>
                      <a:pt x="951874" y="1980438"/>
                    </a:cubicBezTo>
                    <a:cubicBezTo>
                      <a:pt x="971422" y="1968408"/>
                      <a:pt x="989467" y="1960890"/>
                      <a:pt x="1009016" y="1954875"/>
                    </a:cubicBezTo>
                    <a:cubicBezTo>
                      <a:pt x="998490" y="1954875"/>
                      <a:pt x="989467" y="1954875"/>
                      <a:pt x="981949" y="1956378"/>
                    </a:cubicBezTo>
                    <a:cubicBezTo>
                      <a:pt x="965407" y="1959386"/>
                      <a:pt x="953377" y="1966905"/>
                      <a:pt x="939843" y="1975927"/>
                    </a:cubicBezTo>
                    <a:cubicBezTo>
                      <a:pt x="926310" y="1983446"/>
                      <a:pt x="914280" y="1992468"/>
                      <a:pt x="897739" y="1995476"/>
                    </a:cubicBezTo>
                    <a:lnTo>
                      <a:pt x="885709" y="1998483"/>
                    </a:lnTo>
                    <a:lnTo>
                      <a:pt x="890220" y="1986453"/>
                    </a:lnTo>
                    <a:cubicBezTo>
                      <a:pt x="903754" y="1945852"/>
                      <a:pt x="950370" y="1935326"/>
                      <a:pt x="992475" y="1924800"/>
                    </a:cubicBezTo>
                    <a:cubicBezTo>
                      <a:pt x="1031572" y="1915777"/>
                      <a:pt x="1064655" y="1908258"/>
                      <a:pt x="1067662" y="1881191"/>
                    </a:cubicBezTo>
                    <a:cubicBezTo>
                      <a:pt x="1070670" y="1864650"/>
                      <a:pt x="1066158" y="1852620"/>
                      <a:pt x="1058640" y="1843597"/>
                    </a:cubicBezTo>
                    <a:cubicBezTo>
                      <a:pt x="1030068" y="1815026"/>
                      <a:pt x="950370" y="1822545"/>
                      <a:pt x="908265" y="1827056"/>
                    </a:cubicBezTo>
                    <a:cubicBezTo>
                      <a:pt x="899242" y="1828560"/>
                      <a:pt x="891724" y="1828560"/>
                      <a:pt x="885709" y="1828560"/>
                    </a:cubicBezTo>
                    <a:cubicBezTo>
                      <a:pt x="843604" y="1830063"/>
                      <a:pt x="801499" y="1827056"/>
                      <a:pt x="760897" y="1822545"/>
                    </a:cubicBezTo>
                    <a:cubicBezTo>
                      <a:pt x="664657" y="1813522"/>
                      <a:pt x="572929" y="1806003"/>
                      <a:pt x="487215" y="1864650"/>
                    </a:cubicBezTo>
                    <a:cubicBezTo>
                      <a:pt x="449621" y="1890213"/>
                      <a:pt x="430072" y="1926303"/>
                      <a:pt x="439095" y="1956378"/>
                    </a:cubicBezTo>
                    <a:cubicBezTo>
                      <a:pt x="446614" y="1981942"/>
                      <a:pt x="473681" y="1996980"/>
                      <a:pt x="512779" y="1998483"/>
                    </a:cubicBezTo>
                    <a:cubicBezTo>
                      <a:pt x="541350" y="1999987"/>
                      <a:pt x="569921" y="1998483"/>
                      <a:pt x="598492" y="1996980"/>
                    </a:cubicBezTo>
                    <a:cubicBezTo>
                      <a:pt x="603004" y="1996980"/>
                      <a:pt x="609019" y="1996980"/>
                      <a:pt x="613530" y="1996980"/>
                    </a:cubicBezTo>
                    <a:cubicBezTo>
                      <a:pt x="663154" y="1987957"/>
                      <a:pt x="714281" y="1977431"/>
                      <a:pt x="762401" y="1977431"/>
                    </a:cubicBezTo>
                    <a:close/>
                    <a:moveTo>
                      <a:pt x="957889" y="1948860"/>
                    </a:moveTo>
                    <a:cubicBezTo>
                      <a:pt x="938340" y="1954875"/>
                      <a:pt x="921799" y="1962393"/>
                      <a:pt x="911272" y="1975927"/>
                    </a:cubicBezTo>
                    <a:cubicBezTo>
                      <a:pt x="917287" y="1972920"/>
                      <a:pt x="924806" y="1968408"/>
                      <a:pt x="930821" y="1963897"/>
                    </a:cubicBezTo>
                    <a:cubicBezTo>
                      <a:pt x="938340" y="1959386"/>
                      <a:pt x="947362" y="1953371"/>
                      <a:pt x="957889" y="1948860"/>
                    </a:cubicBezTo>
                    <a:close/>
                    <a:moveTo>
                      <a:pt x="1276684" y="500749"/>
                    </a:moveTo>
                    <a:cubicBezTo>
                      <a:pt x="1293225" y="624056"/>
                      <a:pt x="1356382" y="691725"/>
                      <a:pt x="1476682" y="715785"/>
                    </a:cubicBezTo>
                    <a:cubicBezTo>
                      <a:pt x="1482697" y="717289"/>
                      <a:pt x="1488712" y="718792"/>
                      <a:pt x="1493223" y="718792"/>
                    </a:cubicBezTo>
                    <a:cubicBezTo>
                      <a:pt x="1461645" y="673680"/>
                      <a:pt x="1425555" y="631575"/>
                      <a:pt x="1371420" y="607515"/>
                    </a:cubicBezTo>
                    <a:lnTo>
                      <a:pt x="1375931" y="593981"/>
                    </a:lnTo>
                    <a:cubicBezTo>
                      <a:pt x="1437585" y="610522"/>
                      <a:pt x="1481193" y="646612"/>
                      <a:pt x="1527810" y="685710"/>
                    </a:cubicBezTo>
                    <a:cubicBezTo>
                      <a:pt x="1529313" y="687214"/>
                      <a:pt x="1530817" y="687214"/>
                      <a:pt x="1530817" y="688717"/>
                    </a:cubicBezTo>
                    <a:cubicBezTo>
                      <a:pt x="1527810" y="678191"/>
                      <a:pt x="1526306" y="669169"/>
                      <a:pt x="1523298" y="658642"/>
                    </a:cubicBezTo>
                    <a:cubicBezTo>
                      <a:pt x="1512772" y="615034"/>
                      <a:pt x="1503750" y="577440"/>
                      <a:pt x="1452622" y="545861"/>
                    </a:cubicBezTo>
                    <a:cubicBezTo>
                      <a:pt x="1424051" y="529320"/>
                      <a:pt x="1392472" y="524809"/>
                      <a:pt x="1357886" y="520297"/>
                    </a:cubicBezTo>
                    <a:cubicBezTo>
                      <a:pt x="1330818" y="515786"/>
                      <a:pt x="1302247" y="512779"/>
                      <a:pt x="1276684" y="500749"/>
                    </a:cubicBezTo>
                    <a:close/>
                    <a:moveTo>
                      <a:pt x="1508261" y="57143"/>
                    </a:moveTo>
                    <a:cubicBezTo>
                      <a:pt x="1511268" y="99248"/>
                      <a:pt x="1500742" y="139849"/>
                      <a:pt x="1491720" y="177443"/>
                    </a:cubicBezTo>
                    <a:cubicBezTo>
                      <a:pt x="1484201" y="209021"/>
                      <a:pt x="1475178" y="240600"/>
                      <a:pt x="1475178" y="273682"/>
                    </a:cubicBezTo>
                    <a:cubicBezTo>
                      <a:pt x="1473675" y="332329"/>
                      <a:pt x="1493223" y="353381"/>
                      <a:pt x="1523298" y="386464"/>
                    </a:cubicBezTo>
                    <a:cubicBezTo>
                      <a:pt x="1530817" y="393982"/>
                      <a:pt x="1536832" y="401501"/>
                      <a:pt x="1544351" y="410524"/>
                    </a:cubicBezTo>
                    <a:cubicBezTo>
                      <a:pt x="1574426" y="445110"/>
                      <a:pt x="1584952" y="494734"/>
                      <a:pt x="1593975" y="541350"/>
                    </a:cubicBezTo>
                    <a:cubicBezTo>
                      <a:pt x="1601493" y="574432"/>
                      <a:pt x="1607508" y="604507"/>
                      <a:pt x="1619538" y="631575"/>
                    </a:cubicBezTo>
                    <a:cubicBezTo>
                      <a:pt x="1615027" y="610522"/>
                      <a:pt x="1610516" y="589470"/>
                      <a:pt x="1607508" y="569921"/>
                    </a:cubicBezTo>
                    <a:cubicBezTo>
                      <a:pt x="1602997" y="551876"/>
                      <a:pt x="1599990" y="533831"/>
                      <a:pt x="1596982" y="517290"/>
                    </a:cubicBezTo>
                    <a:cubicBezTo>
                      <a:pt x="1593975" y="502252"/>
                      <a:pt x="1590967" y="485711"/>
                      <a:pt x="1586456" y="469170"/>
                    </a:cubicBezTo>
                    <a:cubicBezTo>
                      <a:pt x="1581945" y="449621"/>
                      <a:pt x="1577433" y="428569"/>
                      <a:pt x="1574426" y="407516"/>
                    </a:cubicBezTo>
                    <a:cubicBezTo>
                      <a:pt x="1571418" y="406012"/>
                      <a:pt x="1568411" y="404509"/>
                      <a:pt x="1565403" y="401501"/>
                    </a:cubicBezTo>
                    <a:cubicBezTo>
                      <a:pt x="1518787" y="369922"/>
                      <a:pt x="1538336" y="318795"/>
                      <a:pt x="1554877" y="273682"/>
                    </a:cubicBezTo>
                    <a:cubicBezTo>
                      <a:pt x="1556381" y="269171"/>
                      <a:pt x="1557885" y="266164"/>
                      <a:pt x="1559388" y="261652"/>
                    </a:cubicBezTo>
                    <a:cubicBezTo>
                      <a:pt x="1559388" y="236089"/>
                      <a:pt x="1563900" y="213532"/>
                      <a:pt x="1571418" y="193984"/>
                    </a:cubicBezTo>
                    <a:lnTo>
                      <a:pt x="1580441" y="169924"/>
                    </a:lnTo>
                    <a:lnTo>
                      <a:pt x="1584952" y="193984"/>
                    </a:lnTo>
                    <a:cubicBezTo>
                      <a:pt x="1589463" y="215036"/>
                      <a:pt x="1581945" y="239096"/>
                      <a:pt x="1574426" y="263156"/>
                    </a:cubicBezTo>
                    <a:cubicBezTo>
                      <a:pt x="1574426" y="303757"/>
                      <a:pt x="1580441" y="350374"/>
                      <a:pt x="1587960" y="393982"/>
                    </a:cubicBezTo>
                    <a:cubicBezTo>
                      <a:pt x="1595478" y="396990"/>
                      <a:pt x="1602997" y="396990"/>
                      <a:pt x="1610516" y="393982"/>
                    </a:cubicBezTo>
                    <a:cubicBezTo>
                      <a:pt x="1625553" y="389471"/>
                      <a:pt x="1637583" y="371426"/>
                      <a:pt x="1645102" y="347366"/>
                    </a:cubicBezTo>
                    <a:cubicBezTo>
                      <a:pt x="1663147" y="291727"/>
                      <a:pt x="1643598" y="175939"/>
                      <a:pt x="1609012" y="135337"/>
                    </a:cubicBezTo>
                    <a:cubicBezTo>
                      <a:pt x="1593975" y="117293"/>
                      <a:pt x="1574426" y="103759"/>
                      <a:pt x="1554877" y="90225"/>
                    </a:cubicBezTo>
                    <a:cubicBezTo>
                      <a:pt x="1539840" y="82706"/>
                      <a:pt x="1523298" y="70676"/>
                      <a:pt x="1508261" y="57143"/>
                    </a:cubicBezTo>
                    <a:close/>
                    <a:moveTo>
                      <a:pt x="1560892" y="303757"/>
                    </a:moveTo>
                    <a:cubicBezTo>
                      <a:pt x="1550366" y="336840"/>
                      <a:pt x="1545855" y="366915"/>
                      <a:pt x="1571418" y="386464"/>
                    </a:cubicBezTo>
                    <a:cubicBezTo>
                      <a:pt x="1566907" y="359396"/>
                      <a:pt x="1563900" y="330825"/>
                      <a:pt x="1560892" y="303757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31"/>
              <p:cNvSpPr/>
              <p:nvPr/>
            </p:nvSpPr>
            <p:spPr>
              <a:xfrm>
                <a:off x="1202708" y="6848940"/>
                <a:ext cx="6270636" cy="2600341"/>
              </a:xfrm>
              <a:custGeom>
                <a:avLst/>
                <a:gdLst/>
                <a:ahLst/>
                <a:cxnLst/>
                <a:rect l="l" t="t" r="r" b="b"/>
                <a:pathLst>
                  <a:path w="6270636" h="2600341" extrusionOk="0">
                    <a:moveTo>
                      <a:pt x="1990965" y="2598479"/>
                    </a:moveTo>
                    <a:cubicBezTo>
                      <a:pt x="1951867" y="2598479"/>
                      <a:pt x="1897732" y="2568404"/>
                      <a:pt x="1875176" y="2538329"/>
                    </a:cubicBezTo>
                    <a:cubicBezTo>
                      <a:pt x="1869161" y="2530811"/>
                      <a:pt x="1857131" y="2514270"/>
                      <a:pt x="1843597" y="2491713"/>
                    </a:cubicBezTo>
                    <a:cubicBezTo>
                      <a:pt x="1843597" y="2494721"/>
                      <a:pt x="1843597" y="2497728"/>
                      <a:pt x="1843597" y="2500736"/>
                    </a:cubicBezTo>
                    <a:cubicBezTo>
                      <a:pt x="1845101" y="2514270"/>
                      <a:pt x="1842093" y="2532315"/>
                      <a:pt x="1833071" y="2542841"/>
                    </a:cubicBezTo>
                    <a:cubicBezTo>
                      <a:pt x="1827056" y="2548856"/>
                      <a:pt x="1821041" y="2551863"/>
                      <a:pt x="1812018" y="2551863"/>
                    </a:cubicBezTo>
                    <a:cubicBezTo>
                      <a:pt x="1787958" y="2551863"/>
                      <a:pt x="1769913" y="2526300"/>
                      <a:pt x="1760891" y="2512766"/>
                    </a:cubicBezTo>
                    <a:cubicBezTo>
                      <a:pt x="1736831" y="2476676"/>
                      <a:pt x="1723297" y="2443593"/>
                      <a:pt x="1721793" y="2415022"/>
                    </a:cubicBezTo>
                    <a:cubicBezTo>
                      <a:pt x="1721793" y="2407503"/>
                      <a:pt x="1721793" y="2398481"/>
                      <a:pt x="1721793" y="2390962"/>
                    </a:cubicBezTo>
                    <a:cubicBezTo>
                      <a:pt x="1705252" y="2443593"/>
                      <a:pt x="1657132" y="2497728"/>
                      <a:pt x="1612020" y="2518781"/>
                    </a:cubicBezTo>
                    <a:cubicBezTo>
                      <a:pt x="1578937" y="2535322"/>
                      <a:pt x="1548862" y="2532315"/>
                      <a:pt x="1527810" y="2511262"/>
                    </a:cubicBezTo>
                    <a:lnTo>
                      <a:pt x="1524802" y="2508254"/>
                    </a:lnTo>
                    <a:lnTo>
                      <a:pt x="1526306" y="2503743"/>
                    </a:lnTo>
                    <a:cubicBezTo>
                      <a:pt x="1538336" y="2470661"/>
                      <a:pt x="1562396" y="2409007"/>
                      <a:pt x="1595478" y="2378932"/>
                    </a:cubicBezTo>
                    <a:lnTo>
                      <a:pt x="1601493" y="2374421"/>
                    </a:lnTo>
                    <a:lnTo>
                      <a:pt x="1606005" y="2380436"/>
                    </a:lnTo>
                    <a:cubicBezTo>
                      <a:pt x="1621042" y="2396977"/>
                      <a:pt x="1634576" y="2398481"/>
                      <a:pt x="1652621" y="2401488"/>
                    </a:cubicBezTo>
                    <a:cubicBezTo>
                      <a:pt x="1661643" y="2402992"/>
                      <a:pt x="1672170" y="2404496"/>
                      <a:pt x="1684200" y="2409007"/>
                    </a:cubicBezTo>
                    <a:cubicBezTo>
                      <a:pt x="1705252" y="2381940"/>
                      <a:pt x="1702245" y="2372917"/>
                      <a:pt x="1702245" y="2371413"/>
                    </a:cubicBezTo>
                    <a:cubicBezTo>
                      <a:pt x="1697733" y="2362391"/>
                      <a:pt x="1664651" y="2365398"/>
                      <a:pt x="1643598" y="2366902"/>
                    </a:cubicBezTo>
                    <a:cubicBezTo>
                      <a:pt x="1631568" y="2368406"/>
                      <a:pt x="1621042" y="2368406"/>
                      <a:pt x="1612020" y="2368406"/>
                    </a:cubicBezTo>
                    <a:cubicBezTo>
                      <a:pt x="1612020" y="2368406"/>
                      <a:pt x="1612020" y="2368406"/>
                      <a:pt x="1612020" y="2368406"/>
                    </a:cubicBezTo>
                    <a:cubicBezTo>
                      <a:pt x="1606005" y="2368406"/>
                      <a:pt x="1602997" y="2363895"/>
                      <a:pt x="1602997" y="2362391"/>
                    </a:cubicBezTo>
                    <a:cubicBezTo>
                      <a:pt x="1599990" y="2354872"/>
                      <a:pt x="1604501" y="2345850"/>
                      <a:pt x="1616531" y="2329308"/>
                    </a:cubicBezTo>
                    <a:cubicBezTo>
                      <a:pt x="1618035" y="2327805"/>
                      <a:pt x="1618035" y="2326301"/>
                      <a:pt x="1619538" y="2326301"/>
                    </a:cubicBezTo>
                    <a:lnTo>
                      <a:pt x="1622546" y="2323293"/>
                    </a:lnTo>
                    <a:cubicBezTo>
                      <a:pt x="1630065" y="2314271"/>
                      <a:pt x="1639087" y="2300737"/>
                      <a:pt x="1651117" y="2291715"/>
                    </a:cubicBezTo>
                    <a:lnTo>
                      <a:pt x="1651117" y="2291715"/>
                    </a:lnTo>
                    <a:cubicBezTo>
                      <a:pt x="1655628" y="2269158"/>
                      <a:pt x="1664651" y="2252617"/>
                      <a:pt x="1673673" y="2236076"/>
                    </a:cubicBezTo>
                    <a:cubicBezTo>
                      <a:pt x="1688711" y="2209008"/>
                      <a:pt x="1700741" y="2189460"/>
                      <a:pt x="1679688" y="2153370"/>
                    </a:cubicBezTo>
                    <a:cubicBezTo>
                      <a:pt x="1663147" y="2124798"/>
                      <a:pt x="1651117" y="2109761"/>
                      <a:pt x="1628561" y="2103746"/>
                    </a:cubicBezTo>
                    <a:cubicBezTo>
                      <a:pt x="1583448" y="2094723"/>
                      <a:pt x="1572922" y="2103746"/>
                      <a:pt x="1560892" y="2145851"/>
                    </a:cubicBezTo>
                    <a:cubicBezTo>
                      <a:pt x="1615027" y="2120287"/>
                      <a:pt x="1642095" y="2136828"/>
                      <a:pt x="1654125" y="2148858"/>
                    </a:cubicBezTo>
                    <a:cubicBezTo>
                      <a:pt x="1675177" y="2171415"/>
                      <a:pt x="1675177" y="2215023"/>
                      <a:pt x="1654125" y="2243595"/>
                    </a:cubicBezTo>
                    <a:cubicBezTo>
                      <a:pt x="1634576" y="2270662"/>
                      <a:pt x="1604501" y="2278181"/>
                      <a:pt x="1571418" y="2264647"/>
                    </a:cubicBezTo>
                    <a:cubicBezTo>
                      <a:pt x="1527810" y="2246602"/>
                      <a:pt x="1527810" y="2212016"/>
                      <a:pt x="1535328" y="2178933"/>
                    </a:cubicBezTo>
                    <a:cubicBezTo>
                      <a:pt x="1488712" y="2222542"/>
                      <a:pt x="1436081" y="2339835"/>
                      <a:pt x="1424051" y="2386451"/>
                    </a:cubicBezTo>
                    <a:cubicBezTo>
                      <a:pt x="1421043" y="2395473"/>
                      <a:pt x="1419540" y="2404496"/>
                      <a:pt x="1419540" y="2412015"/>
                    </a:cubicBezTo>
                    <a:cubicBezTo>
                      <a:pt x="1439088" y="2409007"/>
                      <a:pt x="1457134" y="2410511"/>
                      <a:pt x="1472171" y="2416526"/>
                    </a:cubicBezTo>
                    <a:cubicBezTo>
                      <a:pt x="1488712" y="2424045"/>
                      <a:pt x="1508261" y="2440586"/>
                      <a:pt x="1509765" y="2481187"/>
                    </a:cubicBezTo>
                    <a:lnTo>
                      <a:pt x="1509765" y="2488706"/>
                    </a:lnTo>
                    <a:lnTo>
                      <a:pt x="1502246" y="2488706"/>
                    </a:lnTo>
                    <a:cubicBezTo>
                      <a:pt x="1464652" y="2493217"/>
                      <a:pt x="1436081" y="2484195"/>
                      <a:pt x="1418036" y="2464646"/>
                    </a:cubicBezTo>
                    <a:cubicBezTo>
                      <a:pt x="1410517" y="2455623"/>
                      <a:pt x="1406006" y="2445097"/>
                      <a:pt x="1402998" y="2431563"/>
                    </a:cubicBezTo>
                    <a:cubicBezTo>
                      <a:pt x="1390968" y="2436075"/>
                      <a:pt x="1378938" y="2442090"/>
                      <a:pt x="1368412" y="2449608"/>
                    </a:cubicBezTo>
                    <a:cubicBezTo>
                      <a:pt x="1344352" y="2467653"/>
                      <a:pt x="1330818" y="2490210"/>
                      <a:pt x="1330818" y="2512766"/>
                    </a:cubicBezTo>
                    <a:cubicBezTo>
                      <a:pt x="1338337" y="2512766"/>
                      <a:pt x="1344352" y="2512766"/>
                      <a:pt x="1351871" y="2512766"/>
                    </a:cubicBezTo>
                    <a:cubicBezTo>
                      <a:pt x="1378938" y="2514270"/>
                      <a:pt x="1406006" y="2518781"/>
                      <a:pt x="1433073" y="2524796"/>
                    </a:cubicBezTo>
                    <a:cubicBezTo>
                      <a:pt x="1457134" y="2529307"/>
                      <a:pt x="1481193" y="2533818"/>
                      <a:pt x="1503750" y="2535322"/>
                    </a:cubicBezTo>
                    <a:lnTo>
                      <a:pt x="1524802" y="2536826"/>
                    </a:lnTo>
                    <a:lnTo>
                      <a:pt x="1506757" y="2548856"/>
                    </a:lnTo>
                    <a:cubicBezTo>
                      <a:pt x="1475178" y="2571412"/>
                      <a:pt x="1399991" y="2590961"/>
                      <a:pt x="1354878" y="2571412"/>
                    </a:cubicBezTo>
                    <a:cubicBezTo>
                      <a:pt x="1335330" y="2563893"/>
                      <a:pt x="1323300" y="2548856"/>
                      <a:pt x="1318788" y="2529307"/>
                    </a:cubicBezTo>
                    <a:cubicBezTo>
                      <a:pt x="1308262" y="2530811"/>
                      <a:pt x="1296232" y="2532315"/>
                      <a:pt x="1284202" y="2533818"/>
                    </a:cubicBezTo>
                    <a:cubicBezTo>
                      <a:pt x="1224052" y="2542841"/>
                      <a:pt x="1157887" y="2553367"/>
                      <a:pt x="1120293" y="2509758"/>
                    </a:cubicBezTo>
                    <a:cubicBezTo>
                      <a:pt x="1093226" y="2478179"/>
                      <a:pt x="1103752" y="2448104"/>
                      <a:pt x="1114279" y="2419533"/>
                    </a:cubicBezTo>
                    <a:cubicBezTo>
                      <a:pt x="1123301" y="2395473"/>
                      <a:pt x="1138339" y="2375925"/>
                      <a:pt x="1159391" y="2362391"/>
                    </a:cubicBezTo>
                    <a:cubicBezTo>
                      <a:pt x="1159391" y="2362391"/>
                      <a:pt x="1157887" y="2362391"/>
                      <a:pt x="1157887" y="2362391"/>
                    </a:cubicBezTo>
                    <a:cubicBezTo>
                      <a:pt x="1150368" y="2363895"/>
                      <a:pt x="1142850" y="2363895"/>
                      <a:pt x="1135331" y="2362391"/>
                    </a:cubicBezTo>
                    <a:cubicBezTo>
                      <a:pt x="1106760" y="2398481"/>
                      <a:pt x="1055632" y="2431563"/>
                      <a:pt x="1019542" y="2436075"/>
                    </a:cubicBezTo>
                    <a:cubicBezTo>
                      <a:pt x="980445" y="2440586"/>
                      <a:pt x="926310" y="2434571"/>
                      <a:pt x="906761" y="2401488"/>
                    </a:cubicBezTo>
                    <a:cubicBezTo>
                      <a:pt x="894731" y="2381940"/>
                      <a:pt x="897739" y="2354872"/>
                      <a:pt x="900746" y="2329308"/>
                    </a:cubicBezTo>
                    <a:cubicBezTo>
                      <a:pt x="902250" y="2317278"/>
                      <a:pt x="903754" y="2305248"/>
                      <a:pt x="903754" y="2294722"/>
                    </a:cubicBezTo>
                    <a:cubicBezTo>
                      <a:pt x="903754" y="2279685"/>
                      <a:pt x="903754" y="2264647"/>
                      <a:pt x="905257" y="2249610"/>
                    </a:cubicBezTo>
                    <a:cubicBezTo>
                      <a:pt x="906761" y="2198482"/>
                      <a:pt x="908265" y="2144347"/>
                      <a:pt x="893227" y="2099235"/>
                    </a:cubicBezTo>
                    <a:cubicBezTo>
                      <a:pt x="869167" y="2030062"/>
                      <a:pt x="810521" y="2025551"/>
                      <a:pt x="742852" y="2021040"/>
                    </a:cubicBezTo>
                    <a:cubicBezTo>
                      <a:pt x="732326" y="2021040"/>
                      <a:pt x="723304" y="2019536"/>
                      <a:pt x="712777" y="2018032"/>
                    </a:cubicBezTo>
                    <a:cubicBezTo>
                      <a:pt x="679695" y="2015025"/>
                      <a:pt x="645109" y="2015025"/>
                      <a:pt x="612026" y="2016528"/>
                    </a:cubicBezTo>
                    <a:cubicBezTo>
                      <a:pt x="610522" y="2016528"/>
                      <a:pt x="610522" y="2016528"/>
                      <a:pt x="609019" y="2016528"/>
                    </a:cubicBezTo>
                    <a:cubicBezTo>
                      <a:pt x="563906" y="2025551"/>
                      <a:pt x="520297" y="2034573"/>
                      <a:pt x="481200" y="2036077"/>
                    </a:cubicBezTo>
                    <a:cubicBezTo>
                      <a:pt x="454132" y="2037581"/>
                      <a:pt x="427065" y="2039085"/>
                      <a:pt x="401501" y="2042092"/>
                    </a:cubicBezTo>
                    <a:cubicBezTo>
                      <a:pt x="360900" y="2045100"/>
                      <a:pt x="320299" y="2048107"/>
                      <a:pt x="278194" y="2048107"/>
                    </a:cubicBezTo>
                    <a:lnTo>
                      <a:pt x="0" y="2048107"/>
                    </a:lnTo>
                    <a:lnTo>
                      <a:pt x="0" y="2033070"/>
                    </a:lnTo>
                    <a:lnTo>
                      <a:pt x="278194" y="2033070"/>
                    </a:lnTo>
                    <a:cubicBezTo>
                      <a:pt x="318795" y="2033070"/>
                      <a:pt x="360900" y="2030062"/>
                      <a:pt x="399997" y="2027055"/>
                    </a:cubicBezTo>
                    <a:cubicBezTo>
                      <a:pt x="427065" y="2025551"/>
                      <a:pt x="454132" y="2022543"/>
                      <a:pt x="481200" y="2021040"/>
                    </a:cubicBezTo>
                    <a:cubicBezTo>
                      <a:pt x="491726" y="2021040"/>
                      <a:pt x="503756" y="2019536"/>
                      <a:pt x="515786" y="2018032"/>
                    </a:cubicBezTo>
                    <a:cubicBezTo>
                      <a:pt x="514282" y="2018032"/>
                      <a:pt x="511275" y="2018032"/>
                      <a:pt x="509771" y="2018032"/>
                    </a:cubicBezTo>
                    <a:cubicBezTo>
                      <a:pt x="463155" y="2016528"/>
                      <a:pt x="431576" y="1996980"/>
                      <a:pt x="421050" y="1965401"/>
                    </a:cubicBezTo>
                    <a:cubicBezTo>
                      <a:pt x="410524" y="1929311"/>
                      <a:pt x="431576" y="1887206"/>
                      <a:pt x="475185" y="1857131"/>
                    </a:cubicBezTo>
                    <a:cubicBezTo>
                      <a:pt x="563906" y="1793973"/>
                      <a:pt x="663154" y="1804500"/>
                      <a:pt x="757890" y="1812019"/>
                    </a:cubicBezTo>
                    <a:cubicBezTo>
                      <a:pt x="798491" y="1815026"/>
                      <a:pt x="840596" y="1819537"/>
                      <a:pt x="881197" y="1818033"/>
                    </a:cubicBezTo>
                    <a:cubicBezTo>
                      <a:pt x="887212" y="1818033"/>
                      <a:pt x="894731" y="1816530"/>
                      <a:pt x="903754" y="1816530"/>
                    </a:cubicBezTo>
                    <a:cubicBezTo>
                      <a:pt x="951874" y="1812019"/>
                      <a:pt x="1033076" y="1802996"/>
                      <a:pt x="1066158" y="1837582"/>
                    </a:cubicBezTo>
                    <a:cubicBezTo>
                      <a:pt x="1078189" y="1849612"/>
                      <a:pt x="1082700" y="1867657"/>
                      <a:pt x="1079692" y="1887206"/>
                    </a:cubicBezTo>
                    <a:cubicBezTo>
                      <a:pt x="1075181" y="1924800"/>
                      <a:pt x="1033076" y="1933822"/>
                      <a:pt x="992475" y="1942845"/>
                    </a:cubicBezTo>
                    <a:cubicBezTo>
                      <a:pt x="990971" y="1942845"/>
                      <a:pt x="987964" y="1944348"/>
                      <a:pt x="986460" y="1944348"/>
                    </a:cubicBezTo>
                    <a:cubicBezTo>
                      <a:pt x="1007512" y="1941341"/>
                      <a:pt x="1034580" y="1945852"/>
                      <a:pt x="1051121" y="1948860"/>
                    </a:cubicBezTo>
                    <a:cubicBezTo>
                      <a:pt x="1055632" y="1948860"/>
                      <a:pt x="1058640" y="1950363"/>
                      <a:pt x="1061647" y="1950363"/>
                    </a:cubicBezTo>
                    <a:lnTo>
                      <a:pt x="1060143" y="1965401"/>
                    </a:lnTo>
                    <a:cubicBezTo>
                      <a:pt x="1027061" y="1965401"/>
                      <a:pt x="992475" y="1975927"/>
                      <a:pt x="957889" y="1996980"/>
                    </a:cubicBezTo>
                    <a:cubicBezTo>
                      <a:pt x="950370" y="2001491"/>
                      <a:pt x="942851" y="2006002"/>
                      <a:pt x="936836" y="2010513"/>
                    </a:cubicBezTo>
                    <a:cubicBezTo>
                      <a:pt x="899242" y="2034573"/>
                      <a:pt x="896235" y="2034573"/>
                      <a:pt x="845107" y="2012017"/>
                    </a:cubicBezTo>
                    <a:cubicBezTo>
                      <a:pt x="803002" y="1992468"/>
                      <a:pt x="750371" y="1993972"/>
                      <a:pt x="694732" y="2001491"/>
                    </a:cubicBezTo>
                    <a:cubicBezTo>
                      <a:pt x="700747" y="2001491"/>
                      <a:pt x="708266" y="2002995"/>
                      <a:pt x="714281" y="2002995"/>
                    </a:cubicBezTo>
                    <a:cubicBezTo>
                      <a:pt x="723304" y="2004498"/>
                      <a:pt x="733830" y="2004498"/>
                      <a:pt x="742852" y="2006002"/>
                    </a:cubicBezTo>
                    <a:cubicBezTo>
                      <a:pt x="809017" y="2010513"/>
                      <a:pt x="878190" y="2016528"/>
                      <a:pt x="906761" y="2094723"/>
                    </a:cubicBezTo>
                    <a:cubicBezTo>
                      <a:pt x="923302" y="2142843"/>
                      <a:pt x="921799" y="2196978"/>
                      <a:pt x="920295" y="2251113"/>
                    </a:cubicBezTo>
                    <a:cubicBezTo>
                      <a:pt x="920295" y="2266151"/>
                      <a:pt x="918791" y="2281188"/>
                      <a:pt x="918791" y="2296226"/>
                    </a:cubicBezTo>
                    <a:cubicBezTo>
                      <a:pt x="918791" y="2308256"/>
                      <a:pt x="917287" y="2321790"/>
                      <a:pt x="915784" y="2333820"/>
                    </a:cubicBezTo>
                    <a:cubicBezTo>
                      <a:pt x="912776" y="2357880"/>
                      <a:pt x="909768" y="2380436"/>
                      <a:pt x="918791" y="2396977"/>
                    </a:cubicBezTo>
                    <a:cubicBezTo>
                      <a:pt x="933829" y="2422541"/>
                      <a:pt x="980445" y="2430060"/>
                      <a:pt x="1016535" y="2425548"/>
                    </a:cubicBezTo>
                    <a:cubicBezTo>
                      <a:pt x="1048114" y="2421037"/>
                      <a:pt x="1093226" y="2392466"/>
                      <a:pt x="1120293" y="2360887"/>
                    </a:cubicBezTo>
                    <a:cubicBezTo>
                      <a:pt x="1102249" y="2353368"/>
                      <a:pt x="1087211" y="2339835"/>
                      <a:pt x="1076685" y="2324797"/>
                    </a:cubicBezTo>
                    <a:cubicBezTo>
                      <a:pt x="1066158" y="2306752"/>
                      <a:pt x="1066158" y="2288707"/>
                      <a:pt x="1079692" y="2273670"/>
                    </a:cubicBezTo>
                    <a:lnTo>
                      <a:pt x="1082700" y="2270662"/>
                    </a:lnTo>
                    <a:lnTo>
                      <a:pt x="1085707" y="2270662"/>
                    </a:lnTo>
                    <a:cubicBezTo>
                      <a:pt x="1142850" y="2273670"/>
                      <a:pt x="1156383" y="2296226"/>
                      <a:pt x="1156383" y="2314271"/>
                    </a:cubicBezTo>
                    <a:cubicBezTo>
                      <a:pt x="1156383" y="2326301"/>
                      <a:pt x="1151872" y="2338331"/>
                      <a:pt x="1144354" y="2351865"/>
                    </a:cubicBezTo>
                    <a:cubicBezTo>
                      <a:pt x="1147361" y="2351865"/>
                      <a:pt x="1151872" y="2351865"/>
                      <a:pt x="1154880" y="2351865"/>
                    </a:cubicBezTo>
                    <a:cubicBezTo>
                      <a:pt x="1183451" y="2345850"/>
                      <a:pt x="1201496" y="2303745"/>
                      <a:pt x="1215030" y="2269158"/>
                    </a:cubicBezTo>
                    <a:cubicBezTo>
                      <a:pt x="1219541" y="2257128"/>
                      <a:pt x="1224052" y="2246602"/>
                      <a:pt x="1228563" y="2237580"/>
                    </a:cubicBezTo>
                    <a:cubicBezTo>
                      <a:pt x="1234579" y="2225550"/>
                      <a:pt x="1246609" y="2209008"/>
                      <a:pt x="1261646" y="2187956"/>
                    </a:cubicBezTo>
                    <a:cubicBezTo>
                      <a:pt x="1279691" y="2162392"/>
                      <a:pt x="1303751" y="2127806"/>
                      <a:pt x="1321796" y="2096227"/>
                    </a:cubicBezTo>
                    <a:cubicBezTo>
                      <a:pt x="1263150" y="2127806"/>
                      <a:pt x="1237586" y="2117280"/>
                      <a:pt x="1227060" y="2100738"/>
                    </a:cubicBezTo>
                    <a:cubicBezTo>
                      <a:pt x="1207511" y="2070663"/>
                      <a:pt x="1233075" y="2010513"/>
                      <a:pt x="1267661" y="1986453"/>
                    </a:cubicBezTo>
                    <a:cubicBezTo>
                      <a:pt x="1296232" y="1966905"/>
                      <a:pt x="1326307" y="1972920"/>
                      <a:pt x="1348863" y="2002995"/>
                    </a:cubicBezTo>
                    <a:cubicBezTo>
                      <a:pt x="1350367" y="2004498"/>
                      <a:pt x="1351871" y="2007506"/>
                      <a:pt x="1353375" y="2009010"/>
                    </a:cubicBezTo>
                    <a:cubicBezTo>
                      <a:pt x="1351871" y="2002995"/>
                      <a:pt x="1350367" y="1998483"/>
                      <a:pt x="1348863" y="1993972"/>
                    </a:cubicBezTo>
                    <a:cubicBezTo>
                      <a:pt x="1338337" y="1969912"/>
                      <a:pt x="1312773" y="1960890"/>
                      <a:pt x="1269165" y="1966905"/>
                    </a:cubicBezTo>
                    <a:cubicBezTo>
                      <a:pt x="1224052" y="1972920"/>
                      <a:pt x="1180443" y="1996980"/>
                      <a:pt x="1141346" y="2025551"/>
                    </a:cubicBezTo>
                    <a:cubicBezTo>
                      <a:pt x="1139842" y="2033070"/>
                      <a:pt x="1136835" y="2039085"/>
                      <a:pt x="1133827" y="2046603"/>
                    </a:cubicBezTo>
                    <a:cubicBezTo>
                      <a:pt x="1112775" y="2094723"/>
                      <a:pt x="1060143" y="2190963"/>
                      <a:pt x="1006008" y="2207505"/>
                    </a:cubicBezTo>
                    <a:cubicBezTo>
                      <a:pt x="996986" y="2210512"/>
                      <a:pt x="984956" y="2213520"/>
                      <a:pt x="977437" y="2204497"/>
                    </a:cubicBezTo>
                    <a:cubicBezTo>
                      <a:pt x="969918" y="2195475"/>
                      <a:pt x="977437" y="2178933"/>
                      <a:pt x="989467" y="2157881"/>
                    </a:cubicBezTo>
                    <a:cubicBezTo>
                      <a:pt x="1006008" y="2126302"/>
                      <a:pt x="1033076" y="2099235"/>
                      <a:pt x="1051121" y="2082693"/>
                    </a:cubicBezTo>
                    <a:cubicBezTo>
                      <a:pt x="1072174" y="2061641"/>
                      <a:pt x="1099241" y="2039085"/>
                      <a:pt x="1127812" y="2018032"/>
                    </a:cubicBezTo>
                    <a:cubicBezTo>
                      <a:pt x="1136835" y="1974423"/>
                      <a:pt x="1118790" y="1938333"/>
                      <a:pt x="1096233" y="1897732"/>
                    </a:cubicBezTo>
                    <a:cubicBezTo>
                      <a:pt x="1088715" y="1884198"/>
                      <a:pt x="1081196" y="1869161"/>
                      <a:pt x="1075181" y="1854123"/>
                    </a:cubicBezTo>
                    <a:cubicBezTo>
                      <a:pt x="1040595" y="1774425"/>
                      <a:pt x="1024054" y="1687207"/>
                      <a:pt x="1024054" y="1602997"/>
                    </a:cubicBezTo>
                    <a:cubicBezTo>
                      <a:pt x="1024054" y="1384953"/>
                      <a:pt x="1133827" y="1183451"/>
                      <a:pt x="1317285" y="1064655"/>
                    </a:cubicBezTo>
                    <a:lnTo>
                      <a:pt x="1324803" y="1060144"/>
                    </a:lnTo>
                    <a:lnTo>
                      <a:pt x="1329315" y="1067662"/>
                    </a:lnTo>
                    <a:cubicBezTo>
                      <a:pt x="1342848" y="1094730"/>
                      <a:pt x="1324803" y="1118790"/>
                      <a:pt x="1306759" y="1139842"/>
                    </a:cubicBezTo>
                    <a:cubicBezTo>
                      <a:pt x="1302247" y="1145857"/>
                      <a:pt x="1297736" y="1151872"/>
                      <a:pt x="1293225" y="1157887"/>
                    </a:cubicBezTo>
                    <a:cubicBezTo>
                      <a:pt x="1275180" y="1184955"/>
                      <a:pt x="1270668" y="1221045"/>
                      <a:pt x="1282698" y="1249616"/>
                    </a:cubicBezTo>
                    <a:cubicBezTo>
                      <a:pt x="1285706" y="1258639"/>
                      <a:pt x="1290217" y="1267661"/>
                      <a:pt x="1296232" y="1275180"/>
                    </a:cubicBezTo>
                    <a:cubicBezTo>
                      <a:pt x="1306759" y="1293225"/>
                      <a:pt x="1315781" y="1311270"/>
                      <a:pt x="1314277" y="1330819"/>
                    </a:cubicBezTo>
                    <a:cubicBezTo>
                      <a:pt x="1314277" y="1332322"/>
                      <a:pt x="1314277" y="1335330"/>
                      <a:pt x="1312773" y="1338337"/>
                    </a:cubicBezTo>
                    <a:cubicBezTo>
                      <a:pt x="1312773" y="1341345"/>
                      <a:pt x="1311270" y="1344352"/>
                      <a:pt x="1312773" y="1347360"/>
                    </a:cubicBezTo>
                    <a:cubicBezTo>
                      <a:pt x="1314277" y="1353375"/>
                      <a:pt x="1321796" y="1357886"/>
                      <a:pt x="1330818" y="1362397"/>
                    </a:cubicBezTo>
                    <a:cubicBezTo>
                      <a:pt x="1341345" y="1368412"/>
                      <a:pt x="1356382" y="1374427"/>
                      <a:pt x="1359390" y="1392472"/>
                    </a:cubicBezTo>
                    <a:cubicBezTo>
                      <a:pt x="1359390" y="1396984"/>
                      <a:pt x="1360893" y="1398487"/>
                      <a:pt x="1362397" y="1399991"/>
                    </a:cubicBezTo>
                    <a:cubicBezTo>
                      <a:pt x="1366909" y="1404502"/>
                      <a:pt x="1368412" y="1404502"/>
                      <a:pt x="1375931" y="1399991"/>
                    </a:cubicBezTo>
                    <a:lnTo>
                      <a:pt x="1378938" y="1398487"/>
                    </a:lnTo>
                    <a:cubicBezTo>
                      <a:pt x="1402998" y="1387961"/>
                      <a:pt x="1434577" y="1396984"/>
                      <a:pt x="1467660" y="1427059"/>
                    </a:cubicBezTo>
                    <a:cubicBezTo>
                      <a:pt x="1476682" y="1433073"/>
                      <a:pt x="1485705" y="1440592"/>
                      <a:pt x="1493223" y="1448111"/>
                    </a:cubicBezTo>
                    <a:lnTo>
                      <a:pt x="1497735" y="1451119"/>
                    </a:lnTo>
                    <a:cubicBezTo>
                      <a:pt x="1524802" y="1472171"/>
                      <a:pt x="1557885" y="1484201"/>
                      <a:pt x="1589463" y="1484201"/>
                    </a:cubicBezTo>
                    <a:cubicBezTo>
                      <a:pt x="1583448" y="1466156"/>
                      <a:pt x="1568411" y="1452622"/>
                      <a:pt x="1548862" y="1448111"/>
                    </a:cubicBezTo>
                    <a:cubicBezTo>
                      <a:pt x="1547358" y="1448111"/>
                      <a:pt x="1544351" y="1446607"/>
                      <a:pt x="1542847" y="1446607"/>
                    </a:cubicBezTo>
                    <a:cubicBezTo>
                      <a:pt x="1532321" y="1443600"/>
                      <a:pt x="1518787" y="1440592"/>
                      <a:pt x="1509765" y="1430066"/>
                    </a:cubicBezTo>
                    <a:cubicBezTo>
                      <a:pt x="1497735" y="1413525"/>
                      <a:pt x="1503750" y="1392472"/>
                      <a:pt x="1506757" y="1384953"/>
                    </a:cubicBezTo>
                    <a:cubicBezTo>
                      <a:pt x="1506757" y="1383450"/>
                      <a:pt x="1508261" y="1380442"/>
                      <a:pt x="1509765" y="1377435"/>
                    </a:cubicBezTo>
                    <a:cubicBezTo>
                      <a:pt x="1514276" y="1365405"/>
                      <a:pt x="1517283" y="1354878"/>
                      <a:pt x="1512772" y="1342848"/>
                    </a:cubicBezTo>
                    <a:cubicBezTo>
                      <a:pt x="1509765" y="1338337"/>
                      <a:pt x="1505253" y="1336834"/>
                      <a:pt x="1500742" y="1338337"/>
                    </a:cubicBezTo>
                    <a:cubicBezTo>
                      <a:pt x="1497735" y="1339841"/>
                      <a:pt x="1496231" y="1341345"/>
                      <a:pt x="1493223" y="1347360"/>
                    </a:cubicBezTo>
                    <a:cubicBezTo>
                      <a:pt x="1491720" y="1350367"/>
                      <a:pt x="1490216" y="1354878"/>
                      <a:pt x="1487208" y="1357886"/>
                    </a:cubicBezTo>
                    <a:cubicBezTo>
                      <a:pt x="1482697" y="1363901"/>
                      <a:pt x="1475178" y="1366909"/>
                      <a:pt x="1466156" y="1366909"/>
                    </a:cubicBezTo>
                    <a:cubicBezTo>
                      <a:pt x="1458637" y="1366909"/>
                      <a:pt x="1449615" y="1363901"/>
                      <a:pt x="1443600" y="1359390"/>
                    </a:cubicBezTo>
                    <a:cubicBezTo>
                      <a:pt x="1431570" y="1350367"/>
                      <a:pt x="1425555" y="1338337"/>
                      <a:pt x="1419540" y="1326307"/>
                    </a:cubicBezTo>
                    <a:cubicBezTo>
                      <a:pt x="1412021" y="1311270"/>
                      <a:pt x="1401495" y="1285706"/>
                      <a:pt x="1418036" y="1264653"/>
                    </a:cubicBezTo>
                    <a:cubicBezTo>
                      <a:pt x="1425555" y="1254127"/>
                      <a:pt x="1437585" y="1251120"/>
                      <a:pt x="1446607" y="1249616"/>
                    </a:cubicBezTo>
                    <a:cubicBezTo>
                      <a:pt x="1466156" y="1248112"/>
                      <a:pt x="1482697" y="1255631"/>
                      <a:pt x="1497735" y="1264653"/>
                    </a:cubicBezTo>
                    <a:cubicBezTo>
                      <a:pt x="1506757" y="1255631"/>
                      <a:pt x="1517283" y="1246609"/>
                      <a:pt x="1530817" y="1243601"/>
                    </a:cubicBezTo>
                    <a:cubicBezTo>
                      <a:pt x="1538336" y="1242097"/>
                      <a:pt x="1545855" y="1243601"/>
                      <a:pt x="1551870" y="1245105"/>
                    </a:cubicBezTo>
                    <a:cubicBezTo>
                      <a:pt x="1568411" y="1252624"/>
                      <a:pt x="1569915" y="1266157"/>
                      <a:pt x="1569915" y="1276684"/>
                    </a:cubicBezTo>
                    <a:cubicBezTo>
                      <a:pt x="1569915" y="1278187"/>
                      <a:pt x="1569915" y="1279691"/>
                      <a:pt x="1569915" y="1282699"/>
                    </a:cubicBezTo>
                    <a:cubicBezTo>
                      <a:pt x="1572922" y="1299240"/>
                      <a:pt x="1587960" y="1311270"/>
                      <a:pt x="1604501" y="1312774"/>
                    </a:cubicBezTo>
                    <a:cubicBezTo>
                      <a:pt x="1602997" y="1306759"/>
                      <a:pt x="1599990" y="1299240"/>
                      <a:pt x="1595478" y="1293225"/>
                    </a:cubicBezTo>
                    <a:cubicBezTo>
                      <a:pt x="1593975" y="1288714"/>
                      <a:pt x="1590967" y="1285706"/>
                      <a:pt x="1589463" y="1281195"/>
                    </a:cubicBezTo>
                    <a:cubicBezTo>
                      <a:pt x="1584952" y="1269165"/>
                      <a:pt x="1587960" y="1252624"/>
                      <a:pt x="1596982" y="1243601"/>
                    </a:cubicBezTo>
                    <a:cubicBezTo>
                      <a:pt x="1599990" y="1242097"/>
                      <a:pt x="1601493" y="1240594"/>
                      <a:pt x="1604501" y="1239090"/>
                    </a:cubicBezTo>
                    <a:cubicBezTo>
                      <a:pt x="1604501" y="1225556"/>
                      <a:pt x="1612020" y="1212022"/>
                      <a:pt x="1621042" y="1204504"/>
                    </a:cubicBezTo>
                    <a:cubicBezTo>
                      <a:pt x="1637583" y="1186459"/>
                      <a:pt x="1655628" y="1174429"/>
                      <a:pt x="1678185" y="1168414"/>
                    </a:cubicBezTo>
                    <a:cubicBezTo>
                      <a:pt x="1679688" y="1168414"/>
                      <a:pt x="1682696" y="1166910"/>
                      <a:pt x="1684200" y="1165406"/>
                    </a:cubicBezTo>
                    <a:cubicBezTo>
                      <a:pt x="1688711" y="1163902"/>
                      <a:pt x="1693222" y="1162399"/>
                      <a:pt x="1696230" y="1159391"/>
                    </a:cubicBezTo>
                    <a:cubicBezTo>
                      <a:pt x="1702245" y="1154880"/>
                      <a:pt x="1702245" y="1145857"/>
                      <a:pt x="1700741" y="1138339"/>
                    </a:cubicBezTo>
                    <a:cubicBezTo>
                      <a:pt x="1699237" y="1132324"/>
                      <a:pt x="1694726" y="1126309"/>
                      <a:pt x="1687207" y="1124805"/>
                    </a:cubicBezTo>
                    <a:lnTo>
                      <a:pt x="1676681" y="1123301"/>
                    </a:lnTo>
                    <a:lnTo>
                      <a:pt x="1681192" y="1112775"/>
                    </a:lnTo>
                    <a:cubicBezTo>
                      <a:pt x="1688711" y="1097737"/>
                      <a:pt x="1706756" y="1090219"/>
                      <a:pt x="1730816" y="1091722"/>
                    </a:cubicBezTo>
                    <a:lnTo>
                      <a:pt x="1738335" y="1091722"/>
                    </a:lnTo>
                    <a:cubicBezTo>
                      <a:pt x="1751868" y="1093226"/>
                      <a:pt x="1763898" y="1094730"/>
                      <a:pt x="1775928" y="1090219"/>
                    </a:cubicBezTo>
                    <a:cubicBezTo>
                      <a:pt x="1781943" y="1087211"/>
                      <a:pt x="1786455" y="1081196"/>
                      <a:pt x="1787958" y="1075181"/>
                    </a:cubicBezTo>
                    <a:cubicBezTo>
                      <a:pt x="1787958" y="1072174"/>
                      <a:pt x="1787958" y="1067662"/>
                      <a:pt x="1784951" y="1063151"/>
                    </a:cubicBezTo>
                    <a:cubicBezTo>
                      <a:pt x="1783447" y="1063151"/>
                      <a:pt x="1781943" y="1061647"/>
                      <a:pt x="1780440" y="1060144"/>
                    </a:cubicBezTo>
                    <a:cubicBezTo>
                      <a:pt x="1775928" y="1057136"/>
                      <a:pt x="1769913" y="1054129"/>
                      <a:pt x="1766906" y="1046610"/>
                    </a:cubicBezTo>
                    <a:cubicBezTo>
                      <a:pt x="1763898" y="1037587"/>
                      <a:pt x="1768410" y="1030069"/>
                      <a:pt x="1771417" y="1024054"/>
                    </a:cubicBezTo>
                    <a:cubicBezTo>
                      <a:pt x="1775928" y="1016535"/>
                      <a:pt x="1775928" y="1015031"/>
                      <a:pt x="1774425" y="1012024"/>
                    </a:cubicBezTo>
                    <a:cubicBezTo>
                      <a:pt x="1772921" y="1009016"/>
                      <a:pt x="1769913" y="1007512"/>
                      <a:pt x="1766906" y="1007512"/>
                    </a:cubicBezTo>
                    <a:cubicBezTo>
                      <a:pt x="1637583" y="987964"/>
                      <a:pt x="1502246" y="1012024"/>
                      <a:pt x="1387961" y="1073677"/>
                    </a:cubicBezTo>
                    <a:lnTo>
                      <a:pt x="1384953" y="1075181"/>
                    </a:lnTo>
                    <a:lnTo>
                      <a:pt x="1381946" y="1073677"/>
                    </a:lnTo>
                    <a:cubicBezTo>
                      <a:pt x="1374427" y="1070670"/>
                      <a:pt x="1369916" y="1063151"/>
                      <a:pt x="1366909" y="1054129"/>
                    </a:cubicBezTo>
                    <a:cubicBezTo>
                      <a:pt x="1363901" y="1045106"/>
                      <a:pt x="1366909" y="1034580"/>
                      <a:pt x="1371420" y="1027061"/>
                    </a:cubicBezTo>
                    <a:lnTo>
                      <a:pt x="1372923" y="1025557"/>
                    </a:lnTo>
                    <a:lnTo>
                      <a:pt x="1374427" y="1024054"/>
                    </a:lnTo>
                    <a:cubicBezTo>
                      <a:pt x="1439088" y="990971"/>
                      <a:pt x="1500742" y="971422"/>
                      <a:pt x="1556381" y="965407"/>
                    </a:cubicBezTo>
                    <a:cubicBezTo>
                      <a:pt x="1563900" y="963904"/>
                      <a:pt x="1572922" y="965407"/>
                      <a:pt x="1580441" y="965407"/>
                    </a:cubicBezTo>
                    <a:cubicBezTo>
                      <a:pt x="1599990" y="966911"/>
                      <a:pt x="1612020" y="966911"/>
                      <a:pt x="1618035" y="954881"/>
                    </a:cubicBezTo>
                    <a:cubicBezTo>
                      <a:pt x="1628561" y="936836"/>
                      <a:pt x="1607508" y="885709"/>
                      <a:pt x="1559388" y="818040"/>
                    </a:cubicBezTo>
                    <a:cubicBezTo>
                      <a:pt x="1548862" y="801499"/>
                      <a:pt x="1536832" y="784957"/>
                      <a:pt x="1526306" y="768416"/>
                    </a:cubicBezTo>
                    <a:cubicBezTo>
                      <a:pt x="1518787" y="757890"/>
                      <a:pt x="1512772" y="745860"/>
                      <a:pt x="1505253" y="735334"/>
                    </a:cubicBezTo>
                    <a:cubicBezTo>
                      <a:pt x="1496231" y="732326"/>
                      <a:pt x="1485705" y="729319"/>
                      <a:pt x="1473675" y="727815"/>
                    </a:cubicBezTo>
                    <a:cubicBezTo>
                      <a:pt x="1342848" y="702251"/>
                      <a:pt x="1275180" y="625560"/>
                      <a:pt x="1260142" y="487215"/>
                    </a:cubicBezTo>
                    <a:lnTo>
                      <a:pt x="1258638" y="473681"/>
                    </a:lnTo>
                    <a:lnTo>
                      <a:pt x="1270668" y="479696"/>
                    </a:lnTo>
                    <a:cubicBezTo>
                      <a:pt x="1297736" y="494734"/>
                      <a:pt x="1327811" y="497741"/>
                      <a:pt x="1360893" y="502252"/>
                    </a:cubicBezTo>
                    <a:cubicBezTo>
                      <a:pt x="1395480" y="506764"/>
                      <a:pt x="1430066" y="511275"/>
                      <a:pt x="1461645" y="530824"/>
                    </a:cubicBezTo>
                    <a:cubicBezTo>
                      <a:pt x="1518787" y="565410"/>
                      <a:pt x="1529313" y="607515"/>
                      <a:pt x="1539840" y="652627"/>
                    </a:cubicBezTo>
                    <a:cubicBezTo>
                      <a:pt x="1544351" y="669169"/>
                      <a:pt x="1547358" y="687214"/>
                      <a:pt x="1554877" y="705259"/>
                    </a:cubicBezTo>
                    <a:lnTo>
                      <a:pt x="1565403" y="732326"/>
                    </a:lnTo>
                    <a:lnTo>
                      <a:pt x="1542847" y="714281"/>
                    </a:lnTo>
                    <a:cubicBezTo>
                      <a:pt x="1535328" y="708266"/>
                      <a:pt x="1526306" y="700747"/>
                      <a:pt x="1518787" y="694732"/>
                    </a:cubicBezTo>
                    <a:cubicBezTo>
                      <a:pt x="1496231" y="675184"/>
                      <a:pt x="1473675" y="657139"/>
                      <a:pt x="1449615" y="642101"/>
                    </a:cubicBezTo>
                    <a:cubicBezTo>
                      <a:pt x="1475178" y="666161"/>
                      <a:pt x="1496231" y="694732"/>
                      <a:pt x="1515780" y="723304"/>
                    </a:cubicBezTo>
                    <a:cubicBezTo>
                      <a:pt x="1535328" y="730822"/>
                      <a:pt x="1548862" y="739845"/>
                      <a:pt x="1569915" y="756386"/>
                    </a:cubicBezTo>
                    <a:cubicBezTo>
                      <a:pt x="1578937" y="765409"/>
                      <a:pt x="1587960" y="775935"/>
                      <a:pt x="1593975" y="786461"/>
                    </a:cubicBezTo>
                    <a:cubicBezTo>
                      <a:pt x="1602997" y="799995"/>
                      <a:pt x="1613523" y="812025"/>
                      <a:pt x="1625553" y="821047"/>
                    </a:cubicBezTo>
                    <a:cubicBezTo>
                      <a:pt x="1637583" y="775935"/>
                      <a:pt x="1636080" y="724807"/>
                      <a:pt x="1628561" y="673680"/>
                    </a:cubicBezTo>
                    <a:cubicBezTo>
                      <a:pt x="1622546" y="666161"/>
                      <a:pt x="1618035" y="655635"/>
                      <a:pt x="1613523" y="646612"/>
                    </a:cubicBezTo>
                    <a:lnTo>
                      <a:pt x="1610516" y="642101"/>
                    </a:lnTo>
                    <a:cubicBezTo>
                      <a:pt x="1595478" y="613530"/>
                      <a:pt x="1587960" y="577440"/>
                      <a:pt x="1580441" y="542854"/>
                    </a:cubicBezTo>
                    <a:cubicBezTo>
                      <a:pt x="1571418" y="497741"/>
                      <a:pt x="1560892" y="451125"/>
                      <a:pt x="1533825" y="419546"/>
                    </a:cubicBezTo>
                    <a:cubicBezTo>
                      <a:pt x="1526306" y="410524"/>
                      <a:pt x="1518787" y="403005"/>
                      <a:pt x="1512772" y="395486"/>
                    </a:cubicBezTo>
                    <a:cubicBezTo>
                      <a:pt x="1479690" y="359396"/>
                      <a:pt x="1458637" y="336840"/>
                      <a:pt x="1460141" y="272179"/>
                    </a:cubicBezTo>
                    <a:cubicBezTo>
                      <a:pt x="1460141" y="237592"/>
                      <a:pt x="1469163" y="204510"/>
                      <a:pt x="1478186" y="172931"/>
                    </a:cubicBezTo>
                    <a:cubicBezTo>
                      <a:pt x="1490216" y="126315"/>
                      <a:pt x="1500742" y="81203"/>
                      <a:pt x="1491720" y="33083"/>
                    </a:cubicBezTo>
                    <a:lnTo>
                      <a:pt x="1484201" y="0"/>
                    </a:lnTo>
                    <a:lnTo>
                      <a:pt x="1505253" y="27068"/>
                    </a:lnTo>
                    <a:cubicBezTo>
                      <a:pt x="1521795" y="48120"/>
                      <a:pt x="1544351" y="64661"/>
                      <a:pt x="1565403" y="79699"/>
                    </a:cubicBezTo>
                    <a:cubicBezTo>
                      <a:pt x="1586456" y="93232"/>
                      <a:pt x="1607508" y="108270"/>
                      <a:pt x="1622546" y="127819"/>
                    </a:cubicBezTo>
                    <a:cubicBezTo>
                      <a:pt x="1663147" y="177443"/>
                      <a:pt x="1679688" y="299246"/>
                      <a:pt x="1661643" y="354885"/>
                    </a:cubicBezTo>
                    <a:cubicBezTo>
                      <a:pt x="1652621" y="383456"/>
                      <a:pt x="1636080" y="404509"/>
                      <a:pt x="1616531" y="410524"/>
                    </a:cubicBezTo>
                    <a:cubicBezTo>
                      <a:pt x="1609012" y="413531"/>
                      <a:pt x="1599990" y="413531"/>
                      <a:pt x="1592471" y="412027"/>
                    </a:cubicBezTo>
                    <a:cubicBezTo>
                      <a:pt x="1595478" y="430072"/>
                      <a:pt x="1599990" y="448117"/>
                      <a:pt x="1602997" y="464659"/>
                    </a:cubicBezTo>
                    <a:cubicBezTo>
                      <a:pt x="1607508" y="482704"/>
                      <a:pt x="1610516" y="499245"/>
                      <a:pt x="1613523" y="514282"/>
                    </a:cubicBezTo>
                    <a:cubicBezTo>
                      <a:pt x="1616531" y="530824"/>
                      <a:pt x="1621042" y="548869"/>
                      <a:pt x="1624050" y="566914"/>
                    </a:cubicBezTo>
                    <a:cubicBezTo>
                      <a:pt x="1631568" y="599996"/>
                      <a:pt x="1639087" y="634582"/>
                      <a:pt x="1643598" y="670672"/>
                    </a:cubicBezTo>
                    <a:cubicBezTo>
                      <a:pt x="1648110" y="676687"/>
                      <a:pt x="1652621" y="681199"/>
                      <a:pt x="1657132" y="681199"/>
                    </a:cubicBezTo>
                    <a:cubicBezTo>
                      <a:pt x="1660140" y="681199"/>
                      <a:pt x="1666155" y="676687"/>
                      <a:pt x="1670666" y="669169"/>
                    </a:cubicBezTo>
                    <a:cubicBezTo>
                      <a:pt x="1681192" y="651124"/>
                      <a:pt x="1676681" y="625560"/>
                      <a:pt x="1672170" y="598492"/>
                    </a:cubicBezTo>
                    <a:cubicBezTo>
                      <a:pt x="1666155" y="565410"/>
                      <a:pt x="1658636" y="526312"/>
                      <a:pt x="1681192" y="496237"/>
                    </a:cubicBezTo>
                    <a:cubicBezTo>
                      <a:pt x="1703748" y="463155"/>
                      <a:pt x="1745853" y="448117"/>
                      <a:pt x="1786455" y="434584"/>
                    </a:cubicBezTo>
                    <a:cubicBezTo>
                      <a:pt x="1816530" y="424057"/>
                      <a:pt x="1848108" y="412027"/>
                      <a:pt x="1870665" y="392479"/>
                    </a:cubicBezTo>
                    <a:lnTo>
                      <a:pt x="1887206" y="378945"/>
                    </a:lnTo>
                    <a:lnTo>
                      <a:pt x="1884198" y="399997"/>
                    </a:lnTo>
                    <a:cubicBezTo>
                      <a:pt x="1876680" y="445110"/>
                      <a:pt x="1848108" y="479696"/>
                      <a:pt x="1822544" y="514282"/>
                    </a:cubicBezTo>
                    <a:cubicBezTo>
                      <a:pt x="1809011" y="532327"/>
                      <a:pt x="1793973" y="550372"/>
                      <a:pt x="1783447" y="569921"/>
                    </a:cubicBezTo>
                    <a:cubicBezTo>
                      <a:pt x="1790966" y="562402"/>
                      <a:pt x="1798485" y="556387"/>
                      <a:pt x="1806003" y="548869"/>
                    </a:cubicBezTo>
                    <a:cubicBezTo>
                      <a:pt x="1825552" y="530824"/>
                      <a:pt x="1845101" y="512779"/>
                      <a:pt x="1860138" y="491726"/>
                    </a:cubicBezTo>
                    <a:cubicBezTo>
                      <a:pt x="1875176" y="472177"/>
                      <a:pt x="1885702" y="437591"/>
                      <a:pt x="1893221" y="412027"/>
                    </a:cubicBezTo>
                    <a:cubicBezTo>
                      <a:pt x="1896228" y="403005"/>
                      <a:pt x="1899236" y="393982"/>
                      <a:pt x="1900740" y="387967"/>
                    </a:cubicBezTo>
                    <a:lnTo>
                      <a:pt x="1908258" y="366915"/>
                    </a:lnTo>
                    <a:lnTo>
                      <a:pt x="1914273" y="387967"/>
                    </a:lnTo>
                    <a:cubicBezTo>
                      <a:pt x="1947356" y="499245"/>
                      <a:pt x="1903747" y="622552"/>
                      <a:pt x="1804500" y="694732"/>
                    </a:cubicBezTo>
                    <a:cubicBezTo>
                      <a:pt x="1781943" y="711274"/>
                      <a:pt x="1754876" y="711274"/>
                      <a:pt x="1733823" y="711274"/>
                    </a:cubicBezTo>
                    <a:cubicBezTo>
                      <a:pt x="1715778" y="711274"/>
                      <a:pt x="1702245" y="711274"/>
                      <a:pt x="1694726" y="720296"/>
                    </a:cubicBezTo>
                    <a:cubicBezTo>
                      <a:pt x="1685703" y="730822"/>
                      <a:pt x="1685703" y="756386"/>
                      <a:pt x="1696230" y="799995"/>
                    </a:cubicBezTo>
                    <a:cubicBezTo>
                      <a:pt x="1703748" y="834581"/>
                      <a:pt x="1699237" y="870671"/>
                      <a:pt x="1694726" y="905257"/>
                    </a:cubicBezTo>
                    <a:cubicBezTo>
                      <a:pt x="1693222" y="923302"/>
                      <a:pt x="1690215" y="942851"/>
                      <a:pt x="1690215" y="960896"/>
                    </a:cubicBezTo>
                    <a:cubicBezTo>
                      <a:pt x="2034573" y="975934"/>
                      <a:pt x="2302241" y="1255631"/>
                      <a:pt x="2302241" y="1601494"/>
                    </a:cubicBezTo>
                    <a:cubicBezTo>
                      <a:pt x="2302241" y="1739838"/>
                      <a:pt x="2258632" y="1869161"/>
                      <a:pt x="2175926" y="1975927"/>
                    </a:cubicBezTo>
                    <a:lnTo>
                      <a:pt x="2169911" y="1975927"/>
                    </a:lnTo>
                    <a:lnTo>
                      <a:pt x="2165399" y="1975927"/>
                    </a:lnTo>
                    <a:cubicBezTo>
                      <a:pt x="2154873" y="1975927"/>
                      <a:pt x="2145851" y="1972920"/>
                      <a:pt x="2135324" y="1969912"/>
                    </a:cubicBezTo>
                    <a:cubicBezTo>
                      <a:pt x="2120287" y="1965401"/>
                      <a:pt x="2105250" y="1960890"/>
                      <a:pt x="2088708" y="1963897"/>
                    </a:cubicBezTo>
                    <a:cubicBezTo>
                      <a:pt x="2063144" y="1968408"/>
                      <a:pt x="2051115" y="1986453"/>
                      <a:pt x="2036077" y="2006002"/>
                    </a:cubicBezTo>
                    <a:cubicBezTo>
                      <a:pt x="2030062" y="2015025"/>
                      <a:pt x="2022543" y="2024047"/>
                      <a:pt x="2015024" y="2033070"/>
                    </a:cubicBezTo>
                    <a:lnTo>
                      <a:pt x="2009010" y="2039085"/>
                    </a:lnTo>
                    <a:lnTo>
                      <a:pt x="2002994" y="2031566"/>
                    </a:lnTo>
                    <a:cubicBezTo>
                      <a:pt x="1990965" y="2015025"/>
                      <a:pt x="1972919" y="2009010"/>
                      <a:pt x="1960890" y="2007506"/>
                    </a:cubicBezTo>
                    <a:cubicBezTo>
                      <a:pt x="1939837" y="2004498"/>
                      <a:pt x="1917281" y="2010513"/>
                      <a:pt x="1899236" y="2024047"/>
                    </a:cubicBezTo>
                    <a:cubicBezTo>
                      <a:pt x="1869161" y="2046603"/>
                      <a:pt x="1872168" y="2081190"/>
                      <a:pt x="1882694" y="2109761"/>
                    </a:cubicBezTo>
                    <a:cubicBezTo>
                      <a:pt x="1884198" y="2082693"/>
                      <a:pt x="1897732" y="2057130"/>
                      <a:pt x="1918785" y="2045100"/>
                    </a:cubicBezTo>
                    <a:cubicBezTo>
                      <a:pt x="1932318" y="2037581"/>
                      <a:pt x="1957882" y="2030062"/>
                      <a:pt x="1992468" y="2058633"/>
                    </a:cubicBezTo>
                    <a:cubicBezTo>
                      <a:pt x="2021040" y="2082693"/>
                      <a:pt x="2031566" y="2114272"/>
                      <a:pt x="2022543" y="2144347"/>
                    </a:cubicBezTo>
                    <a:cubicBezTo>
                      <a:pt x="2022543" y="2145851"/>
                      <a:pt x="2021040" y="2147355"/>
                      <a:pt x="2021040" y="2148858"/>
                    </a:cubicBezTo>
                    <a:cubicBezTo>
                      <a:pt x="2036077" y="2129310"/>
                      <a:pt x="2040588" y="2099235"/>
                      <a:pt x="2043596" y="2075175"/>
                    </a:cubicBezTo>
                    <a:cubicBezTo>
                      <a:pt x="2048107" y="2049611"/>
                      <a:pt x="2051115" y="2028558"/>
                      <a:pt x="2063144" y="2021040"/>
                    </a:cubicBezTo>
                    <a:cubicBezTo>
                      <a:pt x="2108257" y="1990965"/>
                      <a:pt x="2157881" y="1999987"/>
                      <a:pt x="2180437" y="2025551"/>
                    </a:cubicBezTo>
                    <a:cubicBezTo>
                      <a:pt x="2178933" y="2021040"/>
                      <a:pt x="2180437" y="2018032"/>
                      <a:pt x="2181941" y="2015025"/>
                    </a:cubicBezTo>
                    <a:cubicBezTo>
                      <a:pt x="2198482" y="1987957"/>
                      <a:pt x="2297730" y="2024047"/>
                      <a:pt x="2299233" y="2024047"/>
                    </a:cubicBezTo>
                    <a:cubicBezTo>
                      <a:pt x="2365398" y="2049611"/>
                      <a:pt x="2407503" y="2073671"/>
                      <a:pt x="2454119" y="2111265"/>
                    </a:cubicBezTo>
                    <a:cubicBezTo>
                      <a:pt x="2439082" y="2075175"/>
                      <a:pt x="2416526" y="2046603"/>
                      <a:pt x="2383443" y="2025551"/>
                    </a:cubicBezTo>
                    <a:cubicBezTo>
                      <a:pt x="2374421" y="2019536"/>
                      <a:pt x="2363894" y="2016528"/>
                      <a:pt x="2353368" y="2012017"/>
                    </a:cubicBezTo>
                    <a:cubicBezTo>
                      <a:pt x="2342842" y="2009010"/>
                      <a:pt x="2333819" y="2004498"/>
                      <a:pt x="2324797" y="1999987"/>
                    </a:cubicBezTo>
                    <a:cubicBezTo>
                      <a:pt x="2315774" y="1993972"/>
                      <a:pt x="2312767" y="1984950"/>
                      <a:pt x="2309760" y="1977431"/>
                    </a:cubicBezTo>
                    <a:cubicBezTo>
                      <a:pt x="2305248" y="1966905"/>
                      <a:pt x="2302241" y="1959386"/>
                      <a:pt x="2284196" y="1956378"/>
                    </a:cubicBezTo>
                    <a:lnTo>
                      <a:pt x="2230061" y="1947356"/>
                    </a:lnTo>
                    <a:lnTo>
                      <a:pt x="2284196" y="1941341"/>
                    </a:lnTo>
                    <a:cubicBezTo>
                      <a:pt x="2359383" y="1933822"/>
                      <a:pt x="2402992" y="1971416"/>
                      <a:pt x="2449608" y="2012017"/>
                    </a:cubicBezTo>
                    <a:cubicBezTo>
                      <a:pt x="2464646" y="2025551"/>
                      <a:pt x="2481187" y="2039085"/>
                      <a:pt x="2497728" y="2051115"/>
                    </a:cubicBezTo>
                    <a:cubicBezTo>
                      <a:pt x="2472165" y="1995476"/>
                      <a:pt x="2424044" y="1960890"/>
                      <a:pt x="2374421" y="1924800"/>
                    </a:cubicBezTo>
                    <a:cubicBezTo>
                      <a:pt x="2344346" y="1902243"/>
                      <a:pt x="2311263" y="1879687"/>
                      <a:pt x="2285699" y="1852620"/>
                    </a:cubicBezTo>
                    <a:lnTo>
                      <a:pt x="2260136" y="1825552"/>
                    </a:lnTo>
                    <a:lnTo>
                      <a:pt x="2294722" y="1840590"/>
                    </a:lnTo>
                    <a:cubicBezTo>
                      <a:pt x="2362391" y="1870665"/>
                      <a:pt x="2428556" y="1899236"/>
                      <a:pt x="2500736" y="1902243"/>
                    </a:cubicBezTo>
                    <a:cubicBezTo>
                      <a:pt x="2542841" y="1903747"/>
                      <a:pt x="2581938" y="1893221"/>
                      <a:pt x="2624043" y="1882695"/>
                    </a:cubicBezTo>
                    <a:cubicBezTo>
                      <a:pt x="2651111" y="1875176"/>
                      <a:pt x="2678178" y="1867657"/>
                      <a:pt x="2706749" y="1864650"/>
                    </a:cubicBezTo>
                    <a:lnTo>
                      <a:pt x="2723291" y="1863146"/>
                    </a:lnTo>
                    <a:cubicBezTo>
                      <a:pt x="2780433" y="1855627"/>
                      <a:pt x="2840583" y="1848108"/>
                      <a:pt x="2893214" y="1872168"/>
                    </a:cubicBezTo>
                    <a:cubicBezTo>
                      <a:pt x="2933816" y="1888710"/>
                      <a:pt x="2960883" y="1923296"/>
                      <a:pt x="2963891" y="1960890"/>
                    </a:cubicBezTo>
                    <a:cubicBezTo>
                      <a:pt x="2965394" y="1983446"/>
                      <a:pt x="2959379" y="2004498"/>
                      <a:pt x="2944342" y="2022543"/>
                    </a:cubicBezTo>
                    <a:cubicBezTo>
                      <a:pt x="2971409" y="2027055"/>
                      <a:pt x="2996973" y="2033070"/>
                      <a:pt x="3018025" y="2039085"/>
                    </a:cubicBezTo>
                    <a:cubicBezTo>
                      <a:pt x="3061634" y="2051115"/>
                      <a:pt x="3088702" y="2049611"/>
                      <a:pt x="3126296" y="2046603"/>
                    </a:cubicBezTo>
                    <a:cubicBezTo>
                      <a:pt x="3135318" y="2046603"/>
                      <a:pt x="3144340" y="2045100"/>
                      <a:pt x="3154867" y="2045100"/>
                    </a:cubicBezTo>
                    <a:cubicBezTo>
                      <a:pt x="3160882" y="2045100"/>
                      <a:pt x="3189453" y="2036077"/>
                      <a:pt x="3228550" y="2027055"/>
                    </a:cubicBezTo>
                    <a:cubicBezTo>
                      <a:pt x="3419527" y="1975927"/>
                      <a:pt x="3864637" y="1854123"/>
                      <a:pt x="4015012" y="1932318"/>
                    </a:cubicBezTo>
                    <a:cubicBezTo>
                      <a:pt x="4192454" y="2025551"/>
                      <a:pt x="4684180" y="2063145"/>
                      <a:pt x="4688691" y="2063145"/>
                    </a:cubicBezTo>
                    <a:lnTo>
                      <a:pt x="6270636" y="2063145"/>
                    </a:lnTo>
                    <a:lnTo>
                      <a:pt x="6270636" y="2078182"/>
                    </a:lnTo>
                    <a:lnTo>
                      <a:pt x="4690195" y="2078182"/>
                    </a:lnTo>
                    <a:cubicBezTo>
                      <a:pt x="4669143" y="2076678"/>
                      <a:pt x="4189446" y="2039085"/>
                      <a:pt x="4010500" y="1944348"/>
                    </a:cubicBezTo>
                    <a:cubicBezTo>
                      <a:pt x="3866140" y="1869161"/>
                      <a:pt x="3407497" y="1993972"/>
                      <a:pt x="3234565" y="2040588"/>
                    </a:cubicBezTo>
                    <a:cubicBezTo>
                      <a:pt x="3186446" y="2054122"/>
                      <a:pt x="3165393" y="2060137"/>
                      <a:pt x="3157874" y="2060137"/>
                    </a:cubicBezTo>
                    <a:cubicBezTo>
                      <a:pt x="3147348" y="2060137"/>
                      <a:pt x="3138325" y="2061641"/>
                      <a:pt x="3129303" y="2061641"/>
                    </a:cubicBezTo>
                    <a:cubicBezTo>
                      <a:pt x="3088702" y="2064648"/>
                      <a:pt x="3061634" y="2066152"/>
                      <a:pt x="3015018" y="2054122"/>
                    </a:cubicBezTo>
                    <a:cubicBezTo>
                      <a:pt x="2992462" y="2048107"/>
                      <a:pt x="2963891" y="2040588"/>
                      <a:pt x="2933816" y="2036077"/>
                    </a:cubicBezTo>
                    <a:cubicBezTo>
                      <a:pt x="2929304" y="2040588"/>
                      <a:pt x="2924793" y="2043596"/>
                      <a:pt x="2918778" y="2046603"/>
                    </a:cubicBezTo>
                    <a:cubicBezTo>
                      <a:pt x="2861636" y="2082693"/>
                      <a:pt x="2747351" y="2105250"/>
                      <a:pt x="2691712" y="2058633"/>
                    </a:cubicBezTo>
                    <a:lnTo>
                      <a:pt x="2685697" y="2054122"/>
                    </a:lnTo>
                    <a:lnTo>
                      <a:pt x="2691712" y="2048107"/>
                    </a:lnTo>
                    <a:cubicBezTo>
                      <a:pt x="2714268" y="2024047"/>
                      <a:pt x="2783441" y="2019536"/>
                      <a:pt x="2845094" y="2018032"/>
                    </a:cubicBezTo>
                    <a:lnTo>
                      <a:pt x="2858628" y="2018032"/>
                    </a:lnTo>
                    <a:cubicBezTo>
                      <a:pt x="2882688" y="2016528"/>
                      <a:pt x="2906748" y="2018032"/>
                      <a:pt x="2929304" y="2021040"/>
                    </a:cubicBezTo>
                    <a:cubicBezTo>
                      <a:pt x="2945846" y="2004498"/>
                      <a:pt x="2953364" y="1984950"/>
                      <a:pt x="2951861" y="1962393"/>
                    </a:cubicBezTo>
                    <a:cubicBezTo>
                      <a:pt x="2948853" y="1930815"/>
                      <a:pt x="2924793" y="1900740"/>
                      <a:pt x="2890207" y="1885702"/>
                    </a:cubicBezTo>
                    <a:cubicBezTo>
                      <a:pt x="2840583" y="1863146"/>
                      <a:pt x="2783441" y="1870665"/>
                      <a:pt x="2727802" y="1878183"/>
                    </a:cubicBezTo>
                    <a:lnTo>
                      <a:pt x="2711261" y="1879687"/>
                    </a:lnTo>
                    <a:cubicBezTo>
                      <a:pt x="2684193" y="1882695"/>
                      <a:pt x="2655622" y="1890213"/>
                      <a:pt x="2630058" y="1897732"/>
                    </a:cubicBezTo>
                    <a:cubicBezTo>
                      <a:pt x="2589457" y="1908258"/>
                      <a:pt x="2547352" y="1920288"/>
                      <a:pt x="2502240" y="1917281"/>
                    </a:cubicBezTo>
                    <a:cubicBezTo>
                      <a:pt x="2442090" y="1914273"/>
                      <a:pt x="2386451" y="1896228"/>
                      <a:pt x="2330812" y="1873672"/>
                    </a:cubicBezTo>
                    <a:cubicBezTo>
                      <a:pt x="2348857" y="1888710"/>
                      <a:pt x="2366902" y="1900740"/>
                      <a:pt x="2384947" y="1914273"/>
                    </a:cubicBezTo>
                    <a:cubicBezTo>
                      <a:pt x="2440586" y="1953371"/>
                      <a:pt x="2497728" y="1995476"/>
                      <a:pt x="2521788" y="2069160"/>
                    </a:cubicBezTo>
                    <a:lnTo>
                      <a:pt x="2527803" y="2087205"/>
                    </a:lnTo>
                    <a:lnTo>
                      <a:pt x="2511262" y="2076678"/>
                    </a:lnTo>
                    <a:cubicBezTo>
                      <a:pt x="2484194" y="2061641"/>
                      <a:pt x="2463142" y="2042092"/>
                      <a:pt x="2440586" y="2022543"/>
                    </a:cubicBezTo>
                    <a:cubicBezTo>
                      <a:pt x="2401488" y="1987957"/>
                      <a:pt x="2366902" y="1957882"/>
                      <a:pt x="2314271" y="1954875"/>
                    </a:cubicBezTo>
                    <a:cubicBezTo>
                      <a:pt x="2318782" y="1959386"/>
                      <a:pt x="2321790" y="1965401"/>
                      <a:pt x="2323293" y="1971416"/>
                    </a:cubicBezTo>
                    <a:cubicBezTo>
                      <a:pt x="2326301" y="1977431"/>
                      <a:pt x="2327804" y="1983446"/>
                      <a:pt x="2333819" y="1987957"/>
                    </a:cubicBezTo>
                    <a:cubicBezTo>
                      <a:pt x="2339835" y="1992468"/>
                      <a:pt x="2348857" y="1995476"/>
                      <a:pt x="2359383" y="1998483"/>
                    </a:cubicBezTo>
                    <a:cubicBezTo>
                      <a:pt x="2369910" y="2002995"/>
                      <a:pt x="2381940" y="2006002"/>
                      <a:pt x="2392466" y="2013521"/>
                    </a:cubicBezTo>
                    <a:cubicBezTo>
                      <a:pt x="2434571" y="2042092"/>
                      <a:pt x="2461638" y="2081190"/>
                      <a:pt x="2476676" y="2132317"/>
                    </a:cubicBezTo>
                    <a:lnTo>
                      <a:pt x="2482691" y="2154873"/>
                    </a:lnTo>
                    <a:lnTo>
                      <a:pt x="2464646" y="2139836"/>
                    </a:lnTo>
                    <a:cubicBezTo>
                      <a:pt x="2409007" y="2094723"/>
                      <a:pt x="2368406" y="2066152"/>
                      <a:pt x="2293218" y="2039085"/>
                    </a:cubicBezTo>
                    <a:cubicBezTo>
                      <a:pt x="2249610" y="2022543"/>
                      <a:pt x="2198482" y="2016528"/>
                      <a:pt x="2193971" y="2024047"/>
                    </a:cubicBezTo>
                    <a:cubicBezTo>
                      <a:pt x="2193971" y="2024047"/>
                      <a:pt x="2192467" y="2033070"/>
                      <a:pt x="2225549" y="2060137"/>
                    </a:cubicBezTo>
                    <a:cubicBezTo>
                      <a:pt x="2236076" y="2069160"/>
                      <a:pt x="2246602" y="2078182"/>
                      <a:pt x="2258632" y="2085701"/>
                    </a:cubicBezTo>
                    <a:cubicBezTo>
                      <a:pt x="2308256" y="2124798"/>
                      <a:pt x="2359383" y="2165400"/>
                      <a:pt x="2381940" y="2227053"/>
                    </a:cubicBezTo>
                    <a:cubicBezTo>
                      <a:pt x="2387954" y="2243595"/>
                      <a:pt x="2386451" y="2270662"/>
                      <a:pt x="2378932" y="2299233"/>
                    </a:cubicBezTo>
                    <a:cubicBezTo>
                      <a:pt x="2396977" y="2303745"/>
                      <a:pt x="2413518" y="2315775"/>
                      <a:pt x="2421037" y="2332316"/>
                    </a:cubicBezTo>
                    <a:cubicBezTo>
                      <a:pt x="2434571" y="2360887"/>
                      <a:pt x="2425548" y="2396977"/>
                      <a:pt x="2396977" y="2431563"/>
                    </a:cubicBezTo>
                    <a:cubicBezTo>
                      <a:pt x="2354872" y="2478179"/>
                      <a:pt x="2303744" y="2482691"/>
                      <a:pt x="2252617" y="2485698"/>
                    </a:cubicBezTo>
                    <a:cubicBezTo>
                      <a:pt x="2251113" y="2485698"/>
                      <a:pt x="2248106" y="2485698"/>
                      <a:pt x="2246602" y="2485698"/>
                    </a:cubicBezTo>
                    <a:cubicBezTo>
                      <a:pt x="2252617" y="2518781"/>
                      <a:pt x="2246602" y="2550360"/>
                      <a:pt x="2219535" y="2572916"/>
                    </a:cubicBezTo>
                    <a:cubicBezTo>
                      <a:pt x="2204497" y="2586450"/>
                      <a:pt x="2153369" y="2602991"/>
                      <a:pt x="2118783" y="2599983"/>
                    </a:cubicBezTo>
                    <a:cubicBezTo>
                      <a:pt x="2103746" y="2598479"/>
                      <a:pt x="2093219" y="2595472"/>
                      <a:pt x="2087204" y="2587953"/>
                    </a:cubicBezTo>
                    <a:cubicBezTo>
                      <a:pt x="2078182" y="2578931"/>
                      <a:pt x="2075174" y="2566901"/>
                      <a:pt x="2078182" y="2556375"/>
                    </a:cubicBezTo>
                    <a:cubicBezTo>
                      <a:pt x="2087204" y="2517277"/>
                      <a:pt x="2162392" y="2487202"/>
                      <a:pt x="2162392" y="2485698"/>
                    </a:cubicBezTo>
                    <a:cubicBezTo>
                      <a:pt x="2183444" y="2476676"/>
                      <a:pt x="2206001" y="2473668"/>
                      <a:pt x="2228557" y="2470661"/>
                    </a:cubicBezTo>
                    <a:cubicBezTo>
                      <a:pt x="2216527" y="2425548"/>
                      <a:pt x="2184948" y="2375925"/>
                      <a:pt x="2166903" y="2347353"/>
                    </a:cubicBezTo>
                    <a:lnTo>
                      <a:pt x="2163896" y="2342842"/>
                    </a:lnTo>
                    <a:cubicBezTo>
                      <a:pt x="2124798" y="2279685"/>
                      <a:pt x="2073671" y="2186452"/>
                      <a:pt x="2054122" y="2103746"/>
                    </a:cubicBezTo>
                    <a:lnTo>
                      <a:pt x="2067656" y="2099235"/>
                    </a:lnTo>
                    <a:cubicBezTo>
                      <a:pt x="2076678" y="2120287"/>
                      <a:pt x="2084197" y="2130813"/>
                      <a:pt x="2093219" y="2132317"/>
                    </a:cubicBezTo>
                    <a:cubicBezTo>
                      <a:pt x="2106753" y="2135325"/>
                      <a:pt x="2124798" y="2121791"/>
                      <a:pt x="2151866" y="2099235"/>
                    </a:cubicBezTo>
                    <a:cubicBezTo>
                      <a:pt x="2175926" y="2078182"/>
                      <a:pt x="2181941" y="2055626"/>
                      <a:pt x="2168407" y="2037581"/>
                    </a:cubicBezTo>
                    <a:cubicBezTo>
                      <a:pt x="2151866" y="2015025"/>
                      <a:pt x="2108257" y="2007506"/>
                      <a:pt x="2069160" y="2034573"/>
                    </a:cubicBezTo>
                    <a:cubicBezTo>
                      <a:pt x="2061641" y="2039085"/>
                      <a:pt x="2058633" y="2058633"/>
                      <a:pt x="2055626" y="2078182"/>
                    </a:cubicBezTo>
                    <a:cubicBezTo>
                      <a:pt x="2051115" y="2111265"/>
                      <a:pt x="2043596" y="2153370"/>
                      <a:pt x="2013521" y="2174422"/>
                    </a:cubicBezTo>
                    <a:cubicBezTo>
                      <a:pt x="2004498" y="2180437"/>
                      <a:pt x="1995476" y="2184948"/>
                      <a:pt x="1983446" y="2186452"/>
                    </a:cubicBezTo>
                    <a:cubicBezTo>
                      <a:pt x="1975927" y="2190963"/>
                      <a:pt x="1966905" y="2192467"/>
                      <a:pt x="1957882" y="2193971"/>
                    </a:cubicBezTo>
                    <a:cubicBezTo>
                      <a:pt x="1933822" y="2195475"/>
                      <a:pt x="1911266" y="2184948"/>
                      <a:pt x="1893221" y="2162392"/>
                    </a:cubicBezTo>
                    <a:cubicBezTo>
                      <a:pt x="1897732" y="2172918"/>
                      <a:pt x="1900740" y="2184948"/>
                      <a:pt x="1903747" y="2199986"/>
                    </a:cubicBezTo>
                    <a:cubicBezTo>
                      <a:pt x="1906755" y="2206001"/>
                      <a:pt x="1908258" y="2210512"/>
                      <a:pt x="1911266" y="2215023"/>
                    </a:cubicBezTo>
                    <a:cubicBezTo>
                      <a:pt x="1932318" y="2257128"/>
                      <a:pt x="1948860" y="2302241"/>
                      <a:pt x="1965401" y="2345850"/>
                    </a:cubicBezTo>
                    <a:cubicBezTo>
                      <a:pt x="1971416" y="2360887"/>
                      <a:pt x="1977431" y="2375925"/>
                      <a:pt x="1981942" y="2390962"/>
                    </a:cubicBezTo>
                    <a:cubicBezTo>
                      <a:pt x="1984949" y="2399985"/>
                      <a:pt x="1990965" y="2412015"/>
                      <a:pt x="1996980" y="2425548"/>
                    </a:cubicBezTo>
                    <a:cubicBezTo>
                      <a:pt x="2018032" y="2470661"/>
                      <a:pt x="2043596" y="2527803"/>
                      <a:pt x="2034573" y="2563893"/>
                    </a:cubicBezTo>
                    <a:cubicBezTo>
                      <a:pt x="2030062" y="2581938"/>
                      <a:pt x="2019536" y="2593968"/>
                      <a:pt x="2001491" y="2598479"/>
                    </a:cubicBezTo>
                    <a:cubicBezTo>
                      <a:pt x="1999987" y="2596976"/>
                      <a:pt x="1995476" y="2598479"/>
                      <a:pt x="1990965" y="2598479"/>
                    </a:cubicBezTo>
                    <a:close/>
                    <a:moveTo>
                      <a:pt x="1825552" y="2434571"/>
                    </a:moveTo>
                    <a:cubicBezTo>
                      <a:pt x="1845101" y="2469157"/>
                      <a:pt x="1866153" y="2502240"/>
                      <a:pt x="1887206" y="2529307"/>
                    </a:cubicBezTo>
                    <a:cubicBezTo>
                      <a:pt x="1909762" y="2557878"/>
                      <a:pt x="1968408" y="2589457"/>
                      <a:pt x="1999987" y="2581938"/>
                    </a:cubicBezTo>
                    <a:cubicBezTo>
                      <a:pt x="2012017" y="2578931"/>
                      <a:pt x="2019536" y="2571412"/>
                      <a:pt x="2022543" y="2559382"/>
                    </a:cubicBezTo>
                    <a:cubicBezTo>
                      <a:pt x="2030062" y="2526300"/>
                      <a:pt x="2004498" y="2470661"/>
                      <a:pt x="1984949" y="2430060"/>
                    </a:cubicBezTo>
                    <a:cubicBezTo>
                      <a:pt x="1978935" y="2416526"/>
                      <a:pt x="1972919" y="2404496"/>
                      <a:pt x="1969912" y="2395473"/>
                    </a:cubicBezTo>
                    <a:cubicBezTo>
                      <a:pt x="1963897" y="2380436"/>
                      <a:pt x="1957882" y="2365398"/>
                      <a:pt x="1953371" y="2348857"/>
                    </a:cubicBezTo>
                    <a:cubicBezTo>
                      <a:pt x="1941341" y="2315775"/>
                      <a:pt x="1929311" y="2282692"/>
                      <a:pt x="1914273" y="2249610"/>
                    </a:cubicBezTo>
                    <a:cubicBezTo>
                      <a:pt x="1914273" y="2252617"/>
                      <a:pt x="1912769" y="2257128"/>
                      <a:pt x="1911266" y="2261640"/>
                    </a:cubicBezTo>
                    <a:cubicBezTo>
                      <a:pt x="1908258" y="2269158"/>
                      <a:pt x="1900740" y="2285700"/>
                      <a:pt x="1887206" y="2293218"/>
                    </a:cubicBezTo>
                    <a:cubicBezTo>
                      <a:pt x="1875176" y="2300737"/>
                      <a:pt x="1861642" y="2302241"/>
                      <a:pt x="1848108" y="2296226"/>
                    </a:cubicBezTo>
                    <a:cubicBezTo>
                      <a:pt x="1842093" y="2293218"/>
                      <a:pt x="1834575" y="2290211"/>
                      <a:pt x="1828560" y="2287203"/>
                    </a:cubicBezTo>
                    <a:cubicBezTo>
                      <a:pt x="1809011" y="2276677"/>
                      <a:pt x="1790966" y="2267655"/>
                      <a:pt x="1772921" y="2282692"/>
                    </a:cubicBezTo>
                    <a:cubicBezTo>
                      <a:pt x="1771417" y="2284196"/>
                      <a:pt x="1769913" y="2284196"/>
                      <a:pt x="1769913" y="2285700"/>
                    </a:cubicBezTo>
                    <a:cubicBezTo>
                      <a:pt x="1774425" y="2324797"/>
                      <a:pt x="1793973" y="2371413"/>
                      <a:pt x="1816530" y="2415022"/>
                    </a:cubicBezTo>
                    <a:cubicBezTo>
                      <a:pt x="1819537" y="2422541"/>
                      <a:pt x="1822544" y="2428556"/>
                      <a:pt x="1825552" y="2434571"/>
                    </a:cubicBezTo>
                    <a:close/>
                    <a:moveTo>
                      <a:pt x="2233068" y="2482691"/>
                    </a:moveTo>
                    <a:cubicBezTo>
                      <a:pt x="2210512" y="2484195"/>
                      <a:pt x="2189460" y="2487202"/>
                      <a:pt x="2169911" y="2496225"/>
                    </a:cubicBezTo>
                    <a:cubicBezTo>
                      <a:pt x="2141340" y="2508254"/>
                      <a:pt x="2099235" y="2533818"/>
                      <a:pt x="2094723" y="2556375"/>
                    </a:cubicBezTo>
                    <a:cubicBezTo>
                      <a:pt x="2093219" y="2562390"/>
                      <a:pt x="2094723" y="2568404"/>
                      <a:pt x="2100738" y="2574420"/>
                    </a:cubicBezTo>
                    <a:cubicBezTo>
                      <a:pt x="2103746" y="2578931"/>
                      <a:pt x="2111265" y="2580434"/>
                      <a:pt x="2121791" y="2581938"/>
                    </a:cubicBezTo>
                    <a:cubicBezTo>
                      <a:pt x="2153369" y="2583442"/>
                      <a:pt x="2201490" y="2568404"/>
                      <a:pt x="2212016" y="2557878"/>
                    </a:cubicBezTo>
                    <a:cubicBezTo>
                      <a:pt x="2233068" y="2538329"/>
                      <a:pt x="2237580" y="2511262"/>
                      <a:pt x="2233068" y="2482691"/>
                    </a:cubicBezTo>
                    <a:close/>
                    <a:moveTo>
                      <a:pt x="1335330" y="2524796"/>
                    </a:moveTo>
                    <a:cubicBezTo>
                      <a:pt x="1339841" y="2538329"/>
                      <a:pt x="1348863" y="2548856"/>
                      <a:pt x="1362397" y="2554871"/>
                    </a:cubicBezTo>
                    <a:cubicBezTo>
                      <a:pt x="1395480" y="2568404"/>
                      <a:pt x="1446607" y="2559382"/>
                      <a:pt x="1479690" y="2545848"/>
                    </a:cubicBezTo>
                    <a:cubicBezTo>
                      <a:pt x="1463148" y="2542841"/>
                      <a:pt x="1446607" y="2539833"/>
                      <a:pt x="1430066" y="2536826"/>
                    </a:cubicBezTo>
                    <a:cubicBezTo>
                      <a:pt x="1404502" y="2532315"/>
                      <a:pt x="1377435" y="2526300"/>
                      <a:pt x="1351871" y="2524796"/>
                    </a:cubicBezTo>
                    <a:cubicBezTo>
                      <a:pt x="1347360" y="2524796"/>
                      <a:pt x="1341345" y="2524796"/>
                      <a:pt x="1335330" y="2524796"/>
                    </a:cubicBezTo>
                    <a:close/>
                    <a:moveTo>
                      <a:pt x="1741342" y="2338331"/>
                    </a:moveTo>
                    <a:cubicBezTo>
                      <a:pt x="1739838" y="2344346"/>
                      <a:pt x="1738335" y="2350361"/>
                      <a:pt x="1738335" y="2357880"/>
                    </a:cubicBezTo>
                    <a:cubicBezTo>
                      <a:pt x="1736831" y="2375925"/>
                      <a:pt x="1736831" y="2395473"/>
                      <a:pt x="1736831" y="2415022"/>
                    </a:cubicBezTo>
                    <a:cubicBezTo>
                      <a:pt x="1738335" y="2440586"/>
                      <a:pt x="1750365" y="2470661"/>
                      <a:pt x="1772921" y="2505247"/>
                    </a:cubicBezTo>
                    <a:cubicBezTo>
                      <a:pt x="1778936" y="2515773"/>
                      <a:pt x="1793973" y="2538329"/>
                      <a:pt x="1812018" y="2538329"/>
                    </a:cubicBezTo>
                    <a:cubicBezTo>
                      <a:pt x="1816530" y="2538329"/>
                      <a:pt x="1819537" y="2536826"/>
                      <a:pt x="1821041" y="2533818"/>
                    </a:cubicBezTo>
                    <a:cubicBezTo>
                      <a:pt x="1827056" y="2526300"/>
                      <a:pt x="1828560" y="2512766"/>
                      <a:pt x="1828560" y="2502240"/>
                    </a:cubicBezTo>
                    <a:cubicBezTo>
                      <a:pt x="1828560" y="2482691"/>
                      <a:pt x="1822544" y="2461638"/>
                      <a:pt x="1812018" y="2442090"/>
                    </a:cubicBezTo>
                    <a:cubicBezTo>
                      <a:pt x="1809011" y="2436075"/>
                      <a:pt x="1804500" y="2428556"/>
                      <a:pt x="1801492" y="2422541"/>
                    </a:cubicBezTo>
                    <a:cubicBezTo>
                      <a:pt x="1795477" y="2413518"/>
                      <a:pt x="1789462" y="2404496"/>
                      <a:pt x="1784951" y="2395473"/>
                    </a:cubicBezTo>
                    <a:cubicBezTo>
                      <a:pt x="1781943" y="2389458"/>
                      <a:pt x="1778936" y="2384947"/>
                      <a:pt x="1775928" y="2378932"/>
                    </a:cubicBezTo>
                    <a:cubicBezTo>
                      <a:pt x="1771417" y="2371413"/>
                      <a:pt x="1768410" y="2365398"/>
                      <a:pt x="1763898" y="2359383"/>
                    </a:cubicBezTo>
                    <a:cubicBezTo>
                      <a:pt x="1757883" y="2351865"/>
                      <a:pt x="1750365" y="2344346"/>
                      <a:pt x="1741342" y="2338331"/>
                    </a:cubicBezTo>
                    <a:close/>
                    <a:moveTo>
                      <a:pt x="1240593" y="2353368"/>
                    </a:moveTo>
                    <a:cubicBezTo>
                      <a:pt x="1234579" y="2353368"/>
                      <a:pt x="1230067" y="2353368"/>
                      <a:pt x="1224052" y="2354872"/>
                    </a:cubicBezTo>
                    <a:cubicBezTo>
                      <a:pt x="1196985" y="2357880"/>
                      <a:pt x="1150368" y="2369910"/>
                      <a:pt x="1130820" y="2422541"/>
                    </a:cubicBezTo>
                    <a:cubicBezTo>
                      <a:pt x="1118790" y="2452616"/>
                      <a:pt x="1114279" y="2473668"/>
                      <a:pt x="1133827" y="2497728"/>
                    </a:cubicBezTo>
                    <a:cubicBezTo>
                      <a:pt x="1165406" y="2535322"/>
                      <a:pt x="1228563" y="2524796"/>
                      <a:pt x="1284202" y="2517277"/>
                    </a:cubicBezTo>
                    <a:cubicBezTo>
                      <a:pt x="1296232" y="2515773"/>
                      <a:pt x="1308262" y="2514270"/>
                      <a:pt x="1318788" y="2512766"/>
                    </a:cubicBezTo>
                    <a:cubicBezTo>
                      <a:pt x="1317285" y="2485698"/>
                      <a:pt x="1333826" y="2457127"/>
                      <a:pt x="1362397" y="2436075"/>
                    </a:cubicBezTo>
                    <a:cubicBezTo>
                      <a:pt x="1375931" y="2425548"/>
                      <a:pt x="1390968" y="2418029"/>
                      <a:pt x="1404502" y="2413518"/>
                    </a:cubicBezTo>
                    <a:cubicBezTo>
                      <a:pt x="1404502" y="2402992"/>
                      <a:pt x="1406006" y="2390962"/>
                      <a:pt x="1410517" y="2378932"/>
                    </a:cubicBezTo>
                    <a:cubicBezTo>
                      <a:pt x="1422547" y="2333820"/>
                      <a:pt x="1487208" y="2186452"/>
                      <a:pt x="1542847" y="2151866"/>
                    </a:cubicBezTo>
                    <a:cubicBezTo>
                      <a:pt x="1542847" y="2150362"/>
                      <a:pt x="1544351" y="2148858"/>
                      <a:pt x="1544351" y="2147355"/>
                    </a:cubicBezTo>
                    <a:cubicBezTo>
                      <a:pt x="1559388" y="2093220"/>
                      <a:pt x="1571418" y="2073671"/>
                      <a:pt x="1633072" y="2085701"/>
                    </a:cubicBezTo>
                    <a:cubicBezTo>
                      <a:pt x="1664651" y="2093220"/>
                      <a:pt x="1679688" y="2115776"/>
                      <a:pt x="1693222" y="2141340"/>
                    </a:cubicBezTo>
                    <a:cubicBezTo>
                      <a:pt x="1718786" y="2184948"/>
                      <a:pt x="1703748" y="2210512"/>
                      <a:pt x="1687207" y="2239083"/>
                    </a:cubicBezTo>
                    <a:cubicBezTo>
                      <a:pt x="1679688" y="2251113"/>
                      <a:pt x="1673673" y="2263143"/>
                      <a:pt x="1669162" y="2278181"/>
                    </a:cubicBezTo>
                    <a:cubicBezTo>
                      <a:pt x="1669162" y="2278181"/>
                      <a:pt x="1669162" y="2278181"/>
                      <a:pt x="1669162" y="2278181"/>
                    </a:cubicBezTo>
                    <a:cubicBezTo>
                      <a:pt x="1679688" y="2276677"/>
                      <a:pt x="1688711" y="2282692"/>
                      <a:pt x="1696230" y="2287203"/>
                    </a:cubicBezTo>
                    <a:cubicBezTo>
                      <a:pt x="1697733" y="2288707"/>
                      <a:pt x="1699237" y="2288707"/>
                      <a:pt x="1700741" y="2290211"/>
                    </a:cubicBezTo>
                    <a:cubicBezTo>
                      <a:pt x="1712771" y="2297730"/>
                      <a:pt x="1723297" y="2306752"/>
                      <a:pt x="1733823" y="2314271"/>
                    </a:cubicBezTo>
                    <a:cubicBezTo>
                      <a:pt x="1738335" y="2302241"/>
                      <a:pt x="1745853" y="2291715"/>
                      <a:pt x="1753372" y="2282692"/>
                    </a:cubicBezTo>
                    <a:cubicBezTo>
                      <a:pt x="1753372" y="2279685"/>
                      <a:pt x="1753372" y="2278181"/>
                      <a:pt x="1753372" y="2275173"/>
                    </a:cubicBezTo>
                    <a:cubicBezTo>
                      <a:pt x="1751868" y="2252617"/>
                      <a:pt x="1748861" y="2231565"/>
                      <a:pt x="1741342" y="2201490"/>
                    </a:cubicBezTo>
                    <a:cubicBezTo>
                      <a:pt x="1733823" y="2172918"/>
                      <a:pt x="1742846" y="2145851"/>
                      <a:pt x="1763898" y="2129310"/>
                    </a:cubicBezTo>
                    <a:cubicBezTo>
                      <a:pt x="1789462" y="2108257"/>
                      <a:pt x="1827056" y="2105250"/>
                      <a:pt x="1855627" y="2120287"/>
                    </a:cubicBezTo>
                    <a:cubicBezTo>
                      <a:pt x="1855627" y="2120287"/>
                      <a:pt x="1857131" y="2120287"/>
                      <a:pt x="1857131" y="2120287"/>
                    </a:cubicBezTo>
                    <a:cubicBezTo>
                      <a:pt x="1857131" y="2118783"/>
                      <a:pt x="1857131" y="2118783"/>
                      <a:pt x="1855627" y="2117280"/>
                    </a:cubicBezTo>
                    <a:cubicBezTo>
                      <a:pt x="1851116" y="2102242"/>
                      <a:pt x="1846605" y="2091716"/>
                      <a:pt x="1842093" y="2082693"/>
                    </a:cubicBezTo>
                    <a:cubicBezTo>
                      <a:pt x="1828560" y="2054122"/>
                      <a:pt x="1830063" y="2045100"/>
                      <a:pt x="1867657" y="2019536"/>
                    </a:cubicBezTo>
                    <a:cubicBezTo>
                      <a:pt x="1872168" y="2016528"/>
                      <a:pt x="1873672" y="2015025"/>
                      <a:pt x="1876680" y="2010513"/>
                    </a:cubicBezTo>
                    <a:cubicBezTo>
                      <a:pt x="1881191" y="2001491"/>
                      <a:pt x="1873672" y="1992468"/>
                      <a:pt x="1861642" y="1978935"/>
                    </a:cubicBezTo>
                    <a:cubicBezTo>
                      <a:pt x="1855627" y="1972920"/>
                      <a:pt x="1851116" y="1966905"/>
                      <a:pt x="1846605" y="1959386"/>
                    </a:cubicBezTo>
                    <a:cubicBezTo>
                      <a:pt x="1839086" y="1944348"/>
                      <a:pt x="1840590" y="1924800"/>
                      <a:pt x="1851116" y="1909762"/>
                    </a:cubicBezTo>
                    <a:cubicBezTo>
                      <a:pt x="1861642" y="1894725"/>
                      <a:pt x="1876680" y="1884198"/>
                      <a:pt x="1893221" y="1885702"/>
                    </a:cubicBezTo>
                    <a:cubicBezTo>
                      <a:pt x="1902243" y="1887206"/>
                      <a:pt x="1909762" y="1888710"/>
                      <a:pt x="1917281" y="1891717"/>
                    </a:cubicBezTo>
                    <a:cubicBezTo>
                      <a:pt x="1921792" y="1893221"/>
                      <a:pt x="1924799" y="1894725"/>
                      <a:pt x="1929311" y="1894725"/>
                    </a:cubicBezTo>
                    <a:cubicBezTo>
                      <a:pt x="1947356" y="1897732"/>
                      <a:pt x="1965401" y="1893221"/>
                      <a:pt x="1981942" y="1881191"/>
                    </a:cubicBezTo>
                    <a:cubicBezTo>
                      <a:pt x="1996980" y="1870665"/>
                      <a:pt x="2007506" y="1854123"/>
                      <a:pt x="2010513" y="1837582"/>
                    </a:cubicBezTo>
                    <a:cubicBezTo>
                      <a:pt x="2010513" y="1836078"/>
                      <a:pt x="2010513" y="1833071"/>
                      <a:pt x="2012017" y="1831567"/>
                    </a:cubicBezTo>
                    <a:cubicBezTo>
                      <a:pt x="2013521" y="1825552"/>
                      <a:pt x="2013521" y="1818033"/>
                      <a:pt x="2018032" y="1812019"/>
                    </a:cubicBezTo>
                    <a:cubicBezTo>
                      <a:pt x="2022543" y="1806003"/>
                      <a:pt x="2028558" y="1802996"/>
                      <a:pt x="2034573" y="1799988"/>
                    </a:cubicBezTo>
                    <a:cubicBezTo>
                      <a:pt x="2036077" y="1798485"/>
                      <a:pt x="2039085" y="1798485"/>
                      <a:pt x="2040588" y="1796981"/>
                    </a:cubicBezTo>
                    <a:cubicBezTo>
                      <a:pt x="2051115" y="1790966"/>
                      <a:pt x="2057130" y="1777432"/>
                      <a:pt x="2057130" y="1763898"/>
                    </a:cubicBezTo>
                    <a:lnTo>
                      <a:pt x="2057130" y="1757883"/>
                    </a:lnTo>
                    <a:lnTo>
                      <a:pt x="2063144" y="1756380"/>
                    </a:lnTo>
                    <a:cubicBezTo>
                      <a:pt x="2081190" y="1751869"/>
                      <a:pt x="2091716" y="1735327"/>
                      <a:pt x="2102242" y="1720290"/>
                    </a:cubicBezTo>
                    <a:lnTo>
                      <a:pt x="2106753" y="1714275"/>
                    </a:lnTo>
                    <a:cubicBezTo>
                      <a:pt x="2114272" y="1703748"/>
                      <a:pt x="2117280" y="1693222"/>
                      <a:pt x="2114272" y="1684200"/>
                    </a:cubicBezTo>
                    <a:cubicBezTo>
                      <a:pt x="2111265" y="1666155"/>
                      <a:pt x="2093219" y="1660140"/>
                      <a:pt x="2066152" y="1654125"/>
                    </a:cubicBezTo>
                    <a:cubicBezTo>
                      <a:pt x="2057130" y="1652621"/>
                      <a:pt x="2048107" y="1649613"/>
                      <a:pt x="2040588" y="1646606"/>
                    </a:cubicBezTo>
                    <a:cubicBezTo>
                      <a:pt x="2006002" y="1636080"/>
                      <a:pt x="1981942" y="1601494"/>
                      <a:pt x="1981942" y="1563900"/>
                    </a:cubicBezTo>
                    <a:cubicBezTo>
                      <a:pt x="1971416" y="1553373"/>
                      <a:pt x="1960890" y="1542847"/>
                      <a:pt x="1947356" y="1539840"/>
                    </a:cubicBezTo>
                    <a:cubicBezTo>
                      <a:pt x="1939837" y="1536832"/>
                      <a:pt x="1930815" y="1536832"/>
                      <a:pt x="1921792" y="1535328"/>
                    </a:cubicBezTo>
                    <a:cubicBezTo>
                      <a:pt x="1905251" y="1533825"/>
                      <a:pt x="1887206" y="1532321"/>
                      <a:pt x="1875176" y="1518787"/>
                    </a:cubicBezTo>
                    <a:cubicBezTo>
                      <a:pt x="1869161" y="1512772"/>
                      <a:pt x="1866153" y="1503750"/>
                      <a:pt x="1863146" y="1496231"/>
                    </a:cubicBezTo>
                    <a:cubicBezTo>
                      <a:pt x="1861642" y="1493223"/>
                      <a:pt x="1860138" y="1490216"/>
                      <a:pt x="1860138" y="1488712"/>
                    </a:cubicBezTo>
                    <a:cubicBezTo>
                      <a:pt x="1857131" y="1481194"/>
                      <a:pt x="1849612" y="1473675"/>
                      <a:pt x="1843597" y="1476682"/>
                    </a:cubicBezTo>
                    <a:cubicBezTo>
                      <a:pt x="1840590" y="1478186"/>
                      <a:pt x="1837582" y="1479690"/>
                      <a:pt x="1834575" y="1481194"/>
                    </a:cubicBezTo>
                    <a:cubicBezTo>
                      <a:pt x="1833071" y="1482697"/>
                      <a:pt x="1831567" y="1482697"/>
                      <a:pt x="1830063" y="1484201"/>
                    </a:cubicBezTo>
                    <a:cubicBezTo>
                      <a:pt x="1812018" y="1496231"/>
                      <a:pt x="1787958" y="1496231"/>
                      <a:pt x="1765402" y="1484201"/>
                    </a:cubicBezTo>
                    <a:cubicBezTo>
                      <a:pt x="1748861" y="1476682"/>
                      <a:pt x="1736831" y="1463148"/>
                      <a:pt x="1724801" y="1449615"/>
                    </a:cubicBezTo>
                    <a:cubicBezTo>
                      <a:pt x="1703748" y="1476682"/>
                      <a:pt x="1667658" y="1491720"/>
                      <a:pt x="1634576" y="1490216"/>
                    </a:cubicBezTo>
                    <a:cubicBezTo>
                      <a:pt x="1630065" y="1490216"/>
                      <a:pt x="1625553" y="1490216"/>
                      <a:pt x="1621042" y="1491720"/>
                    </a:cubicBezTo>
                    <a:cubicBezTo>
                      <a:pt x="1618035" y="1491720"/>
                      <a:pt x="1615027" y="1493223"/>
                      <a:pt x="1612020" y="1493223"/>
                    </a:cubicBezTo>
                    <a:cubicBezTo>
                      <a:pt x="1612020" y="1494727"/>
                      <a:pt x="1612020" y="1494727"/>
                      <a:pt x="1612020" y="1496231"/>
                    </a:cubicBezTo>
                    <a:lnTo>
                      <a:pt x="1612020" y="1499239"/>
                    </a:lnTo>
                    <a:lnTo>
                      <a:pt x="1610516" y="1500742"/>
                    </a:lnTo>
                    <a:cubicBezTo>
                      <a:pt x="1604501" y="1508261"/>
                      <a:pt x="1602997" y="1521795"/>
                      <a:pt x="1606005" y="1538336"/>
                    </a:cubicBezTo>
                    <a:cubicBezTo>
                      <a:pt x="1606005" y="1539840"/>
                      <a:pt x="1607508" y="1542847"/>
                      <a:pt x="1609012" y="1545855"/>
                    </a:cubicBezTo>
                    <a:cubicBezTo>
                      <a:pt x="1615027" y="1563900"/>
                      <a:pt x="1621042" y="1583448"/>
                      <a:pt x="1615027" y="1601494"/>
                    </a:cubicBezTo>
                    <a:cubicBezTo>
                      <a:pt x="1613523" y="1607508"/>
                      <a:pt x="1610516" y="1612020"/>
                      <a:pt x="1607508" y="1618035"/>
                    </a:cubicBezTo>
                    <a:cubicBezTo>
                      <a:pt x="1601493" y="1630065"/>
                      <a:pt x="1596982" y="1639087"/>
                      <a:pt x="1601493" y="1645102"/>
                    </a:cubicBezTo>
                    <a:cubicBezTo>
                      <a:pt x="1602997" y="1648110"/>
                      <a:pt x="1606005" y="1649613"/>
                      <a:pt x="1609012" y="1652621"/>
                    </a:cubicBezTo>
                    <a:cubicBezTo>
                      <a:pt x="1613523" y="1655628"/>
                      <a:pt x="1618035" y="1660140"/>
                      <a:pt x="1621042" y="1664651"/>
                    </a:cubicBezTo>
                    <a:cubicBezTo>
                      <a:pt x="1630065" y="1675177"/>
                      <a:pt x="1625553" y="1690215"/>
                      <a:pt x="1621042" y="1702245"/>
                    </a:cubicBezTo>
                    <a:cubicBezTo>
                      <a:pt x="1619538" y="1706756"/>
                      <a:pt x="1618035" y="1709763"/>
                      <a:pt x="1618035" y="1714275"/>
                    </a:cubicBezTo>
                    <a:cubicBezTo>
                      <a:pt x="1612020" y="1741342"/>
                      <a:pt x="1643598" y="1765402"/>
                      <a:pt x="1670666" y="1780440"/>
                    </a:cubicBezTo>
                    <a:cubicBezTo>
                      <a:pt x="1700741" y="1796981"/>
                      <a:pt x="1738335" y="1818033"/>
                      <a:pt x="1741342" y="1855627"/>
                    </a:cubicBezTo>
                    <a:cubicBezTo>
                      <a:pt x="1741342" y="1867657"/>
                      <a:pt x="1738335" y="1878183"/>
                      <a:pt x="1733823" y="1888710"/>
                    </a:cubicBezTo>
                    <a:cubicBezTo>
                      <a:pt x="1730816" y="1896228"/>
                      <a:pt x="1729312" y="1903747"/>
                      <a:pt x="1727808" y="1912770"/>
                    </a:cubicBezTo>
                    <a:cubicBezTo>
                      <a:pt x="1724801" y="1927807"/>
                      <a:pt x="1727808" y="1944348"/>
                      <a:pt x="1730816" y="1960890"/>
                    </a:cubicBezTo>
                    <a:cubicBezTo>
                      <a:pt x="1735327" y="1981942"/>
                      <a:pt x="1738335" y="2002995"/>
                      <a:pt x="1730816" y="2024047"/>
                    </a:cubicBezTo>
                    <a:cubicBezTo>
                      <a:pt x="1729312" y="2028558"/>
                      <a:pt x="1727808" y="2031566"/>
                      <a:pt x="1727808" y="2033070"/>
                    </a:cubicBezTo>
                    <a:cubicBezTo>
                      <a:pt x="1724801" y="2042092"/>
                      <a:pt x="1723297" y="2045100"/>
                      <a:pt x="1717282" y="2055626"/>
                    </a:cubicBezTo>
                    <a:cubicBezTo>
                      <a:pt x="1717282" y="2055626"/>
                      <a:pt x="1714275" y="2060137"/>
                      <a:pt x="1712771" y="2061641"/>
                    </a:cubicBezTo>
                    <a:cubicBezTo>
                      <a:pt x="1691718" y="2096227"/>
                      <a:pt x="1642095" y="2084197"/>
                      <a:pt x="1602997" y="2075175"/>
                    </a:cubicBezTo>
                    <a:cubicBezTo>
                      <a:pt x="1592471" y="2072167"/>
                      <a:pt x="1581945" y="2069160"/>
                      <a:pt x="1572922" y="2069160"/>
                    </a:cubicBezTo>
                    <a:lnTo>
                      <a:pt x="1563900" y="2067656"/>
                    </a:lnTo>
                    <a:lnTo>
                      <a:pt x="1566907" y="2058633"/>
                    </a:lnTo>
                    <a:cubicBezTo>
                      <a:pt x="1583448" y="2013521"/>
                      <a:pt x="1560892" y="1978935"/>
                      <a:pt x="1535328" y="1963897"/>
                    </a:cubicBezTo>
                    <a:cubicBezTo>
                      <a:pt x="1511268" y="1947356"/>
                      <a:pt x="1482697" y="1947356"/>
                      <a:pt x="1467660" y="1963897"/>
                    </a:cubicBezTo>
                    <a:cubicBezTo>
                      <a:pt x="1452622" y="1978935"/>
                      <a:pt x="1442096" y="1993972"/>
                      <a:pt x="1431570" y="2009010"/>
                    </a:cubicBezTo>
                    <a:cubicBezTo>
                      <a:pt x="1451118" y="1993972"/>
                      <a:pt x="1472171" y="1980438"/>
                      <a:pt x="1484201" y="1978935"/>
                    </a:cubicBezTo>
                    <a:cubicBezTo>
                      <a:pt x="1500742" y="1977431"/>
                      <a:pt x="1515780" y="1984950"/>
                      <a:pt x="1530817" y="2001491"/>
                    </a:cubicBezTo>
                    <a:cubicBezTo>
                      <a:pt x="1547358" y="2019536"/>
                      <a:pt x="1556381" y="2043596"/>
                      <a:pt x="1553373" y="2058633"/>
                    </a:cubicBezTo>
                    <a:cubicBezTo>
                      <a:pt x="1542847" y="2111265"/>
                      <a:pt x="1514276" y="2147355"/>
                      <a:pt x="1475178" y="2153370"/>
                    </a:cubicBezTo>
                    <a:cubicBezTo>
                      <a:pt x="1445103" y="2157881"/>
                      <a:pt x="1416532" y="2142843"/>
                      <a:pt x="1402998" y="2115776"/>
                    </a:cubicBezTo>
                    <a:cubicBezTo>
                      <a:pt x="1393976" y="2099235"/>
                      <a:pt x="1392472" y="2081190"/>
                      <a:pt x="1395480" y="2061641"/>
                    </a:cubicBezTo>
                    <a:cubicBezTo>
                      <a:pt x="1390968" y="2066152"/>
                      <a:pt x="1389465" y="2067656"/>
                      <a:pt x="1387961" y="2069160"/>
                    </a:cubicBezTo>
                    <a:cubicBezTo>
                      <a:pt x="1350367" y="2120287"/>
                      <a:pt x="1257135" y="2251113"/>
                      <a:pt x="1266157" y="2341338"/>
                    </a:cubicBezTo>
                    <a:cubicBezTo>
                      <a:pt x="1303751" y="2345850"/>
                      <a:pt x="1336834" y="2362391"/>
                      <a:pt x="1351871" y="2384947"/>
                    </a:cubicBezTo>
                    <a:cubicBezTo>
                      <a:pt x="1362397" y="2401488"/>
                      <a:pt x="1362397" y="2421037"/>
                      <a:pt x="1351871" y="2439082"/>
                    </a:cubicBezTo>
                    <a:lnTo>
                      <a:pt x="1342848" y="2442090"/>
                    </a:lnTo>
                    <a:lnTo>
                      <a:pt x="1336834" y="2440586"/>
                    </a:lnTo>
                    <a:cubicBezTo>
                      <a:pt x="1291721" y="2427052"/>
                      <a:pt x="1261646" y="2402992"/>
                      <a:pt x="1251120" y="2366902"/>
                    </a:cubicBezTo>
                    <a:cubicBezTo>
                      <a:pt x="1249616" y="2362391"/>
                      <a:pt x="1248112" y="2357880"/>
                      <a:pt x="1248112" y="2353368"/>
                    </a:cubicBezTo>
                    <a:cubicBezTo>
                      <a:pt x="1245105" y="2353368"/>
                      <a:pt x="1242097" y="2353368"/>
                      <a:pt x="1240593" y="2353368"/>
                    </a:cubicBezTo>
                    <a:close/>
                    <a:moveTo>
                      <a:pt x="1542847" y="2502240"/>
                    </a:moveTo>
                    <a:cubicBezTo>
                      <a:pt x="1562396" y="2518781"/>
                      <a:pt x="1587960" y="2512766"/>
                      <a:pt x="1606005" y="2503743"/>
                    </a:cubicBezTo>
                    <a:cubicBezTo>
                      <a:pt x="1637583" y="2488706"/>
                      <a:pt x="1672170" y="2455623"/>
                      <a:pt x="1693222" y="2418029"/>
                    </a:cubicBezTo>
                    <a:lnTo>
                      <a:pt x="1690215" y="2422541"/>
                    </a:lnTo>
                    <a:lnTo>
                      <a:pt x="1685703" y="2421037"/>
                    </a:lnTo>
                    <a:cubicBezTo>
                      <a:pt x="1673673" y="2416526"/>
                      <a:pt x="1663147" y="2415022"/>
                      <a:pt x="1652621" y="2413518"/>
                    </a:cubicBezTo>
                    <a:cubicBezTo>
                      <a:pt x="1636080" y="2410511"/>
                      <a:pt x="1619538" y="2409007"/>
                      <a:pt x="1602997" y="2393970"/>
                    </a:cubicBezTo>
                    <a:cubicBezTo>
                      <a:pt x="1572922" y="2421037"/>
                      <a:pt x="1551870" y="2475172"/>
                      <a:pt x="1542847" y="2502240"/>
                    </a:cubicBezTo>
                    <a:close/>
                    <a:moveTo>
                      <a:pt x="1419540" y="2424045"/>
                    </a:moveTo>
                    <a:cubicBezTo>
                      <a:pt x="1421043" y="2434571"/>
                      <a:pt x="1424051" y="2443593"/>
                      <a:pt x="1431570" y="2451112"/>
                    </a:cubicBezTo>
                    <a:cubicBezTo>
                      <a:pt x="1443600" y="2466150"/>
                      <a:pt x="1466156" y="2473668"/>
                      <a:pt x="1494727" y="2470661"/>
                    </a:cubicBezTo>
                    <a:cubicBezTo>
                      <a:pt x="1491720" y="2448104"/>
                      <a:pt x="1482697" y="2433067"/>
                      <a:pt x="1466156" y="2425548"/>
                    </a:cubicBezTo>
                    <a:cubicBezTo>
                      <a:pt x="1452622" y="2421037"/>
                      <a:pt x="1436081" y="2419533"/>
                      <a:pt x="1419540" y="2424045"/>
                    </a:cubicBezTo>
                    <a:close/>
                    <a:moveTo>
                      <a:pt x="2082693" y="2139836"/>
                    </a:moveTo>
                    <a:cubicBezTo>
                      <a:pt x="2106753" y="2209008"/>
                      <a:pt x="2145851" y="2279685"/>
                      <a:pt x="2177430" y="2330812"/>
                    </a:cubicBezTo>
                    <a:lnTo>
                      <a:pt x="2180437" y="2335323"/>
                    </a:lnTo>
                    <a:cubicBezTo>
                      <a:pt x="2199986" y="2366902"/>
                      <a:pt x="2233068" y="2418029"/>
                      <a:pt x="2245098" y="2466150"/>
                    </a:cubicBezTo>
                    <a:cubicBezTo>
                      <a:pt x="2248106" y="2466150"/>
                      <a:pt x="2251113" y="2466150"/>
                      <a:pt x="2254121" y="2466150"/>
                    </a:cubicBezTo>
                    <a:cubicBezTo>
                      <a:pt x="2303744" y="2463142"/>
                      <a:pt x="2350361" y="2458631"/>
                      <a:pt x="2387954" y="2416526"/>
                    </a:cubicBezTo>
                    <a:cubicBezTo>
                      <a:pt x="2413518" y="2386451"/>
                      <a:pt x="2421037" y="2356376"/>
                      <a:pt x="2410511" y="2333820"/>
                    </a:cubicBezTo>
                    <a:cubicBezTo>
                      <a:pt x="2404496" y="2321790"/>
                      <a:pt x="2392466" y="2312767"/>
                      <a:pt x="2377428" y="2308256"/>
                    </a:cubicBezTo>
                    <a:cubicBezTo>
                      <a:pt x="2368406" y="2335323"/>
                      <a:pt x="2354872" y="2362391"/>
                      <a:pt x="2336827" y="2377428"/>
                    </a:cubicBezTo>
                    <a:cubicBezTo>
                      <a:pt x="2317278" y="2393970"/>
                      <a:pt x="2296226" y="2396977"/>
                      <a:pt x="2275173" y="2384947"/>
                    </a:cubicBezTo>
                    <a:lnTo>
                      <a:pt x="2269158" y="2381940"/>
                    </a:lnTo>
                    <a:lnTo>
                      <a:pt x="2270662" y="2375925"/>
                    </a:lnTo>
                    <a:cubicBezTo>
                      <a:pt x="2287203" y="2326301"/>
                      <a:pt x="2321790" y="2294722"/>
                      <a:pt x="2360887" y="2293218"/>
                    </a:cubicBezTo>
                    <a:cubicBezTo>
                      <a:pt x="2362391" y="2293218"/>
                      <a:pt x="2365398" y="2293218"/>
                      <a:pt x="2366902" y="2293218"/>
                    </a:cubicBezTo>
                    <a:cubicBezTo>
                      <a:pt x="2372917" y="2267655"/>
                      <a:pt x="2374421" y="2242091"/>
                      <a:pt x="2369910" y="2228557"/>
                    </a:cubicBezTo>
                    <a:cubicBezTo>
                      <a:pt x="2348857" y="2171415"/>
                      <a:pt x="2299233" y="2132317"/>
                      <a:pt x="2251113" y="2094723"/>
                    </a:cubicBezTo>
                    <a:cubicBezTo>
                      <a:pt x="2240587" y="2085701"/>
                      <a:pt x="2228557" y="2076678"/>
                      <a:pt x="2218031" y="2069160"/>
                    </a:cubicBezTo>
                    <a:cubicBezTo>
                      <a:pt x="2206001" y="2060137"/>
                      <a:pt x="2196978" y="2051115"/>
                      <a:pt x="2190963" y="2043596"/>
                    </a:cubicBezTo>
                    <a:cubicBezTo>
                      <a:pt x="2196978" y="2061641"/>
                      <a:pt x="2190963" y="2085701"/>
                      <a:pt x="2163896" y="2109761"/>
                    </a:cubicBezTo>
                    <a:cubicBezTo>
                      <a:pt x="2136828" y="2133821"/>
                      <a:pt x="2114272" y="2151866"/>
                      <a:pt x="2091716" y="2147355"/>
                    </a:cubicBezTo>
                    <a:cubicBezTo>
                      <a:pt x="2088708" y="2144347"/>
                      <a:pt x="2085701" y="2142843"/>
                      <a:pt x="2082693" y="2139836"/>
                    </a:cubicBezTo>
                    <a:close/>
                    <a:moveTo>
                      <a:pt x="1263150" y="2354872"/>
                    </a:moveTo>
                    <a:cubicBezTo>
                      <a:pt x="1263150" y="2357880"/>
                      <a:pt x="1264654" y="2359383"/>
                      <a:pt x="1264654" y="2362391"/>
                    </a:cubicBezTo>
                    <a:cubicBezTo>
                      <a:pt x="1275180" y="2390962"/>
                      <a:pt x="1297736" y="2412015"/>
                      <a:pt x="1335330" y="2424045"/>
                    </a:cubicBezTo>
                    <a:cubicBezTo>
                      <a:pt x="1339841" y="2412015"/>
                      <a:pt x="1339841" y="2401488"/>
                      <a:pt x="1332322" y="2390962"/>
                    </a:cubicBezTo>
                    <a:cubicBezTo>
                      <a:pt x="1321796" y="2372917"/>
                      <a:pt x="1294729" y="2359383"/>
                      <a:pt x="1263150" y="2354872"/>
                    </a:cubicBezTo>
                    <a:close/>
                    <a:moveTo>
                      <a:pt x="2285699" y="2374421"/>
                    </a:moveTo>
                    <a:cubicBezTo>
                      <a:pt x="2299233" y="2380436"/>
                      <a:pt x="2312767" y="2377428"/>
                      <a:pt x="2324797" y="2365398"/>
                    </a:cubicBezTo>
                    <a:cubicBezTo>
                      <a:pt x="2339835" y="2351865"/>
                      <a:pt x="2351865" y="2329308"/>
                      <a:pt x="2360887" y="2306752"/>
                    </a:cubicBezTo>
                    <a:cubicBezTo>
                      <a:pt x="2360887" y="2306752"/>
                      <a:pt x="2360887" y="2306752"/>
                      <a:pt x="2360887" y="2306752"/>
                    </a:cubicBezTo>
                    <a:cubicBezTo>
                      <a:pt x="2329308" y="2309760"/>
                      <a:pt x="2302241" y="2335323"/>
                      <a:pt x="2285699" y="2374421"/>
                    </a:cubicBezTo>
                    <a:close/>
                    <a:moveTo>
                      <a:pt x="1676681" y="2344346"/>
                    </a:moveTo>
                    <a:cubicBezTo>
                      <a:pt x="1691718" y="2344346"/>
                      <a:pt x="1705252" y="2347353"/>
                      <a:pt x="1712771" y="2354872"/>
                    </a:cubicBezTo>
                    <a:cubicBezTo>
                      <a:pt x="1712771" y="2351865"/>
                      <a:pt x="1712771" y="2348857"/>
                      <a:pt x="1712771" y="2345850"/>
                    </a:cubicBezTo>
                    <a:cubicBezTo>
                      <a:pt x="1709763" y="2320286"/>
                      <a:pt x="1693222" y="2303745"/>
                      <a:pt x="1663147" y="2294722"/>
                    </a:cubicBezTo>
                    <a:cubicBezTo>
                      <a:pt x="1652621" y="2302241"/>
                      <a:pt x="1640591" y="2317278"/>
                      <a:pt x="1634576" y="2326301"/>
                    </a:cubicBezTo>
                    <a:lnTo>
                      <a:pt x="1633072" y="2329308"/>
                    </a:lnTo>
                    <a:cubicBezTo>
                      <a:pt x="1633072" y="2329308"/>
                      <a:pt x="1631568" y="2330812"/>
                      <a:pt x="1630065" y="2333820"/>
                    </a:cubicBezTo>
                    <a:cubicBezTo>
                      <a:pt x="1625553" y="2339835"/>
                      <a:pt x="1621042" y="2345850"/>
                      <a:pt x="1619538" y="2348857"/>
                    </a:cubicBezTo>
                    <a:cubicBezTo>
                      <a:pt x="1627057" y="2348857"/>
                      <a:pt x="1634576" y="2347353"/>
                      <a:pt x="1642095" y="2347353"/>
                    </a:cubicBezTo>
                    <a:cubicBezTo>
                      <a:pt x="1654125" y="2345850"/>
                      <a:pt x="1666155" y="2344346"/>
                      <a:pt x="1676681" y="2344346"/>
                    </a:cubicBezTo>
                    <a:close/>
                    <a:moveTo>
                      <a:pt x="1348863" y="2075175"/>
                    </a:moveTo>
                    <a:cubicBezTo>
                      <a:pt x="1332322" y="2112768"/>
                      <a:pt x="1302247" y="2156377"/>
                      <a:pt x="1276684" y="2190963"/>
                    </a:cubicBezTo>
                    <a:cubicBezTo>
                      <a:pt x="1263150" y="2210512"/>
                      <a:pt x="1249616" y="2228557"/>
                      <a:pt x="1245105" y="2239083"/>
                    </a:cubicBezTo>
                    <a:cubicBezTo>
                      <a:pt x="1240593" y="2246602"/>
                      <a:pt x="1236082" y="2257128"/>
                      <a:pt x="1231571" y="2269158"/>
                    </a:cubicBezTo>
                    <a:cubicBezTo>
                      <a:pt x="1219541" y="2297730"/>
                      <a:pt x="1204504" y="2330812"/>
                      <a:pt x="1183451" y="2348857"/>
                    </a:cubicBezTo>
                    <a:cubicBezTo>
                      <a:pt x="1195481" y="2344346"/>
                      <a:pt x="1209015" y="2341338"/>
                      <a:pt x="1222548" y="2339835"/>
                    </a:cubicBezTo>
                    <a:cubicBezTo>
                      <a:pt x="1230067" y="2338331"/>
                      <a:pt x="1239090" y="2338331"/>
                      <a:pt x="1246609" y="2338331"/>
                    </a:cubicBezTo>
                    <a:cubicBezTo>
                      <a:pt x="1239090" y="2243595"/>
                      <a:pt x="1329315" y="2115776"/>
                      <a:pt x="1371420" y="2058633"/>
                    </a:cubicBezTo>
                    <a:cubicBezTo>
                      <a:pt x="1372923" y="2055626"/>
                      <a:pt x="1383450" y="2045100"/>
                      <a:pt x="1398487" y="2033070"/>
                    </a:cubicBezTo>
                    <a:cubicBezTo>
                      <a:pt x="1409013" y="2007506"/>
                      <a:pt x="1427059" y="1980438"/>
                      <a:pt x="1452622" y="1953371"/>
                    </a:cubicBezTo>
                    <a:cubicBezTo>
                      <a:pt x="1472171" y="1932318"/>
                      <a:pt x="1508261" y="1932318"/>
                      <a:pt x="1538336" y="1951867"/>
                    </a:cubicBezTo>
                    <a:cubicBezTo>
                      <a:pt x="1566907" y="1969912"/>
                      <a:pt x="1592471" y="2007506"/>
                      <a:pt x="1578937" y="2057130"/>
                    </a:cubicBezTo>
                    <a:cubicBezTo>
                      <a:pt x="1586456" y="2058633"/>
                      <a:pt x="1593975" y="2060137"/>
                      <a:pt x="1601493" y="2061641"/>
                    </a:cubicBezTo>
                    <a:cubicBezTo>
                      <a:pt x="1636080" y="2070663"/>
                      <a:pt x="1679688" y="2081190"/>
                      <a:pt x="1694726" y="2055626"/>
                    </a:cubicBezTo>
                    <a:cubicBezTo>
                      <a:pt x="1696230" y="2052618"/>
                      <a:pt x="1699237" y="2048107"/>
                      <a:pt x="1699237" y="2048107"/>
                    </a:cubicBezTo>
                    <a:cubicBezTo>
                      <a:pt x="1705252" y="2039085"/>
                      <a:pt x="1706756" y="2037581"/>
                      <a:pt x="1708260" y="2030062"/>
                    </a:cubicBezTo>
                    <a:cubicBezTo>
                      <a:pt x="1709763" y="2027055"/>
                      <a:pt x="1709763" y="2024047"/>
                      <a:pt x="1711267" y="2019536"/>
                    </a:cubicBezTo>
                    <a:cubicBezTo>
                      <a:pt x="1717282" y="2002995"/>
                      <a:pt x="1714275" y="1983446"/>
                      <a:pt x="1709763" y="1963897"/>
                    </a:cubicBezTo>
                    <a:cubicBezTo>
                      <a:pt x="1706756" y="1945852"/>
                      <a:pt x="1703748" y="1929311"/>
                      <a:pt x="1706756" y="1911266"/>
                    </a:cubicBezTo>
                    <a:cubicBezTo>
                      <a:pt x="1708260" y="1902243"/>
                      <a:pt x="1711267" y="1893221"/>
                      <a:pt x="1714275" y="1885702"/>
                    </a:cubicBezTo>
                    <a:cubicBezTo>
                      <a:pt x="1717282" y="1875176"/>
                      <a:pt x="1720290" y="1866153"/>
                      <a:pt x="1720290" y="1857131"/>
                    </a:cubicBezTo>
                    <a:cubicBezTo>
                      <a:pt x="1718786" y="1828560"/>
                      <a:pt x="1685703" y="1809011"/>
                      <a:pt x="1658636" y="1793973"/>
                    </a:cubicBezTo>
                    <a:cubicBezTo>
                      <a:pt x="1613523" y="1769913"/>
                      <a:pt x="1593975" y="1741342"/>
                      <a:pt x="1599990" y="1712771"/>
                    </a:cubicBezTo>
                    <a:cubicBezTo>
                      <a:pt x="1601493" y="1708260"/>
                      <a:pt x="1602997" y="1703748"/>
                      <a:pt x="1604501" y="1699237"/>
                    </a:cubicBezTo>
                    <a:cubicBezTo>
                      <a:pt x="1609012" y="1687207"/>
                      <a:pt x="1610516" y="1681192"/>
                      <a:pt x="1606005" y="1675177"/>
                    </a:cubicBezTo>
                    <a:cubicBezTo>
                      <a:pt x="1604501" y="1672170"/>
                      <a:pt x="1601493" y="1669162"/>
                      <a:pt x="1596982" y="1666155"/>
                    </a:cubicBezTo>
                    <a:cubicBezTo>
                      <a:pt x="1592471" y="1663147"/>
                      <a:pt x="1587960" y="1658636"/>
                      <a:pt x="1584952" y="1654125"/>
                    </a:cubicBezTo>
                    <a:cubicBezTo>
                      <a:pt x="1575930" y="1639087"/>
                      <a:pt x="1584952" y="1625553"/>
                      <a:pt x="1590967" y="1612020"/>
                    </a:cubicBezTo>
                    <a:cubicBezTo>
                      <a:pt x="1593975" y="1607508"/>
                      <a:pt x="1595478" y="1602997"/>
                      <a:pt x="1596982" y="1598486"/>
                    </a:cubicBezTo>
                    <a:cubicBezTo>
                      <a:pt x="1601493" y="1584952"/>
                      <a:pt x="1595478" y="1568411"/>
                      <a:pt x="1590967" y="1551870"/>
                    </a:cubicBezTo>
                    <a:cubicBezTo>
                      <a:pt x="1589463" y="1548862"/>
                      <a:pt x="1589463" y="1545855"/>
                      <a:pt x="1587960" y="1542847"/>
                    </a:cubicBezTo>
                    <a:cubicBezTo>
                      <a:pt x="1584952" y="1530817"/>
                      <a:pt x="1583448" y="1509765"/>
                      <a:pt x="1593975" y="1494727"/>
                    </a:cubicBezTo>
                    <a:cubicBezTo>
                      <a:pt x="1593975" y="1494727"/>
                      <a:pt x="1593975" y="1494727"/>
                      <a:pt x="1593975" y="1494727"/>
                    </a:cubicBezTo>
                    <a:cubicBezTo>
                      <a:pt x="1557885" y="1496231"/>
                      <a:pt x="1520291" y="1481194"/>
                      <a:pt x="1490216" y="1458637"/>
                    </a:cubicBezTo>
                    <a:lnTo>
                      <a:pt x="1485705" y="1455630"/>
                    </a:lnTo>
                    <a:cubicBezTo>
                      <a:pt x="1478186" y="1449615"/>
                      <a:pt x="1469163" y="1442096"/>
                      <a:pt x="1460141" y="1434577"/>
                    </a:cubicBezTo>
                    <a:cubicBezTo>
                      <a:pt x="1439088" y="1416532"/>
                      <a:pt x="1410517" y="1396984"/>
                      <a:pt x="1386457" y="1407510"/>
                    </a:cubicBezTo>
                    <a:lnTo>
                      <a:pt x="1383450" y="1409014"/>
                    </a:lnTo>
                    <a:cubicBezTo>
                      <a:pt x="1375931" y="1413525"/>
                      <a:pt x="1363901" y="1419540"/>
                      <a:pt x="1351871" y="1406006"/>
                    </a:cubicBezTo>
                    <a:cubicBezTo>
                      <a:pt x="1347360" y="1401495"/>
                      <a:pt x="1345856" y="1395480"/>
                      <a:pt x="1345856" y="1389465"/>
                    </a:cubicBezTo>
                    <a:cubicBezTo>
                      <a:pt x="1344352" y="1381946"/>
                      <a:pt x="1336834" y="1377435"/>
                      <a:pt x="1326307" y="1371420"/>
                    </a:cubicBezTo>
                    <a:cubicBezTo>
                      <a:pt x="1315781" y="1366909"/>
                      <a:pt x="1305255" y="1360894"/>
                      <a:pt x="1300743" y="1347360"/>
                    </a:cubicBezTo>
                    <a:cubicBezTo>
                      <a:pt x="1299240" y="1341345"/>
                      <a:pt x="1300743" y="1336834"/>
                      <a:pt x="1300743" y="1332322"/>
                    </a:cubicBezTo>
                    <a:cubicBezTo>
                      <a:pt x="1300743" y="1330819"/>
                      <a:pt x="1302247" y="1327811"/>
                      <a:pt x="1302247" y="1326307"/>
                    </a:cubicBezTo>
                    <a:cubicBezTo>
                      <a:pt x="1303751" y="1309766"/>
                      <a:pt x="1294729" y="1294728"/>
                      <a:pt x="1285706" y="1278187"/>
                    </a:cubicBezTo>
                    <a:cubicBezTo>
                      <a:pt x="1281195" y="1269165"/>
                      <a:pt x="1275180" y="1260142"/>
                      <a:pt x="1272172" y="1251120"/>
                    </a:cubicBezTo>
                    <a:cubicBezTo>
                      <a:pt x="1257135" y="1218037"/>
                      <a:pt x="1261646" y="1175932"/>
                      <a:pt x="1284202" y="1144354"/>
                    </a:cubicBezTo>
                    <a:cubicBezTo>
                      <a:pt x="1288713" y="1138339"/>
                      <a:pt x="1293225" y="1132324"/>
                      <a:pt x="1297736" y="1126309"/>
                    </a:cubicBezTo>
                    <a:cubicBezTo>
                      <a:pt x="1311270" y="1109767"/>
                      <a:pt x="1323300" y="1093226"/>
                      <a:pt x="1320292" y="1078189"/>
                    </a:cubicBezTo>
                    <a:cubicBezTo>
                      <a:pt x="1145857" y="1195481"/>
                      <a:pt x="1042098" y="1389465"/>
                      <a:pt x="1042098" y="1598486"/>
                    </a:cubicBezTo>
                    <a:cubicBezTo>
                      <a:pt x="1042098" y="1681192"/>
                      <a:pt x="1060143" y="1765402"/>
                      <a:pt x="1093226" y="1843597"/>
                    </a:cubicBezTo>
                    <a:cubicBezTo>
                      <a:pt x="1099241" y="1858635"/>
                      <a:pt x="1106760" y="1872168"/>
                      <a:pt x="1114279" y="1885702"/>
                    </a:cubicBezTo>
                    <a:cubicBezTo>
                      <a:pt x="1133827" y="1923296"/>
                      <a:pt x="1151872" y="1957882"/>
                      <a:pt x="1148865" y="2001491"/>
                    </a:cubicBezTo>
                    <a:cubicBezTo>
                      <a:pt x="1186459" y="1975927"/>
                      <a:pt x="1228563" y="1954875"/>
                      <a:pt x="1272172" y="1948860"/>
                    </a:cubicBezTo>
                    <a:cubicBezTo>
                      <a:pt x="1321796" y="1941341"/>
                      <a:pt x="1353375" y="1954875"/>
                      <a:pt x="1366909" y="1984950"/>
                    </a:cubicBezTo>
                    <a:cubicBezTo>
                      <a:pt x="1377435" y="2009010"/>
                      <a:pt x="1372923" y="2052618"/>
                      <a:pt x="1348863" y="2075175"/>
                    </a:cubicBezTo>
                    <a:close/>
                    <a:moveTo>
                      <a:pt x="1613523" y="2348857"/>
                    </a:moveTo>
                    <a:cubicBezTo>
                      <a:pt x="1613523" y="2348857"/>
                      <a:pt x="1613523" y="2348857"/>
                      <a:pt x="1613523" y="2348857"/>
                    </a:cubicBezTo>
                    <a:cubicBezTo>
                      <a:pt x="1613523" y="2348857"/>
                      <a:pt x="1613523" y="2348857"/>
                      <a:pt x="1613523" y="2348857"/>
                    </a:cubicBezTo>
                    <a:close/>
                    <a:moveTo>
                      <a:pt x="1090218" y="2279685"/>
                    </a:moveTo>
                    <a:cubicBezTo>
                      <a:pt x="1084204" y="2288707"/>
                      <a:pt x="1084204" y="2299233"/>
                      <a:pt x="1091722" y="2311263"/>
                    </a:cubicBezTo>
                    <a:cubicBezTo>
                      <a:pt x="1099241" y="2324797"/>
                      <a:pt x="1115782" y="2336827"/>
                      <a:pt x="1130820" y="2342842"/>
                    </a:cubicBezTo>
                    <a:cubicBezTo>
                      <a:pt x="1138339" y="2330812"/>
                      <a:pt x="1144354" y="2318782"/>
                      <a:pt x="1142850" y="2309760"/>
                    </a:cubicBezTo>
                    <a:cubicBezTo>
                      <a:pt x="1142850" y="2288707"/>
                      <a:pt x="1115782" y="2281188"/>
                      <a:pt x="1090218" y="2279685"/>
                    </a:cubicBezTo>
                    <a:close/>
                    <a:moveTo>
                      <a:pt x="1745853" y="2323293"/>
                    </a:moveTo>
                    <a:cubicBezTo>
                      <a:pt x="1747357" y="2324797"/>
                      <a:pt x="1747357" y="2324797"/>
                      <a:pt x="1748861" y="2326301"/>
                    </a:cubicBezTo>
                    <a:cubicBezTo>
                      <a:pt x="1754876" y="2330812"/>
                      <a:pt x="1760891" y="2336827"/>
                      <a:pt x="1766906" y="2341338"/>
                    </a:cubicBezTo>
                    <a:cubicBezTo>
                      <a:pt x="1762394" y="2327805"/>
                      <a:pt x="1759387" y="2315775"/>
                      <a:pt x="1756380" y="2302241"/>
                    </a:cubicBezTo>
                    <a:cubicBezTo>
                      <a:pt x="1751868" y="2308256"/>
                      <a:pt x="1748861" y="2314271"/>
                      <a:pt x="1745853" y="2323293"/>
                    </a:cubicBezTo>
                    <a:close/>
                    <a:moveTo>
                      <a:pt x="1721793" y="2321790"/>
                    </a:moveTo>
                    <a:cubicBezTo>
                      <a:pt x="1724801" y="2326301"/>
                      <a:pt x="1726305" y="2332316"/>
                      <a:pt x="1726305" y="2336827"/>
                    </a:cubicBezTo>
                    <a:cubicBezTo>
                      <a:pt x="1726305" y="2333820"/>
                      <a:pt x="1727808" y="2330812"/>
                      <a:pt x="1729312" y="2327805"/>
                    </a:cubicBezTo>
                    <a:cubicBezTo>
                      <a:pt x="1726305" y="2326301"/>
                      <a:pt x="1723297" y="2324797"/>
                      <a:pt x="1721793" y="2321790"/>
                    </a:cubicBezTo>
                    <a:close/>
                    <a:moveTo>
                      <a:pt x="1831567" y="2157881"/>
                    </a:moveTo>
                    <a:cubicBezTo>
                      <a:pt x="1830063" y="2157881"/>
                      <a:pt x="1830063" y="2157881"/>
                      <a:pt x="1828560" y="2157881"/>
                    </a:cubicBezTo>
                    <a:cubicBezTo>
                      <a:pt x="1815026" y="2159385"/>
                      <a:pt x="1809011" y="2181941"/>
                      <a:pt x="1806003" y="2196978"/>
                    </a:cubicBezTo>
                    <a:cubicBezTo>
                      <a:pt x="1801492" y="2228557"/>
                      <a:pt x="1818033" y="2257128"/>
                      <a:pt x="1836078" y="2270662"/>
                    </a:cubicBezTo>
                    <a:cubicBezTo>
                      <a:pt x="1848108" y="2279685"/>
                      <a:pt x="1861642" y="2282692"/>
                      <a:pt x="1870665" y="2278181"/>
                    </a:cubicBezTo>
                    <a:cubicBezTo>
                      <a:pt x="1882694" y="2272166"/>
                      <a:pt x="1890213" y="2255625"/>
                      <a:pt x="1891717" y="2230061"/>
                    </a:cubicBezTo>
                    <a:cubicBezTo>
                      <a:pt x="1891717" y="2227053"/>
                      <a:pt x="1891717" y="2222542"/>
                      <a:pt x="1891717" y="2219535"/>
                    </a:cubicBezTo>
                    <a:cubicBezTo>
                      <a:pt x="1884198" y="2204497"/>
                      <a:pt x="1875176" y="2189460"/>
                      <a:pt x="1863146" y="2178933"/>
                    </a:cubicBezTo>
                    <a:cubicBezTo>
                      <a:pt x="1855627" y="2169911"/>
                      <a:pt x="1843597" y="2157881"/>
                      <a:pt x="1831567" y="2157881"/>
                    </a:cubicBezTo>
                    <a:close/>
                    <a:moveTo>
                      <a:pt x="1818033" y="2124798"/>
                    </a:moveTo>
                    <a:cubicBezTo>
                      <a:pt x="1801492" y="2124798"/>
                      <a:pt x="1786455" y="2129310"/>
                      <a:pt x="1774425" y="2139836"/>
                    </a:cubicBezTo>
                    <a:cubicBezTo>
                      <a:pt x="1763898" y="2147355"/>
                      <a:pt x="1748861" y="2166903"/>
                      <a:pt x="1756380" y="2196978"/>
                    </a:cubicBezTo>
                    <a:cubicBezTo>
                      <a:pt x="1763898" y="2225550"/>
                      <a:pt x="1766906" y="2248106"/>
                      <a:pt x="1768410" y="2269158"/>
                    </a:cubicBezTo>
                    <a:cubicBezTo>
                      <a:pt x="1781943" y="2260136"/>
                      <a:pt x="1795477" y="2258632"/>
                      <a:pt x="1809011" y="2263143"/>
                    </a:cubicBezTo>
                    <a:cubicBezTo>
                      <a:pt x="1795477" y="2245098"/>
                      <a:pt x="1787958" y="2221038"/>
                      <a:pt x="1790966" y="2193971"/>
                    </a:cubicBezTo>
                    <a:cubicBezTo>
                      <a:pt x="1793973" y="2180437"/>
                      <a:pt x="1799988" y="2147355"/>
                      <a:pt x="1825552" y="2142843"/>
                    </a:cubicBezTo>
                    <a:cubicBezTo>
                      <a:pt x="1845101" y="2139836"/>
                      <a:pt x="1863146" y="2156377"/>
                      <a:pt x="1873672" y="2166903"/>
                    </a:cubicBezTo>
                    <a:cubicBezTo>
                      <a:pt x="1875176" y="2168407"/>
                      <a:pt x="1875176" y="2168407"/>
                      <a:pt x="1876680" y="2169911"/>
                    </a:cubicBezTo>
                    <a:cubicBezTo>
                      <a:pt x="1873672" y="2160888"/>
                      <a:pt x="1869161" y="2151866"/>
                      <a:pt x="1866153" y="2142843"/>
                    </a:cubicBezTo>
                    <a:cubicBezTo>
                      <a:pt x="1861642" y="2138332"/>
                      <a:pt x="1855627" y="2133821"/>
                      <a:pt x="1849612" y="2130813"/>
                    </a:cubicBezTo>
                    <a:cubicBezTo>
                      <a:pt x="1840590" y="2126302"/>
                      <a:pt x="1828560" y="2124798"/>
                      <a:pt x="1818033" y="2124798"/>
                    </a:cubicBezTo>
                    <a:close/>
                    <a:moveTo>
                      <a:pt x="1554877" y="2160888"/>
                    </a:moveTo>
                    <a:cubicBezTo>
                      <a:pt x="1544351" y="2201490"/>
                      <a:pt x="1539840" y="2231565"/>
                      <a:pt x="1577433" y="2246602"/>
                    </a:cubicBezTo>
                    <a:cubicBezTo>
                      <a:pt x="1613523" y="2261640"/>
                      <a:pt x="1633072" y="2243595"/>
                      <a:pt x="1642095" y="2230061"/>
                    </a:cubicBezTo>
                    <a:cubicBezTo>
                      <a:pt x="1658636" y="2206001"/>
                      <a:pt x="1658636" y="2171415"/>
                      <a:pt x="1643598" y="2153370"/>
                    </a:cubicBezTo>
                    <a:cubicBezTo>
                      <a:pt x="1625553" y="2136828"/>
                      <a:pt x="1595478" y="2138332"/>
                      <a:pt x="1554877" y="2160888"/>
                    </a:cubicBezTo>
                    <a:close/>
                    <a:moveTo>
                      <a:pt x="1121797" y="2037581"/>
                    </a:moveTo>
                    <a:cubicBezTo>
                      <a:pt x="1100745" y="2054122"/>
                      <a:pt x="1079692" y="2072167"/>
                      <a:pt x="1063151" y="2088708"/>
                    </a:cubicBezTo>
                    <a:cubicBezTo>
                      <a:pt x="1037587" y="2112768"/>
                      <a:pt x="1016535" y="2136828"/>
                      <a:pt x="1004505" y="2160888"/>
                    </a:cubicBezTo>
                    <a:cubicBezTo>
                      <a:pt x="999993" y="2168407"/>
                      <a:pt x="989467" y="2186452"/>
                      <a:pt x="990971" y="2190963"/>
                    </a:cubicBezTo>
                    <a:cubicBezTo>
                      <a:pt x="990971" y="2190963"/>
                      <a:pt x="993979" y="2190963"/>
                      <a:pt x="1003001" y="2187956"/>
                    </a:cubicBezTo>
                    <a:cubicBezTo>
                      <a:pt x="1049617" y="2174422"/>
                      <a:pt x="1100745" y="2088708"/>
                      <a:pt x="1121797" y="2037581"/>
                    </a:cubicBezTo>
                    <a:close/>
                    <a:moveTo>
                      <a:pt x="1945852" y="2052618"/>
                    </a:moveTo>
                    <a:cubicBezTo>
                      <a:pt x="1939837" y="2052618"/>
                      <a:pt x="1933822" y="2054122"/>
                      <a:pt x="1927807" y="2057130"/>
                    </a:cubicBezTo>
                    <a:cubicBezTo>
                      <a:pt x="1908258" y="2067656"/>
                      <a:pt x="1896228" y="2097731"/>
                      <a:pt x="1900740" y="2123295"/>
                    </a:cubicBezTo>
                    <a:cubicBezTo>
                      <a:pt x="1903747" y="2136828"/>
                      <a:pt x="1912769" y="2160888"/>
                      <a:pt x="1947356" y="2168407"/>
                    </a:cubicBezTo>
                    <a:cubicBezTo>
                      <a:pt x="1960890" y="2171415"/>
                      <a:pt x="1972919" y="2171415"/>
                      <a:pt x="1983446" y="2169911"/>
                    </a:cubicBezTo>
                    <a:cubicBezTo>
                      <a:pt x="1995476" y="2163896"/>
                      <a:pt x="2004498" y="2151866"/>
                      <a:pt x="2010513" y="2138332"/>
                    </a:cubicBezTo>
                    <a:cubicBezTo>
                      <a:pt x="2018032" y="2114272"/>
                      <a:pt x="2009010" y="2088708"/>
                      <a:pt x="1984949" y="2069160"/>
                    </a:cubicBezTo>
                    <a:cubicBezTo>
                      <a:pt x="1969912" y="2058633"/>
                      <a:pt x="1957882" y="2052618"/>
                      <a:pt x="1945852" y="2052618"/>
                    </a:cubicBezTo>
                    <a:close/>
                    <a:moveTo>
                      <a:pt x="1409013" y="2042092"/>
                    </a:moveTo>
                    <a:cubicBezTo>
                      <a:pt x="1399991" y="2066152"/>
                      <a:pt x="1399991" y="2090212"/>
                      <a:pt x="1410517" y="2108257"/>
                    </a:cubicBezTo>
                    <a:cubicBezTo>
                      <a:pt x="1421043" y="2129310"/>
                      <a:pt x="1443600" y="2141340"/>
                      <a:pt x="1467660" y="2136828"/>
                    </a:cubicBezTo>
                    <a:cubicBezTo>
                      <a:pt x="1499238" y="2132317"/>
                      <a:pt x="1524802" y="2100738"/>
                      <a:pt x="1533825" y="2054122"/>
                    </a:cubicBezTo>
                    <a:cubicBezTo>
                      <a:pt x="1535328" y="2045100"/>
                      <a:pt x="1529313" y="2025551"/>
                      <a:pt x="1514276" y="2009010"/>
                    </a:cubicBezTo>
                    <a:cubicBezTo>
                      <a:pt x="1508261" y="2001491"/>
                      <a:pt x="1496231" y="1990965"/>
                      <a:pt x="1481193" y="1992468"/>
                    </a:cubicBezTo>
                    <a:cubicBezTo>
                      <a:pt x="1466156" y="1993972"/>
                      <a:pt x="1433073" y="2019536"/>
                      <a:pt x="1409013" y="2042092"/>
                    </a:cubicBezTo>
                    <a:close/>
                    <a:moveTo>
                      <a:pt x="1305255" y="1986453"/>
                    </a:moveTo>
                    <a:cubicBezTo>
                      <a:pt x="1296232" y="1986453"/>
                      <a:pt x="1287210" y="1990965"/>
                      <a:pt x="1279691" y="1995476"/>
                    </a:cubicBezTo>
                    <a:cubicBezTo>
                      <a:pt x="1249616" y="2016528"/>
                      <a:pt x="1228563" y="2067656"/>
                      <a:pt x="1242097" y="2088708"/>
                    </a:cubicBezTo>
                    <a:cubicBezTo>
                      <a:pt x="1252623" y="2105250"/>
                      <a:pt x="1285706" y="2099235"/>
                      <a:pt x="1330818" y="2070663"/>
                    </a:cubicBezTo>
                    <a:cubicBezTo>
                      <a:pt x="1332322" y="2069160"/>
                      <a:pt x="1333826" y="2069160"/>
                      <a:pt x="1335330" y="2067656"/>
                    </a:cubicBezTo>
                    <a:cubicBezTo>
                      <a:pt x="1345856" y="2043596"/>
                      <a:pt x="1348863" y="2021040"/>
                      <a:pt x="1339841" y="2007506"/>
                    </a:cubicBezTo>
                    <a:cubicBezTo>
                      <a:pt x="1327811" y="1990965"/>
                      <a:pt x="1315781" y="1986453"/>
                      <a:pt x="1305255" y="1986453"/>
                    </a:cubicBezTo>
                    <a:close/>
                    <a:moveTo>
                      <a:pt x="1870665" y="2036077"/>
                    </a:moveTo>
                    <a:cubicBezTo>
                      <a:pt x="1846605" y="2052618"/>
                      <a:pt x="1848108" y="2055626"/>
                      <a:pt x="1857131" y="2076678"/>
                    </a:cubicBezTo>
                    <a:cubicBezTo>
                      <a:pt x="1858635" y="2079686"/>
                      <a:pt x="1860138" y="2084197"/>
                      <a:pt x="1861642" y="2087205"/>
                    </a:cubicBezTo>
                    <a:cubicBezTo>
                      <a:pt x="1860138" y="2067656"/>
                      <a:pt x="1861642" y="2049611"/>
                      <a:pt x="1870665" y="2036077"/>
                    </a:cubicBezTo>
                    <a:close/>
                    <a:moveTo>
                      <a:pt x="2709757" y="2049611"/>
                    </a:moveTo>
                    <a:cubicBezTo>
                      <a:pt x="2762388" y="2084197"/>
                      <a:pt x="2861636" y="2063145"/>
                      <a:pt x="2911259" y="2031566"/>
                    </a:cubicBezTo>
                    <a:cubicBezTo>
                      <a:pt x="2911259" y="2031566"/>
                      <a:pt x="2912763" y="2031566"/>
                      <a:pt x="2912763" y="2030062"/>
                    </a:cubicBezTo>
                    <a:cubicBezTo>
                      <a:pt x="2894718" y="2028558"/>
                      <a:pt x="2876673" y="2027055"/>
                      <a:pt x="2858628" y="2028558"/>
                    </a:cubicBezTo>
                    <a:lnTo>
                      <a:pt x="2845094" y="2028558"/>
                    </a:lnTo>
                    <a:cubicBezTo>
                      <a:pt x="2809004" y="2030062"/>
                      <a:pt x="2738328" y="2031566"/>
                      <a:pt x="2709757" y="2049611"/>
                    </a:cubicBezTo>
                    <a:close/>
                    <a:moveTo>
                      <a:pt x="1951867" y="1992468"/>
                    </a:moveTo>
                    <a:cubicBezTo>
                      <a:pt x="1956378" y="1992468"/>
                      <a:pt x="1960890" y="1992468"/>
                      <a:pt x="1963897" y="1993972"/>
                    </a:cubicBezTo>
                    <a:cubicBezTo>
                      <a:pt x="1981942" y="1996980"/>
                      <a:pt x="1998483" y="2004498"/>
                      <a:pt x="2010513" y="2016528"/>
                    </a:cubicBezTo>
                    <a:cubicBezTo>
                      <a:pt x="2016528" y="2010513"/>
                      <a:pt x="2021040" y="2004498"/>
                      <a:pt x="2025551" y="1996980"/>
                    </a:cubicBezTo>
                    <a:cubicBezTo>
                      <a:pt x="2040588" y="1975927"/>
                      <a:pt x="2055626" y="1954875"/>
                      <a:pt x="2087204" y="1948860"/>
                    </a:cubicBezTo>
                    <a:cubicBezTo>
                      <a:pt x="2108257" y="1944348"/>
                      <a:pt x="2124798" y="1950363"/>
                      <a:pt x="2141340" y="1954875"/>
                    </a:cubicBezTo>
                    <a:cubicBezTo>
                      <a:pt x="2148858" y="1957882"/>
                      <a:pt x="2156377" y="1959386"/>
                      <a:pt x="2163896" y="1960890"/>
                    </a:cubicBezTo>
                    <a:cubicBezTo>
                      <a:pt x="2243594" y="1857131"/>
                      <a:pt x="2284196" y="1732320"/>
                      <a:pt x="2284196" y="1598486"/>
                    </a:cubicBezTo>
                    <a:cubicBezTo>
                      <a:pt x="2284196" y="1258639"/>
                      <a:pt x="2018032" y="983452"/>
                      <a:pt x="1679688" y="972926"/>
                    </a:cubicBezTo>
                    <a:lnTo>
                      <a:pt x="1672170" y="972926"/>
                    </a:lnTo>
                    <a:lnTo>
                      <a:pt x="1672170" y="965407"/>
                    </a:lnTo>
                    <a:cubicBezTo>
                      <a:pt x="1672170" y="944355"/>
                      <a:pt x="1675177" y="921799"/>
                      <a:pt x="1676681" y="900746"/>
                    </a:cubicBezTo>
                    <a:cubicBezTo>
                      <a:pt x="1681192" y="866160"/>
                      <a:pt x="1684200" y="833077"/>
                      <a:pt x="1678185" y="801499"/>
                    </a:cubicBezTo>
                    <a:cubicBezTo>
                      <a:pt x="1667658" y="753379"/>
                      <a:pt x="1667658" y="724807"/>
                      <a:pt x="1679688" y="709770"/>
                    </a:cubicBezTo>
                    <a:cubicBezTo>
                      <a:pt x="1691718" y="694732"/>
                      <a:pt x="1709763" y="696236"/>
                      <a:pt x="1730816" y="696236"/>
                    </a:cubicBezTo>
                    <a:cubicBezTo>
                      <a:pt x="1750365" y="696236"/>
                      <a:pt x="1774425" y="696236"/>
                      <a:pt x="1792469" y="682702"/>
                    </a:cubicBezTo>
                    <a:cubicBezTo>
                      <a:pt x="1879687" y="619545"/>
                      <a:pt x="1921792" y="514282"/>
                      <a:pt x="1902243" y="416539"/>
                    </a:cubicBezTo>
                    <a:cubicBezTo>
                      <a:pt x="1893221" y="443606"/>
                      <a:pt x="1882694" y="476689"/>
                      <a:pt x="1867657" y="499245"/>
                    </a:cubicBezTo>
                    <a:cubicBezTo>
                      <a:pt x="1852619" y="521801"/>
                      <a:pt x="1831567" y="541350"/>
                      <a:pt x="1810515" y="559395"/>
                    </a:cubicBezTo>
                    <a:cubicBezTo>
                      <a:pt x="1790966" y="577440"/>
                      <a:pt x="1772921" y="593981"/>
                      <a:pt x="1759387" y="613530"/>
                    </a:cubicBezTo>
                    <a:lnTo>
                      <a:pt x="1735327" y="648116"/>
                    </a:lnTo>
                    <a:lnTo>
                      <a:pt x="1747357" y="607515"/>
                    </a:lnTo>
                    <a:cubicBezTo>
                      <a:pt x="1757883" y="566914"/>
                      <a:pt x="1783447" y="535335"/>
                      <a:pt x="1807507" y="505260"/>
                    </a:cubicBezTo>
                    <a:cubicBezTo>
                      <a:pt x="1830063" y="476689"/>
                      <a:pt x="1851116" y="449621"/>
                      <a:pt x="1861642" y="418042"/>
                    </a:cubicBezTo>
                    <a:cubicBezTo>
                      <a:pt x="1840590" y="431576"/>
                      <a:pt x="1815026" y="440599"/>
                      <a:pt x="1789462" y="449621"/>
                    </a:cubicBezTo>
                    <a:cubicBezTo>
                      <a:pt x="1750365" y="463155"/>
                      <a:pt x="1712771" y="476689"/>
                      <a:pt x="1691718" y="506764"/>
                    </a:cubicBezTo>
                    <a:cubicBezTo>
                      <a:pt x="1673673" y="532327"/>
                      <a:pt x="1679688" y="565410"/>
                      <a:pt x="1685703" y="598492"/>
                    </a:cubicBezTo>
                    <a:cubicBezTo>
                      <a:pt x="1691718" y="628567"/>
                      <a:pt x="1696230" y="657139"/>
                      <a:pt x="1682696" y="679695"/>
                    </a:cubicBezTo>
                    <a:cubicBezTo>
                      <a:pt x="1675177" y="691725"/>
                      <a:pt x="1666155" y="699244"/>
                      <a:pt x="1655628" y="697740"/>
                    </a:cubicBezTo>
                    <a:cubicBezTo>
                      <a:pt x="1652621" y="697740"/>
                      <a:pt x="1648110" y="696236"/>
                      <a:pt x="1645102" y="694732"/>
                    </a:cubicBezTo>
                    <a:cubicBezTo>
                      <a:pt x="1651117" y="744356"/>
                      <a:pt x="1649613" y="793980"/>
                      <a:pt x="1636080" y="839092"/>
                    </a:cubicBezTo>
                    <a:lnTo>
                      <a:pt x="1633072" y="846611"/>
                    </a:lnTo>
                    <a:lnTo>
                      <a:pt x="1625553" y="843604"/>
                    </a:lnTo>
                    <a:cubicBezTo>
                      <a:pt x="1604501" y="834581"/>
                      <a:pt x="1592471" y="816536"/>
                      <a:pt x="1580441" y="799995"/>
                    </a:cubicBezTo>
                    <a:cubicBezTo>
                      <a:pt x="1572922" y="790972"/>
                      <a:pt x="1566907" y="780446"/>
                      <a:pt x="1557885" y="772927"/>
                    </a:cubicBezTo>
                    <a:cubicBezTo>
                      <a:pt x="1547358" y="763905"/>
                      <a:pt x="1538336" y="756386"/>
                      <a:pt x="1529313" y="751875"/>
                    </a:cubicBezTo>
                    <a:cubicBezTo>
                      <a:pt x="1532321" y="756386"/>
                      <a:pt x="1535328" y="760897"/>
                      <a:pt x="1538336" y="765409"/>
                    </a:cubicBezTo>
                    <a:cubicBezTo>
                      <a:pt x="1548862" y="781950"/>
                      <a:pt x="1559388" y="798491"/>
                      <a:pt x="1569915" y="815032"/>
                    </a:cubicBezTo>
                    <a:cubicBezTo>
                      <a:pt x="1624050" y="891724"/>
                      <a:pt x="1643598" y="942851"/>
                      <a:pt x="1628561" y="966911"/>
                    </a:cubicBezTo>
                    <a:cubicBezTo>
                      <a:pt x="1616531" y="986460"/>
                      <a:pt x="1595478" y="984956"/>
                      <a:pt x="1577433" y="983452"/>
                    </a:cubicBezTo>
                    <a:cubicBezTo>
                      <a:pt x="1569915" y="983452"/>
                      <a:pt x="1562396" y="981949"/>
                      <a:pt x="1556381" y="983452"/>
                    </a:cubicBezTo>
                    <a:cubicBezTo>
                      <a:pt x="1503750" y="989467"/>
                      <a:pt x="1445103" y="1009016"/>
                      <a:pt x="1381946" y="1040595"/>
                    </a:cubicBezTo>
                    <a:cubicBezTo>
                      <a:pt x="1380442" y="1043602"/>
                      <a:pt x="1378938" y="1048114"/>
                      <a:pt x="1380442" y="1052625"/>
                    </a:cubicBezTo>
                    <a:cubicBezTo>
                      <a:pt x="1381946" y="1055632"/>
                      <a:pt x="1381946" y="1058640"/>
                      <a:pt x="1384953" y="1060144"/>
                    </a:cubicBezTo>
                    <a:cubicBezTo>
                      <a:pt x="1500742" y="998490"/>
                      <a:pt x="1637583" y="974430"/>
                      <a:pt x="1766906" y="993979"/>
                    </a:cubicBezTo>
                    <a:cubicBezTo>
                      <a:pt x="1774425" y="993979"/>
                      <a:pt x="1780440" y="998490"/>
                      <a:pt x="1784951" y="1004505"/>
                    </a:cubicBezTo>
                    <a:cubicBezTo>
                      <a:pt x="1792469" y="1016535"/>
                      <a:pt x="1786455" y="1025557"/>
                      <a:pt x="1781943" y="1033076"/>
                    </a:cubicBezTo>
                    <a:cubicBezTo>
                      <a:pt x="1778936" y="1037587"/>
                      <a:pt x="1777432" y="1040595"/>
                      <a:pt x="1777432" y="1042099"/>
                    </a:cubicBezTo>
                    <a:cubicBezTo>
                      <a:pt x="1778936" y="1043602"/>
                      <a:pt x="1781943" y="1046610"/>
                      <a:pt x="1784951" y="1048114"/>
                    </a:cubicBezTo>
                    <a:cubicBezTo>
                      <a:pt x="1786455" y="1049617"/>
                      <a:pt x="1789462" y="1051121"/>
                      <a:pt x="1790966" y="1052625"/>
                    </a:cubicBezTo>
                    <a:cubicBezTo>
                      <a:pt x="1798485" y="1060144"/>
                      <a:pt x="1801492" y="1069166"/>
                      <a:pt x="1798485" y="1078189"/>
                    </a:cubicBezTo>
                    <a:cubicBezTo>
                      <a:pt x="1795477" y="1090219"/>
                      <a:pt x="1787958" y="1100745"/>
                      <a:pt x="1777432" y="1103752"/>
                    </a:cubicBezTo>
                    <a:cubicBezTo>
                      <a:pt x="1762394" y="1109767"/>
                      <a:pt x="1747357" y="1108264"/>
                      <a:pt x="1732319" y="1106760"/>
                    </a:cubicBezTo>
                    <a:lnTo>
                      <a:pt x="1724801" y="1106760"/>
                    </a:lnTo>
                    <a:cubicBezTo>
                      <a:pt x="1717282" y="1106760"/>
                      <a:pt x="1703748" y="1106760"/>
                      <a:pt x="1696230" y="1112775"/>
                    </a:cubicBezTo>
                    <a:cubicBezTo>
                      <a:pt x="1703748" y="1117286"/>
                      <a:pt x="1708260" y="1123301"/>
                      <a:pt x="1711267" y="1132324"/>
                    </a:cubicBezTo>
                    <a:cubicBezTo>
                      <a:pt x="1715778" y="1145857"/>
                      <a:pt x="1711267" y="1160895"/>
                      <a:pt x="1702245" y="1168414"/>
                    </a:cubicBezTo>
                    <a:cubicBezTo>
                      <a:pt x="1696230" y="1172925"/>
                      <a:pt x="1691718" y="1174429"/>
                      <a:pt x="1685703" y="1175932"/>
                    </a:cubicBezTo>
                    <a:cubicBezTo>
                      <a:pt x="1684200" y="1175932"/>
                      <a:pt x="1681192" y="1177436"/>
                      <a:pt x="1679688" y="1178940"/>
                    </a:cubicBezTo>
                    <a:cubicBezTo>
                      <a:pt x="1660140" y="1184955"/>
                      <a:pt x="1643598" y="1195481"/>
                      <a:pt x="1628561" y="1212022"/>
                    </a:cubicBezTo>
                    <a:cubicBezTo>
                      <a:pt x="1619538" y="1219541"/>
                      <a:pt x="1613523" y="1233075"/>
                      <a:pt x="1618035" y="1240594"/>
                    </a:cubicBezTo>
                    <a:lnTo>
                      <a:pt x="1628561" y="1261646"/>
                    </a:lnTo>
                    <a:lnTo>
                      <a:pt x="1607508" y="1249616"/>
                    </a:lnTo>
                    <a:cubicBezTo>
                      <a:pt x="1606005" y="1249616"/>
                      <a:pt x="1606005" y="1248112"/>
                      <a:pt x="1604501" y="1249616"/>
                    </a:cubicBezTo>
                    <a:cubicBezTo>
                      <a:pt x="1599990" y="1252624"/>
                      <a:pt x="1598486" y="1263150"/>
                      <a:pt x="1599990" y="1269165"/>
                    </a:cubicBezTo>
                    <a:cubicBezTo>
                      <a:pt x="1601493" y="1272172"/>
                      <a:pt x="1602997" y="1276684"/>
                      <a:pt x="1606005" y="1279691"/>
                    </a:cubicBezTo>
                    <a:cubicBezTo>
                      <a:pt x="1612020" y="1290217"/>
                      <a:pt x="1618035" y="1302247"/>
                      <a:pt x="1616531" y="1315781"/>
                    </a:cubicBezTo>
                    <a:lnTo>
                      <a:pt x="1615027" y="1320292"/>
                    </a:lnTo>
                    <a:lnTo>
                      <a:pt x="1609012" y="1320292"/>
                    </a:lnTo>
                    <a:cubicBezTo>
                      <a:pt x="1581945" y="1323300"/>
                      <a:pt x="1556381" y="1305255"/>
                      <a:pt x="1550366" y="1278187"/>
                    </a:cubicBezTo>
                    <a:cubicBezTo>
                      <a:pt x="1550366" y="1275180"/>
                      <a:pt x="1550366" y="1273676"/>
                      <a:pt x="1550366" y="1272172"/>
                    </a:cubicBezTo>
                    <a:cubicBezTo>
                      <a:pt x="1548862" y="1261646"/>
                      <a:pt x="1548862" y="1257135"/>
                      <a:pt x="1541343" y="1254127"/>
                    </a:cubicBezTo>
                    <a:cubicBezTo>
                      <a:pt x="1536832" y="1252624"/>
                      <a:pt x="1532321" y="1252624"/>
                      <a:pt x="1527810" y="1252624"/>
                    </a:cubicBezTo>
                    <a:cubicBezTo>
                      <a:pt x="1515780" y="1255631"/>
                      <a:pt x="1506757" y="1264653"/>
                      <a:pt x="1499238" y="1273676"/>
                    </a:cubicBezTo>
                    <a:lnTo>
                      <a:pt x="1494727" y="1278187"/>
                    </a:lnTo>
                    <a:lnTo>
                      <a:pt x="1488712" y="1275180"/>
                    </a:lnTo>
                    <a:cubicBezTo>
                      <a:pt x="1473675" y="1266157"/>
                      <a:pt x="1458637" y="1257135"/>
                      <a:pt x="1442096" y="1258639"/>
                    </a:cubicBezTo>
                    <a:cubicBezTo>
                      <a:pt x="1433073" y="1260142"/>
                      <a:pt x="1427059" y="1263150"/>
                      <a:pt x="1422547" y="1267661"/>
                    </a:cubicBezTo>
                    <a:cubicBezTo>
                      <a:pt x="1412021" y="1279691"/>
                      <a:pt x="1418036" y="1296232"/>
                      <a:pt x="1427059" y="1314277"/>
                    </a:cubicBezTo>
                    <a:cubicBezTo>
                      <a:pt x="1431570" y="1324803"/>
                      <a:pt x="1436081" y="1335330"/>
                      <a:pt x="1445103" y="1341345"/>
                    </a:cubicBezTo>
                    <a:cubicBezTo>
                      <a:pt x="1449615" y="1344352"/>
                      <a:pt x="1454126" y="1345856"/>
                      <a:pt x="1458637" y="1345856"/>
                    </a:cubicBezTo>
                    <a:cubicBezTo>
                      <a:pt x="1461645" y="1345856"/>
                      <a:pt x="1466156" y="1344352"/>
                      <a:pt x="1469163" y="1341345"/>
                    </a:cubicBezTo>
                    <a:cubicBezTo>
                      <a:pt x="1470667" y="1339841"/>
                      <a:pt x="1472171" y="1336834"/>
                      <a:pt x="1473675" y="1333826"/>
                    </a:cubicBezTo>
                    <a:cubicBezTo>
                      <a:pt x="1476682" y="1327811"/>
                      <a:pt x="1479690" y="1320292"/>
                      <a:pt x="1490216" y="1317285"/>
                    </a:cubicBezTo>
                    <a:cubicBezTo>
                      <a:pt x="1500742" y="1312774"/>
                      <a:pt x="1512772" y="1318789"/>
                      <a:pt x="1520291" y="1329315"/>
                    </a:cubicBezTo>
                    <a:cubicBezTo>
                      <a:pt x="1527810" y="1345856"/>
                      <a:pt x="1523298" y="1360894"/>
                      <a:pt x="1518787" y="1374427"/>
                    </a:cubicBezTo>
                    <a:cubicBezTo>
                      <a:pt x="1517283" y="1377435"/>
                      <a:pt x="1517283" y="1378939"/>
                      <a:pt x="1515780" y="1381946"/>
                    </a:cubicBezTo>
                    <a:cubicBezTo>
                      <a:pt x="1511268" y="1393976"/>
                      <a:pt x="1511268" y="1406006"/>
                      <a:pt x="1515780" y="1413525"/>
                    </a:cubicBezTo>
                    <a:cubicBezTo>
                      <a:pt x="1521795" y="1419540"/>
                      <a:pt x="1530817" y="1422547"/>
                      <a:pt x="1541343" y="1424051"/>
                    </a:cubicBezTo>
                    <a:cubicBezTo>
                      <a:pt x="1544351" y="1424051"/>
                      <a:pt x="1545855" y="1425555"/>
                      <a:pt x="1547358" y="1425555"/>
                    </a:cubicBezTo>
                    <a:cubicBezTo>
                      <a:pt x="1572922" y="1433073"/>
                      <a:pt x="1592471" y="1451119"/>
                      <a:pt x="1599990" y="1476682"/>
                    </a:cubicBezTo>
                    <a:cubicBezTo>
                      <a:pt x="1602997" y="1476682"/>
                      <a:pt x="1604501" y="1476682"/>
                      <a:pt x="1607508" y="1475178"/>
                    </a:cubicBezTo>
                    <a:cubicBezTo>
                      <a:pt x="1613523" y="1472171"/>
                      <a:pt x="1619538" y="1473675"/>
                      <a:pt x="1625553" y="1473675"/>
                    </a:cubicBezTo>
                    <a:cubicBezTo>
                      <a:pt x="1657132" y="1475178"/>
                      <a:pt x="1690215" y="1458637"/>
                      <a:pt x="1708260" y="1431570"/>
                    </a:cubicBezTo>
                    <a:lnTo>
                      <a:pt x="1714275" y="1424051"/>
                    </a:lnTo>
                    <a:lnTo>
                      <a:pt x="1720290" y="1431570"/>
                    </a:lnTo>
                    <a:cubicBezTo>
                      <a:pt x="1733823" y="1446607"/>
                      <a:pt x="1745853" y="1460141"/>
                      <a:pt x="1763898" y="1469164"/>
                    </a:cubicBezTo>
                    <a:cubicBezTo>
                      <a:pt x="1780440" y="1478186"/>
                      <a:pt x="1799988" y="1478186"/>
                      <a:pt x="1813522" y="1469164"/>
                    </a:cubicBezTo>
                    <a:cubicBezTo>
                      <a:pt x="1815026" y="1469164"/>
                      <a:pt x="1815026" y="1467660"/>
                      <a:pt x="1816530" y="1466156"/>
                    </a:cubicBezTo>
                    <a:cubicBezTo>
                      <a:pt x="1819537" y="1463148"/>
                      <a:pt x="1824048" y="1460141"/>
                      <a:pt x="1830063" y="1458637"/>
                    </a:cubicBezTo>
                    <a:cubicBezTo>
                      <a:pt x="1845101" y="1454126"/>
                      <a:pt x="1858635" y="1466156"/>
                      <a:pt x="1864650" y="1479690"/>
                    </a:cubicBezTo>
                    <a:cubicBezTo>
                      <a:pt x="1866153" y="1482697"/>
                      <a:pt x="1867657" y="1485705"/>
                      <a:pt x="1869161" y="1488712"/>
                    </a:cubicBezTo>
                    <a:cubicBezTo>
                      <a:pt x="1872168" y="1494727"/>
                      <a:pt x="1875176" y="1502246"/>
                      <a:pt x="1878183" y="1506757"/>
                    </a:cubicBezTo>
                    <a:cubicBezTo>
                      <a:pt x="1887206" y="1515780"/>
                      <a:pt x="1900740" y="1517283"/>
                      <a:pt x="1915777" y="1518787"/>
                    </a:cubicBezTo>
                    <a:cubicBezTo>
                      <a:pt x="1924799" y="1518787"/>
                      <a:pt x="1935326" y="1520291"/>
                      <a:pt x="1944348" y="1523298"/>
                    </a:cubicBezTo>
                    <a:cubicBezTo>
                      <a:pt x="1962393" y="1527810"/>
                      <a:pt x="1975927" y="1541344"/>
                      <a:pt x="1987957" y="1553373"/>
                    </a:cubicBezTo>
                    <a:lnTo>
                      <a:pt x="1990965" y="1556381"/>
                    </a:lnTo>
                    <a:lnTo>
                      <a:pt x="1990965" y="1559389"/>
                    </a:lnTo>
                    <a:cubicBezTo>
                      <a:pt x="1989461" y="1590967"/>
                      <a:pt x="2010513" y="1621042"/>
                      <a:pt x="2040588" y="1630065"/>
                    </a:cubicBezTo>
                    <a:cubicBezTo>
                      <a:pt x="2048107" y="1633072"/>
                      <a:pt x="2057130" y="1634576"/>
                      <a:pt x="2064648" y="1636080"/>
                    </a:cubicBezTo>
                    <a:cubicBezTo>
                      <a:pt x="2090212" y="1642095"/>
                      <a:pt x="2118783" y="1648110"/>
                      <a:pt x="2124798" y="1678185"/>
                    </a:cubicBezTo>
                    <a:cubicBezTo>
                      <a:pt x="2127806" y="1690215"/>
                      <a:pt x="2124798" y="1706756"/>
                      <a:pt x="2114272" y="1720290"/>
                    </a:cubicBezTo>
                    <a:lnTo>
                      <a:pt x="2109761" y="1726305"/>
                    </a:lnTo>
                    <a:cubicBezTo>
                      <a:pt x="2099235" y="1741342"/>
                      <a:pt x="2087204" y="1759387"/>
                      <a:pt x="2067656" y="1766906"/>
                    </a:cubicBezTo>
                    <a:cubicBezTo>
                      <a:pt x="2067656" y="1784951"/>
                      <a:pt x="2058633" y="1801492"/>
                      <a:pt x="2043596" y="1809011"/>
                    </a:cubicBezTo>
                    <a:cubicBezTo>
                      <a:pt x="2042092" y="1810515"/>
                      <a:pt x="2039085" y="1812019"/>
                      <a:pt x="2036077" y="1812019"/>
                    </a:cubicBezTo>
                    <a:cubicBezTo>
                      <a:pt x="2031566" y="1815026"/>
                      <a:pt x="2028558" y="1816530"/>
                      <a:pt x="2025551" y="1819537"/>
                    </a:cubicBezTo>
                    <a:cubicBezTo>
                      <a:pt x="2022543" y="1822545"/>
                      <a:pt x="2022543" y="1828560"/>
                      <a:pt x="2021040" y="1833071"/>
                    </a:cubicBezTo>
                    <a:cubicBezTo>
                      <a:pt x="2021040" y="1834575"/>
                      <a:pt x="2021040" y="1837582"/>
                      <a:pt x="2019536" y="1839086"/>
                    </a:cubicBezTo>
                    <a:cubicBezTo>
                      <a:pt x="2016528" y="1860138"/>
                      <a:pt x="2004498" y="1879687"/>
                      <a:pt x="1984949" y="1893221"/>
                    </a:cubicBezTo>
                    <a:cubicBezTo>
                      <a:pt x="1965401" y="1906755"/>
                      <a:pt x="1941341" y="1912770"/>
                      <a:pt x="1920288" y="1908258"/>
                    </a:cubicBezTo>
                    <a:cubicBezTo>
                      <a:pt x="1915777" y="1906755"/>
                      <a:pt x="1911266" y="1905251"/>
                      <a:pt x="1906755" y="1903747"/>
                    </a:cubicBezTo>
                    <a:cubicBezTo>
                      <a:pt x="1899236" y="1902243"/>
                      <a:pt x="1893221" y="1899236"/>
                      <a:pt x="1885702" y="1899236"/>
                    </a:cubicBezTo>
                    <a:cubicBezTo>
                      <a:pt x="1875176" y="1899236"/>
                      <a:pt x="1864650" y="1905251"/>
                      <a:pt x="1857131" y="1915777"/>
                    </a:cubicBezTo>
                    <a:cubicBezTo>
                      <a:pt x="1849612" y="1927807"/>
                      <a:pt x="1848108" y="1941341"/>
                      <a:pt x="1854123" y="1950363"/>
                    </a:cubicBezTo>
                    <a:cubicBezTo>
                      <a:pt x="1857131" y="1956378"/>
                      <a:pt x="1861642" y="1960890"/>
                      <a:pt x="1866153" y="1966905"/>
                    </a:cubicBezTo>
                    <a:cubicBezTo>
                      <a:pt x="1876680" y="1978935"/>
                      <a:pt x="1888710" y="1993972"/>
                      <a:pt x="1884198" y="2009010"/>
                    </a:cubicBezTo>
                    <a:cubicBezTo>
                      <a:pt x="1909762" y="1998483"/>
                      <a:pt x="1930815" y="1992468"/>
                      <a:pt x="1951867" y="1992468"/>
                    </a:cubicBezTo>
                    <a:close/>
                    <a:moveTo>
                      <a:pt x="762401" y="1977431"/>
                    </a:moveTo>
                    <a:cubicBezTo>
                      <a:pt x="793980" y="1977431"/>
                      <a:pt x="825559" y="1981942"/>
                      <a:pt x="852626" y="1993972"/>
                    </a:cubicBezTo>
                    <a:cubicBezTo>
                      <a:pt x="897739" y="2013521"/>
                      <a:pt x="897739" y="2013521"/>
                      <a:pt x="930821" y="1993972"/>
                    </a:cubicBezTo>
                    <a:cubicBezTo>
                      <a:pt x="936836" y="1990965"/>
                      <a:pt x="942851" y="1986453"/>
                      <a:pt x="951874" y="1980438"/>
                    </a:cubicBezTo>
                    <a:cubicBezTo>
                      <a:pt x="971422" y="1968408"/>
                      <a:pt x="989467" y="1960890"/>
                      <a:pt x="1009016" y="1954875"/>
                    </a:cubicBezTo>
                    <a:cubicBezTo>
                      <a:pt x="998490" y="1954875"/>
                      <a:pt x="989467" y="1954875"/>
                      <a:pt x="981949" y="1956378"/>
                    </a:cubicBezTo>
                    <a:cubicBezTo>
                      <a:pt x="965407" y="1959386"/>
                      <a:pt x="953377" y="1966905"/>
                      <a:pt x="939843" y="1975927"/>
                    </a:cubicBezTo>
                    <a:cubicBezTo>
                      <a:pt x="926310" y="1983446"/>
                      <a:pt x="914280" y="1992468"/>
                      <a:pt x="897739" y="1995476"/>
                    </a:cubicBezTo>
                    <a:lnTo>
                      <a:pt x="885709" y="1998483"/>
                    </a:lnTo>
                    <a:lnTo>
                      <a:pt x="890220" y="1986453"/>
                    </a:lnTo>
                    <a:cubicBezTo>
                      <a:pt x="903754" y="1945852"/>
                      <a:pt x="950370" y="1935326"/>
                      <a:pt x="992475" y="1924800"/>
                    </a:cubicBezTo>
                    <a:cubicBezTo>
                      <a:pt x="1031572" y="1915777"/>
                      <a:pt x="1064655" y="1908258"/>
                      <a:pt x="1067662" y="1881191"/>
                    </a:cubicBezTo>
                    <a:cubicBezTo>
                      <a:pt x="1070670" y="1864650"/>
                      <a:pt x="1066158" y="1852620"/>
                      <a:pt x="1058640" y="1843597"/>
                    </a:cubicBezTo>
                    <a:cubicBezTo>
                      <a:pt x="1030068" y="1815026"/>
                      <a:pt x="950370" y="1822545"/>
                      <a:pt x="908265" y="1827056"/>
                    </a:cubicBezTo>
                    <a:cubicBezTo>
                      <a:pt x="899242" y="1828560"/>
                      <a:pt x="891724" y="1828560"/>
                      <a:pt x="885709" y="1828560"/>
                    </a:cubicBezTo>
                    <a:cubicBezTo>
                      <a:pt x="843604" y="1830063"/>
                      <a:pt x="801499" y="1827056"/>
                      <a:pt x="760897" y="1822545"/>
                    </a:cubicBezTo>
                    <a:cubicBezTo>
                      <a:pt x="664657" y="1813522"/>
                      <a:pt x="572929" y="1806003"/>
                      <a:pt x="487215" y="1864650"/>
                    </a:cubicBezTo>
                    <a:cubicBezTo>
                      <a:pt x="449621" y="1890213"/>
                      <a:pt x="430072" y="1926303"/>
                      <a:pt x="439095" y="1956378"/>
                    </a:cubicBezTo>
                    <a:cubicBezTo>
                      <a:pt x="446614" y="1981942"/>
                      <a:pt x="473681" y="1996980"/>
                      <a:pt x="512779" y="1998483"/>
                    </a:cubicBezTo>
                    <a:cubicBezTo>
                      <a:pt x="541350" y="1999987"/>
                      <a:pt x="569921" y="1998483"/>
                      <a:pt x="598492" y="1996980"/>
                    </a:cubicBezTo>
                    <a:cubicBezTo>
                      <a:pt x="603004" y="1996980"/>
                      <a:pt x="609019" y="1996980"/>
                      <a:pt x="613530" y="1996980"/>
                    </a:cubicBezTo>
                    <a:cubicBezTo>
                      <a:pt x="663154" y="1987957"/>
                      <a:pt x="714281" y="1977431"/>
                      <a:pt x="762401" y="1977431"/>
                    </a:cubicBezTo>
                    <a:close/>
                    <a:moveTo>
                      <a:pt x="957889" y="1948860"/>
                    </a:moveTo>
                    <a:cubicBezTo>
                      <a:pt x="938340" y="1954875"/>
                      <a:pt x="921799" y="1962393"/>
                      <a:pt x="911272" y="1975927"/>
                    </a:cubicBezTo>
                    <a:cubicBezTo>
                      <a:pt x="917287" y="1972920"/>
                      <a:pt x="924806" y="1968408"/>
                      <a:pt x="930821" y="1963897"/>
                    </a:cubicBezTo>
                    <a:cubicBezTo>
                      <a:pt x="938340" y="1959386"/>
                      <a:pt x="947362" y="1953371"/>
                      <a:pt x="957889" y="1948860"/>
                    </a:cubicBezTo>
                    <a:close/>
                    <a:moveTo>
                      <a:pt x="1276684" y="500749"/>
                    </a:moveTo>
                    <a:cubicBezTo>
                      <a:pt x="1293225" y="624056"/>
                      <a:pt x="1356382" y="691725"/>
                      <a:pt x="1476682" y="715785"/>
                    </a:cubicBezTo>
                    <a:cubicBezTo>
                      <a:pt x="1482697" y="717289"/>
                      <a:pt x="1488712" y="718792"/>
                      <a:pt x="1493223" y="718792"/>
                    </a:cubicBezTo>
                    <a:cubicBezTo>
                      <a:pt x="1461645" y="673680"/>
                      <a:pt x="1425555" y="631575"/>
                      <a:pt x="1371420" y="607515"/>
                    </a:cubicBezTo>
                    <a:lnTo>
                      <a:pt x="1375931" y="593981"/>
                    </a:lnTo>
                    <a:cubicBezTo>
                      <a:pt x="1437585" y="610522"/>
                      <a:pt x="1481193" y="646612"/>
                      <a:pt x="1527810" y="685710"/>
                    </a:cubicBezTo>
                    <a:cubicBezTo>
                      <a:pt x="1529313" y="687214"/>
                      <a:pt x="1530817" y="687214"/>
                      <a:pt x="1530817" y="688717"/>
                    </a:cubicBezTo>
                    <a:cubicBezTo>
                      <a:pt x="1527810" y="678191"/>
                      <a:pt x="1526306" y="669169"/>
                      <a:pt x="1523298" y="658642"/>
                    </a:cubicBezTo>
                    <a:cubicBezTo>
                      <a:pt x="1512772" y="615034"/>
                      <a:pt x="1503750" y="577440"/>
                      <a:pt x="1452622" y="545861"/>
                    </a:cubicBezTo>
                    <a:cubicBezTo>
                      <a:pt x="1424051" y="529320"/>
                      <a:pt x="1392472" y="524809"/>
                      <a:pt x="1357886" y="520297"/>
                    </a:cubicBezTo>
                    <a:cubicBezTo>
                      <a:pt x="1330818" y="515786"/>
                      <a:pt x="1302247" y="512779"/>
                      <a:pt x="1276684" y="500749"/>
                    </a:cubicBezTo>
                    <a:close/>
                    <a:moveTo>
                      <a:pt x="1508261" y="57143"/>
                    </a:moveTo>
                    <a:cubicBezTo>
                      <a:pt x="1511268" y="99248"/>
                      <a:pt x="1500742" y="139849"/>
                      <a:pt x="1491720" y="177443"/>
                    </a:cubicBezTo>
                    <a:cubicBezTo>
                      <a:pt x="1484201" y="209021"/>
                      <a:pt x="1475178" y="240600"/>
                      <a:pt x="1475178" y="273682"/>
                    </a:cubicBezTo>
                    <a:cubicBezTo>
                      <a:pt x="1473675" y="332329"/>
                      <a:pt x="1493223" y="353381"/>
                      <a:pt x="1523298" y="386464"/>
                    </a:cubicBezTo>
                    <a:cubicBezTo>
                      <a:pt x="1530817" y="393982"/>
                      <a:pt x="1536832" y="401501"/>
                      <a:pt x="1544351" y="410524"/>
                    </a:cubicBezTo>
                    <a:cubicBezTo>
                      <a:pt x="1574426" y="445110"/>
                      <a:pt x="1584952" y="494734"/>
                      <a:pt x="1593975" y="541350"/>
                    </a:cubicBezTo>
                    <a:cubicBezTo>
                      <a:pt x="1601493" y="574432"/>
                      <a:pt x="1607508" y="604507"/>
                      <a:pt x="1619538" y="631575"/>
                    </a:cubicBezTo>
                    <a:cubicBezTo>
                      <a:pt x="1615027" y="610522"/>
                      <a:pt x="1610516" y="589470"/>
                      <a:pt x="1607508" y="569921"/>
                    </a:cubicBezTo>
                    <a:cubicBezTo>
                      <a:pt x="1602997" y="551876"/>
                      <a:pt x="1599990" y="533831"/>
                      <a:pt x="1596982" y="517290"/>
                    </a:cubicBezTo>
                    <a:cubicBezTo>
                      <a:pt x="1593975" y="502252"/>
                      <a:pt x="1590967" y="485711"/>
                      <a:pt x="1586456" y="469170"/>
                    </a:cubicBezTo>
                    <a:cubicBezTo>
                      <a:pt x="1581945" y="449621"/>
                      <a:pt x="1577433" y="428569"/>
                      <a:pt x="1574426" y="407516"/>
                    </a:cubicBezTo>
                    <a:cubicBezTo>
                      <a:pt x="1571418" y="406012"/>
                      <a:pt x="1568411" y="404509"/>
                      <a:pt x="1565403" y="401501"/>
                    </a:cubicBezTo>
                    <a:cubicBezTo>
                      <a:pt x="1518787" y="369922"/>
                      <a:pt x="1538336" y="318795"/>
                      <a:pt x="1554877" y="273682"/>
                    </a:cubicBezTo>
                    <a:cubicBezTo>
                      <a:pt x="1556381" y="269171"/>
                      <a:pt x="1557885" y="266164"/>
                      <a:pt x="1559388" y="261652"/>
                    </a:cubicBezTo>
                    <a:cubicBezTo>
                      <a:pt x="1559388" y="236089"/>
                      <a:pt x="1563900" y="213532"/>
                      <a:pt x="1571418" y="193984"/>
                    </a:cubicBezTo>
                    <a:lnTo>
                      <a:pt x="1580441" y="169924"/>
                    </a:lnTo>
                    <a:lnTo>
                      <a:pt x="1584952" y="193984"/>
                    </a:lnTo>
                    <a:cubicBezTo>
                      <a:pt x="1589463" y="215036"/>
                      <a:pt x="1581945" y="239096"/>
                      <a:pt x="1574426" y="263156"/>
                    </a:cubicBezTo>
                    <a:cubicBezTo>
                      <a:pt x="1574426" y="303757"/>
                      <a:pt x="1580441" y="350374"/>
                      <a:pt x="1587960" y="393982"/>
                    </a:cubicBezTo>
                    <a:cubicBezTo>
                      <a:pt x="1595478" y="396990"/>
                      <a:pt x="1602997" y="396990"/>
                      <a:pt x="1610516" y="393982"/>
                    </a:cubicBezTo>
                    <a:cubicBezTo>
                      <a:pt x="1625553" y="389471"/>
                      <a:pt x="1637583" y="371426"/>
                      <a:pt x="1645102" y="347366"/>
                    </a:cubicBezTo>
                    <a:cubicBezTo>
                      <a:pt x="1663147" y="291727"/>
                      <a:pt x="1643598" y="175939"/>
                      <a:pt x="1609012" y="135337"/>
                    </a:cubicBezTo>
                    <a:cubicBezTo>
                      <a:pt x="1593975" y="117293"/>
                      <a:pt x="1574426" y="103759"/>
                      <a:pt x="1554877" y="90225"/>
                    </a:cubicBezTo>
                    <a:cubicBezTo>
                      <a:pt x="1539840" y="82706"/>
                      <a:pt x="1523298" y="70676"/>
                      <a:pt x="1508261" y="57143"/>
                    </a:cubicBezTo>
                    <a:close/>
                    <a:moveTo>
                      <a:pt x="1560892" y="303757"/>
                    </a:moveTo>
                    <a:cubicBezTo>
                      <a:pt x="1550366" y="336840"/>
                      <a:pt x="1545855" y="366915"/>
                      <a:pt x="1571418" y="386464"/>
                    </a:cubicBezTo>
                    <a:cubicBezTo>
                      <a:pt x="1566907" y="359396"/>
                      <a:pt x="1563900" y="330825"/>
                      <a:pt x="1560892" y="303757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0" name="Google Shape;70;p31"/>
          <p:cNvSpPr/>
          <p:nvPr/>
        </p:nvSpPr>
        <p:spPr>
          <a:xfrm>
            <a:off x="6186233" y="1718215"/>
            <a:ext cx="6010479" cy="86688"/>
          </a:xfrm>
          <a:custGeom>
            <a:avLst/>
            <a:gdLst/>
            <a:ahLst/>
            <a:cxnLst/>
            <a:rect l="l" t="t" r="r" b="b"/>
            <a:pathLst>
              <a:path w="3587009" h="35236" extrusionOk="0">
                <a:moveTo>
                  <a:pt x="3587009" y="35236"/>
                </a:moveTo>
                <a:lnTo>
                  <a:pt x="1764946" y="35236"/>
                </a:lnTo>
                <a:cubicBezTo>
                  <a:pt x="1758282" y="35236"/>
                  <a:pt x="1117609" y="22864"/>
                  <a:pt x="887233" y="13346"/>
                </a:cubicBezTo>
                <a:cubicBezTo>
                  <a:pt x="617826" y="2877"/>
                  <a:pt x="208481" y="20009"/>
                  <a:pt x="54262" y="25719"/>
                </a:cubicBezTo>
                <a:cubicBezTo>
                  <a:pt x="25703" y="26671"/>
                  <a:pt x="5712" y="27622"/>
                  <a:pt x="0" y="27622"/>
                </a:cubicBezTo>
                <a:lnTo>
                  <a:pt x="0" y="18105"/>
                </a:lnTo>
                <a:cubicBezTo>
                  <a:pt x="5712" y="18105"/>
                  <a:pt x="24751" y="17153"/>
                  <a:pt x="54262" y="16201"/>
                </a:cubicBezTo>
                <a:cubicBezTo>
                  <a:pt x="208481" y="9539"/>
                  <a:pt x="618778" y="-7592"/>
                  <a:pt x="888185" y="3829"/>
                </a:cubicBezTo>
                <a:cubicBezTo>
                  <a:pt x="1118561" y="13346"/>
                  <a:pt x="1759234" y="25719"/>
                  <a:pt x="1764946" y="25719"/>
                </a:cubicBezTo>
                <a:lnTo>
                  <a:pt x="3587009" y="25719"/>
                </a:lnTo>
                <a:lnTo>
                  <a:pt x="3587009" y="35236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x3 slide with photo">
  <p:cSld name="Bullet Point x3 slide with photo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2"/>
          <p:cNvSpPr/>
          <p:nvPr/>
        </p:nvSpPr>
        <p:spPr>
          <a:xfrm>
            <a:off x="2176238" y="343175"/>
            <a:ext cx="2144406" cy="5638038"/>
          </a:xfrm>
          <a:custGeom>
            <a:avLst/>
            <a:gdLst/>
            <a:ahLst/>
            <a:cxnLst/>
            <a:rect l="l" t="t" r="r" b="b"/>
            <a:pathLst>
              <a:path w="908901" h="2711879" extrusionOk="0">
                <a:moveTo>
                  <a:pt x="908901" y="2711880"/>
                </a:moveTo>
                <a:lnTo>
                  <a:pt x="301407" y="2711880"/>
                </a:lnTo>
                <a:cubicBezTo>
                  <a:pt x="135039" y="2711880"/>
                  <a:pt x="0" y="2576880"/>
                  <a:pt x="0" y="2410560"/>
                </a:cubicBezTo>
                <a:lnTo>
                  <a:pt x="0" y="0"/>
                </a:lnTo>
                <a:lnTo>
                  <a:pt x="703642" y="0"/>
                </a:lnTo>
                <a:cubicBezTo>
                  <a:pt x="817075" y="0"/>
                  <a:pt x="908901" y="91800"/>
                  <a:pt x="908901" y="205200"/>
                </a:cubicBezTo>
                <a:lnTo>
                  <a:pt x="908901" y="2711880"/>
                </a:lnTo>
                <a:close/>
              </a:path>
            </a:pathLst>
          </a:cu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2"/>
          <p:cNvSpPr txBox="1">
            <a:spLocks noGrp="1"/>
          </p:cNvSpPr>
          <p:nvPr>
            <p:ph type="body" idx="1"/>
          </p:nvPr>
        </p:nvSpPr>
        <p:spPr>
          <a:xfrm>
            <a:off x="4912293" y="846903"/>
            <a:ext cx="6562677" cy="339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C64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2"/>
          </p:nvPr>
        </p:nvSpPr>
        <p:spPr>
          <a:xfrm>
            <a:off x="4912294" y="1345616"/>
            <a:ext cx="6553234" cy="99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body" idx="3"/>
          </p:nvPr>
        </p:nvSpPr>
        <p:spPr>
          <a:xfrm>
            <a:off x="3679525" y="1017636"/>
            <a:ext cx="641119" cy="95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300"/>
              <a:buFont typeface="Arial"/>
              <a:buNone/>
              <a:defRPr sz="6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32"/>
          <p:cNvSpPr>
            <a:spLocks noGrp="1"/>
          </p:cNvSpPr>
          <p:nvPr>
            <p:ph type="pic" idx="4"/>
          </p:nvPr>
        </p:nvSpPr>
        <p:spPr>
          <a:xfrm>
            <a:off x="7559" y="188180"/>
            <a:ext cx="3354094" cy="592385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grpSp>
        <p:nvGrpSpPr>
          <p:cNvPr id="77" name="Google Shape;77;p32"/>
          <p:cNvGrpSpPr/>
          <p:nvPr/>
        </p:nvGrpSpPr>
        <p:grpSpPr>
          <a:xfrm>
            <a:off x="4054161" y="721803"/>
            <a:ext cx="7547911" cy="1674487"/>
            <a:chOff x="4061909" y="1565906"/>
            <a:chExt cx="7547911" cy="1882781"/>
          </a:xfrm>
        </p:grpSpPr>
        <p:cxnSp>
          <p:nvCxnSpPr>
            <p:cNvPr id="78" name="Google Shape;78;p32"/>
            <p:cNvCxnSpPr/>
            <p:nvPr/>
          </p:nvCxnSpPr>
          <p:spPr>
            <a:xfrm>
              <a:off x="11609820" y="1582845"/>
              <a:ext cx="0" cy="1865842"/>
            </a:xfrm>
            <a:prstGeom prst="straightConnector1">
              <a:avLst/>
            </a:prstGeom>
            <a:solidFill>
              <a:srgbClr val="0AA3A4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9" name="Google Shape;79;p32"/>
            <p:cNvCxnSpPr/>
            <p:nvPr/>
          </p:nvCxnSpPr>
          <p:spPr>
            <a:xfrm>
              <a:off x="4061909" y="1577903"/>
              <a:ext cx="7547911" cy="0"/>
            </a:xfrm>
            <a:prstGeom prst="straightConnector1">
              <a:avLst/>
            </a:prstGeom>
            <a:solidFill>
              <a:srgbClr val="0AA3A4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0" name="Google Shape;80;p32"/>
            <p:cNvCxnSpPr/>
            <p:nvPr/>
          </p:nvCxnSpPr>
          <p:spPr>
            <a:xfrm>
              <a:off x="4061909" y="1565906"/>
              <a:ext cx="0" cy="445260"/>
            </a:xfrm>
            <a:prstGeom prst="straightConnector1">
              <a:avLst/>
            </a:prstGeom>
            <a:solidFill>
              <a:srgbClr val="0AA3A4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81" name="Google Shape;81;p32"/>
          <p:cNvCxnSpPr/>
          <p:nvPr/>
        </p:nvCxnSpPr>
        <p:spPr>
          <a:xfrm>
            <a:off x="4054160" y="2000290"/>
            <a:ext cx="0" cy="396000"/>
          </a:xfrm>
          <a:prstGeom prst="straightConnector1">
            <a:avLst/>
          </a:prstGeom>
          <a:solidFill>
            <a:srgbClr val="0AA3A4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2" name="Google Shape;82;p32"/>
          <p:cNvCxnSpPr/>
          <p:nvPr/>
        </p:nvCxnSpPr>
        <p:spPr>
          <a:xfrm>
            <a:off x="4069659" y="2388245"/>
            <a:ext cx="7547911" cy="0"/>
          </a:xfrm>
          <a:prstGeom prst="straightConnector1">
            <a:avLst/>
          </a:prstGeom>
          <a:solidFill>
            <a:srgbClr val="0AA3A4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3" name="Google Shape;83;p32"/>
          <p:cNvSpPr txBox="1">
            <a:spLocks noGrp="1"/>
          </p:cNvSpPr>
          <p:nvPr>
            <p:ph type="body" idx="5"/>
          </p:nvPr>
        </p:nvSpPr>
        <p:spPr>
          <a:xfrm>
            <a:off x="4912292" y="2770036"/>
            <a:ext cx="6562677" cy="339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C64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32"/>
          <p:cNvSpPr txBox="1">
            <a:spLocks noGrp="1"/>
          </p:cNvSpPr>
          <p:nvPr>
            <p:ph type="body" idx="6"/>
          </p:nvPr>
        </p:nvSpPr>
        <p:spPr>
          <a:xfrm>
            <a:off x="4912293" y="3268749"/>
            <a:ext cx="6553234" cy="99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32"/>
          <p:cNvSpPr txBox="1">
            <a:spLocks noGrp="1"/>
          </p:cNvSpPr>
          <p:nvPr>
            <p:ph type="body" idx="7"/>
          </p:nvPr>
        </p:nvSpPr>
        <p:spPr>
          <a:xfrm>
            <a:off x="3679524" y="2940769"/>
            <a:ext cx="641119" cy="95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300"/>
              <a:buFont typeface="Arial"/>
              <a:buNone/>
              <a:defRPr sz="6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86" name="Google Shape;86;p32"/>
          <p:cNvGrpSpPr/>
          <p:nvPr/>
        </p:nvGrpSpPr>
        <p:grpSpPr>
          <a:xfrm>
            <a:off x="4054160" y="2644936"/>
            <a:ext cx="7547911" cy="1674487"/>
            <a:chOff x="4061909" y="1565906"/>
            <a:chExt cx="7547911" cy="1882781"/>
          </a:xfrm>
        </p:grpSpPr>
        <p:cxnSp>
          <p:nvCxnSpPr>
            <p:cNvPr id="87" name="Google Shape;87;p32"/>
            <p:cNvCxnSpPr/>
            <p:nvPr/>
          </p:nvCxnSpPr>
          <p:spPr>
            <a:xfrm>
              <a:off x="11609820" y="1582845"/>
              <a:ext cx="0" cy="1865842"/>
            </a:xfrm>
            <a:prstGeom prst="straightConnector1">
              <a:avLst/>
            </a:prstGeom>
            <a:solidFill>
              <a:srgbClr val="0AA3A4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8" name="Google Shape;88;p32"/>
            <p:cNvCxnSpPr/>
            <p:nvPr/>
          </p:nvCxnSpPr>
          <p:spPr>
            <a:xfrm>
              <a:off x="4061909" y="1577903"/>
              <a:ext cx="7547911" cy="0"/>
            </a:xfrm>
            <a:prstGeom prst="straightConnector1">
              <a:avLst/>
            </a:prstGeom>
            <a:solidFill>
              <a:srgbClr val="0AA3A4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9" name="Google Shape;89;p32"/>
            <p:cNvCxnSpPr/>
            <p:nvPr/>
          </p:nvCxnSpPr>
          <p:spPr>
            <a:xfrm>
              <a:off x="4061909" y="1565906"/>
              <a:ext cx="0" cy="445260"/>
            </a:xfrm>
            <a:prstGeom prst="straightConnector1">
              <a:avLst/>
            </a:prstGeom>
            <a:solidFill>
              <a:srgbClr val="0AA3A4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90" name="Google Shape;90;p32"/>
          <p:cNvCxnSpPr/>
          <p:nvPr/>
        </p:nvCxnSpPr>
        <p:spPr>
          <a:xfrm>
            <a:off x="4054159" y="3923423"/>
            <a:ext cx="0" cy="396000"/>
          </a:xfrm>
          <a:prstGeom prst="straightConnector1">
            <a:avLst/>
          </a:prstGeom>
          <a:solidFill>
            <a:srgbClr val="0AA3A4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" name="Google Shape;91;p32"/>
          <p:cNvCxnSpPr/>
          <p:nvPr/>
        </p:nvCxnSpPr>
        <p:spPr>
          <a:xfrm>
            <a:off x="4069658" y="4311378"/>
            <a:ext cx="7547911" cy="0"/>
          </a:xfrm>
          <a:prstGeom prst="straightConnector1">
            <a:avLst/>
          </a:prstGeom>
          <a:solidFill>
            <a:srgbClr val="0AA3A4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2" name="Google Shape;92;p32"/>
          <p:cNvSpPr txBox="1">
            <a:spLocks noGrp="1"/>
          </p:cNvSpPr>
          <p:nvPr>
            <p:ph type="body" idx="8"/>
          </p:nvPr>
        </p:nvSpPr>
        <p:spPr>
          <a:xfrm>
            <a:off x="4927790" y="4633833"/>
            <a:ext cx="6562677" cy="339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C64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32"/>
          <p:cNvSpPr txBox="1">
            <a:spLocks noGrp="1"/>
          </p:cNvSpPr>
          <p:nvPr>
            <p:ph type="body" idx="9"/>
          </p:nvPr>
        </p:nvSpPr>
        <p:spPr>
          <a:xfrm>
            <a:off x="4927791" y="5132546"/>
            <a:ext cx="6553234" cy="99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32"/>
          <p:cNvSpPr txBox="1">
            <a:spLocks noGrp="1"/>
          </p:cNvSpPr>
          <p:nvPr>
            <p:ph type="body" idx="13"/>
          </p:nvPr>
        </p:nvSpPr>
        <p:spPr>
          <a:xfrm>
            <a:off x="3695022" y="4804566"/>
            <a:ext cx="641119" cy="95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300"/>
              <a:buFont typeface="Arial"/>
              <a:buNone/>
              <a:defRPr sz="6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95" name="Google Shape;95;p32"/>
          <p:cNvGrpSpPr/>
          <p:nvPr/>
        </p:nvGrpSpPr>
        <p:grpSpPr>
          <a:xfrm>
            <a:off x="4069658" y="4508733"/>
            <a:ext cx="7547911" cy="1674487"/>
            <a:chOff x="4061909" y="1565906"/>
            <a:chExt cx="7547911" cy="1882781"/>
          </a:xfrm>
        </p:grpSpPr>
        <p:cxnSp>
          <p:nvCxnSpPr>
            <p:cNvPr id="96" name="Google Shape;96;p32"/>
            <p:cNvCxnSpPr/>
            <p:nvPr/>
          </p:nvCxnSpPr>
          <p:spPr>
            <a:xfrm>
              <a:off x="11609820" y="1582845"/>
              <a:ext cx="0" cy="1865842"/>
            </a:xfrm>
            <a:prstGeom prst="straightConnector1">
              <a:avLst/>
            </a:prstGeom>
            <a:solidFill>
              <a:srgbClr val="0AA3A4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7" name="Google Shape;97;p32"/>
            <p:cNvCxnSpPr/>
            <p:nvPr/>
          </p:nvCxnSpPr>
          <p:spPr>
            <a:xfrm>
              <a:off x="4061909" y="1577903"/>
              <a:ext cx="7547911" cy="0"/>
            </a:xfrm>
            <a:prstGeom prst="straightConnector1">
              <a:avLst/>
            </a:prstGeom>
            <a:solidFill>
              <a:srgbClr val="0AA3A4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8" name="Google Shape;98;p32"/>
            <p:cNvCxnSpPr/>
            <p:nvPr/>
          </p:nvCxnSpPr>
          <p:spPr>
            <a:xfrm>
              <a:off x="4061909" y="1565906"/>
              <a:ext cx="0" cy="445260"/>
            </a:xfrm>
            <a:prstGeom prst="straightConnector1">
              <a:avLst/>
            </a:prstGeom>
            <a:solidFill>
              <a:srgbClr val="0AA3A4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99" name="Google Shape;99;p32"/>
          <p:cNvCxnSpPr/>
          <p:nvPr/>
        </p:nvCxnSpPr>
        <p:spPr>
          <a:xfrm>
            <a:off x="4069657" y="5787220"/>
            <a:ext cx="0" cy="396000"/>
          </a:xfrm>
          <a:prstGeom prst="straightConnector1">
            <a:avLst/>
          </a:prstGeom>
          <a:solidFill>
            <a:srgbClr val="0AA3A4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" name="Google Shape;100;p32"/>
          <p:cNvCxnSpPr/>
          <p:nvPr/>
        </p:nvCxnSpPr>
        <p:spPr>
          <a:xfrm>
            <a:off x="4085156" y="6175175"/>
            <a:ext cx="7547911" cy="0"/>
          </a:xfrm>
          <a:prstGeom prst="straightConnector1">
            <a:avLst/>
          </a:prstGeom>
          <a:solidFill>
            <a:srgbClr val="0AA3A4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Quote Slid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3"/>
          <p:cNvSpPr/>
          <p:nvPr/>
        </p:nvSpPr>
        <p:spPr>
          <a:xfrm>
            <a:off x="632638" y="567428"/>
            <a:ext cx="5912541" cy="5541739"/>
          </a:xfrm>
          <a:custGeom>
            <a:avLst/>
            <a:gdLst/>
            <a:ahLst/>
            <a:cxnLst/>
            <a:rect l="l" t="t" r="r" b="b"/>
            <a:pathLst>
              <a:path w="1180419" h="1059839" extrusionOk="0">
                <a:moveTo>
                  <a:pt x="1180419" y="1059840"/>
                </a:moveTo>
                <a:lnTo>
                  <a:pt x="301407" y="1059840"/>
                </a:lnTo>
                <a:cubicBezTo>
                  <a:pt x="135039" y="1059840"/>
                  <a:pt x="0" y="924840"/>
                  <a:pt x="0" y="758520"/>
                </a:cubicBezTo>
                <a:lnTo>
                  <a:pt x="0" y="0"/>
                </a:lnTo>
                <a:lnTo>
                  <a:pt x="975160" y="0"/>
                </a:lnTo>
                <a:cubicBezTo>
                  <a:pt x="1088593" y="0"/>
                  <a:pt x="1180419" y="91800"/>
                  <a:pt x="1180419" y="205200"/>
                </a:cubicBezTo>
                <a:lnTo>
                  <a:pt x="1180419" y="1059840"/>
                </a:lnTo>
                <a:close/>
              </a:path>
            </a:pathLst>
          </a:cu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33"/>
          <p:cNvSpPr txBox="1">
            <a:spLocks noGrp="1"/>
          </p:cNvSpPr>
          <p:nvPr>
            <p:ph type="body" idx="1"/>
          </p:nvPr>
        </p:nvSpPr>
        <p:spPr>
          <a:xfrm>
            <a:off x="856356" y="1524912"/>
            <a:ext cx="5055171" cy="380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33"/>
          <p:cNvSpPr>
            <a:spLocks noGrp="1"/>
          </p:cNvSpPr>
          <p:nvPr>
            <p:ph type="pic" idx="2"/>
          </p:nvPr>
        </p:nvSpPr>
        <p:spPr>
          <a:xfrm>
            <a:off x="6096000" y="1404749"/>
            <a:ext cx="5239644" cy="470441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ptop Slide">
  <p:cSld name="Laptop Slid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4"/>
          <p:cNvSpPr/>
          <p:nvPr/>
        </p:nvSpPr>
        <p:spPr>
          <a:xfrm>
            <a:off x="228600" y="453836"/>
            <a:ext cx="6832600" cy="5655332"/>
          </a:xfrm>
          <a:custGeom>
            <a:avLst/>
            <a:gdLst/>
            <a:ahLst/>
            <a:cxnLst/>
            <a:rect l="l" t="t" r="r" b="b"/>
            <a:pathLst>
              <a:path w="1180419" h="1059839" extrusionOk="0">
                <a:moveTo>
                  <a:pt x="1180419" y="1059840"/>
                </a:moveTo>
                <a:lnTo>
                  <a:pt x="301407" y="1059840"/>
                </a:lnTo>
                <a:cubicBezTo>
                  <a:pt x="135039" y="1059840"/>
                  <a:pt x="0" y="924840"/>
                  <a:pt x="0" y="758520"/>
                </a:cubicBezTo>
                <a:lnTo>
                  <a:pt x="0" y="0"/>
                </a:lnTo>
                <a:lnTo>
                  <a:pt x="975160" y="0"/>
                </a:lnTo>
                <a:cubicBezTo>
                  <a:pt x="1088593" y="0"/>
                  <a:pt x="1180419" y="91800"/>
                  <a:pt x="1180419" y="205200"/>
                </a:cubicBezTo>
                <a:lnTo>
                  <a:pt x="1180419" y="1059840"/>
                </a:lnTo>
                <a:close/>
              </a:path>
            </a:pathLst>
          </a:cu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4"/>
          <p:cNvSpPr txBox="1">
            <a:spLocks noGrp="1"/>
          </p:cNvSpPr>
          <p:nvPr>
            <p:ph type="body" idx="1"/>
          </p:nvPr>
        </p:nvSpPr>
        <p:spPr>
          <a:xfrm>
            <a:off x="898357" y="2319301"/>
            <a:ext cx="4867011" cy="3291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34"/>
          <p:cNvSpPr txBox="1">
            <a:spLocks noGrp="1"/>
          </p:cNvSpPr>
          <p:nvPr>
            <p:ph type="body" idx="2"/>
          </p:nvPr>
        </p:nvSpPr>
        <p:spPr>
          <a:xfrm>
            <a:off x="898358" y="890242"/>
            <a:ext cx="4990998" cy="99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9" name="Google Shape;109;p34"/>
          <p:cNvPicPr preferRelativeResize="0"/>
          <p:nvPr/>
        </p:nvPicPr>
        <p:blipFill rotWithShape="1">
          <a:blip r:embed="rId2">
            <a:alphaModFix/>
          </a:blip>
          <a:srcRect l="-18315" t="15976" r="29196" b="11083"/>
          <a:stretch/>
        </p:blipFill>
        <p:spPr>
          <a:xfrm>
            <a:off x="3752900" y="1247613"/>
            <a:ext cx="8439100" cy="537565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4"/>
          <p:cNvSpPr>
            <a:spLocks noGrp="1"/>
          </p:cNvSpPr>
          <p:nvPr>
            <p:ph type="pic" idx="3"/>
          </p:nvPr>
        </p:nvSpPr>
        <p:spPr>
          <a:xfrm>
            <a:off x="7061200" y="1420553"/>
            <a:ext cx="5130800" cy="391318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1" name="Google Shape;111;p34"/>
          <p:cNvSpPr/>
          <p:nvPr/>
        </p:nvSpPr>
        <p:spPr>
          <a:xfrm>
            <a:off x="0" y="5782590"/>
            <a:ext cx="4963395" cy="875479"/>
          </a:xfrm>
          <a:custGeom>
            <a:avLst/>
            <a:gdLst/>
            <a:ahLst/>
            <a:cxnLst/>
            <a:rect l="l" t="t" r="r" b="b"/>
            <a:pathLst>
              <a:path w="4963395" h="875479" extrusionOk="0">
                <a:moveTo>
                  <a:pt x="0" y="0"/>
                </a:moveTo>
                <a:lnTo>
                  <a:pt x="4489787" y="0"/>
                </a:lnTo>
                <a:cubicBezTo>
                  <a:pt x="4750572" y="0"/>
                  <a:pt x="4963395" y="212873"/>
                  <a:pt x="4963395" y="473717"/>
                </a:cubicBezTo>
                <a:lnTo>
                  <a:pt x="4963395" y="875479"/>
                </a:lnTo>
                <a:lnTo>
                  <a:pt x="15515" y="875479"/>
                </a:lnTo>
                <a:lnTo>
                  <a:pt x="15515" y="174171"/>
                </a:lnTo>
                <a:cubicBezTo>
                  <a:pt x="15515" y="137630"/>
                  <a:pt x="13666" y="101524"/>
                  <a:pt x="10055" y="65941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6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ne Slide">
  <p:cSld name="Phone Slid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5"/>
          <p:cNvSpPr/>
          <p:nvPr/>
        </p:nvSpPr>
        <p:spPr>
          <a:xfrm>
            <a:off x="511443" y="453836"/>
            <a:ext cx="9895090" cy="5655338"/>
          </a:xfrm>
          <a:custGeom>
            <a:avLst/>
            <a:gdLst/>
            <a:ahLst/>
            <a:cxnLst/>
            <a:rect l="l" t="t" r="r" b="b"/>
            <a:pathLst>
              <a:path w="9895090" h="5655338" extrusionOk="0">
                <a:moveTo>
                  <a:pt x="0" y="0"/>
                </a:moveTo>
                <a:lnTo>
                  <a:pt x="3861355" y="0"/>
                </a:lnTo>
                <a:lnTo>
                  <a:pt x="4984550" y="0"/>
                </a:lnTo>
                <a:lnTo>
                  <a:pt x="8845904" y="0"/>
                </a:lnTo>
                <a:cubicBezTo>
                  <a:pt x="9425720" y="0"/>
                  <a:pt x="9895090" y="489848"/>
                  <a:pt x="9895090" y="1094953"/>
                </a:cubicBezTo>
                <a:lnTo>
                  <a:pt x="9895090" y="5655338"/>
                </a:lnTo>
                <a:lnTo>
                  <a:pt x="6033735" y="5655338"/>
                </a:lnTo>
                <a:lnTo>
                  <a:pt x="5402003" y="5655338"/>
                </a:lnTo>
                <a:lnTo>
                  <a:pt x="1540648" y="5655338"/>
                </a:lnTo>
                <a:cubicBezTo>
                  <a:pt x="690255" y="5655338"/>
                  <a:pt x="0" y="4934974"/>
                  <a:pt x="0" y="4047485"/>
                </a:cubicBezTo>
                <a:close/>
              </a:path>
            </a:pathLst>
          </a:cu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35" descr="iPhone6_mockup_front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97746" y="226918"/>
            <a:ext cx="4094254" cy="640416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5"/>
          <p:cNvSpPr>
            <a:spLocks noGrp="1"/>
          </p:cNvSpPr>
          <p:nvPr>
            <p:ph type="pic" idx="2"/>
          </p:nvPr>
        </p:nvSpPr>
        <p:spPr>
          <a:xfrm>
            <a:off x="8912202" y="1246695"/>
            <a:ext cx="2444127" cy="433698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6" name="Google Shape;116;p35"/>
          <p:cNvSpPr txBox="1">
            <a:spLocks noGrp="1"/>
          </p:cNvSpPr>
          <p:nvPr>
            <p:ph type="body" idx="1"/>
          </p:nvPr>
        </p:nvSpPr>
        <p:spPr>
          <a:xfrm>
            <a:off x="898357" y="2319301"/>
            <a:ext cx="4867011" cy="3291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35"/>
          <p:cNvSpPr txBox="1">
            <a:spLocks noGrp="1"/>
          </p:cNvSpPr>
          <p:nvPr>
            <p:ph type="body" idx="3"/>
          </p:nvPr>
        </p:nvSpPr>
        <p:spPr>
          <a:xfrm>
            <a:off x="835671" y="1104338"/>
            <a:ext cx="4990998" cy="99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35"/>
          <p:cNvSpPr/>
          <p:nvPr/>
        </p:nvSpPr>
        <p:spPr>
          <a:xfrm>
            <a:off x="0" y="5782590"/>
            <a:ext cx="4963395" cy="875479"/>
          </a:xfrm>
          <a:custGeom>
            <a:avLst/>
            <a:gdLst/>
            <a:ahLst/>
            <a:cxnLst/>
            <a:rect l="l" t="t" r="r" b="b"/>
            <a:pathLst>
              <a:path w="4963395" h="875479" extrusionOk="0">
                <a:moveTo>
                  <a:pt x="0" y="0"/>
                </a:moveTo>
                <a:lnTo>
                  <a:pt x="4489787" y="0"/>
                </a:lnTo>
                <a:cubicBezTo>
                  <a:pt x="4750572" y="0"/>
                  <a:pt x="4963395" y="212873"/>
                  <a:pt x="4963395" y="473717"/>
                </a:cubicBezTo>
                <a:lnTo>
                  <a:pt x="4963395" y="875479"/>
                </a:lnTo>
                <a:lnTo>
                  <a:pt x="15515" y="875479"/>
                </a:lnTo>
                <a:lnTo>
                  <a:pt x="15515" y="174171"/>
                </a:lnTo>
                <a:cubicBezTo>
                  <a:pt x="15515" y="137630"/>
                  <a:pt x="13666" y="101524"/>
                  <a:pt x="10055" y="65941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6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Slide 2">
  <p:cSld name="Quote Slide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6"/>
          <p:cNvSpPr/>
          <p:nvPr/>
        </p:nvSpPr>
        <p:spPr>
          <a:xfrm>
            <a:off x="-1014" y="637821"/>
            <a:ext cx="5912541" cy="5541739"/>
          </a:xfrm>
          <a:custGeom>
            <a:avLst/>
            <a:gdLst/>
            <a:ahLst/>
            <a:cxnLst/>
            <a:rect l="l" t="t" r="r" b="b"/>
            <a:pathLst>
              <a:path w="1180419" h="1059839" extrusionOk="0">
                <a:moveTo>
                  <a:pt x="1180419" y="1059840"/>
                </a:moveTo>
                <a:lnTo>
                  <a:pt x="301407" y="1059840"/>
                </a:lnTo>
                <a:cubicBezTo>
                  <a:pt x="135039" y="1059840"/>
                  <a:pt x="0" y="924840"/>
                  <a:pt x="0" y="758520"/>
                </a:cubicBezTo>
                <a:lnTo>
                  <a:pt x="0" y="0"/>
                </a:lnTo>
                <a:lnTo>
                  <a:pt x="975160" y="0"/>
                </a:lnTo>
                <a:cubicBezTo>
                  <a:pt x="1088593" y="0"/>
                  <a:pt x="1180419" y="91800"/>
                  <a:pt x="1180419" y="205200"/>
                </a:cubicBezTo>
                <a:lnTo>
                  <a:pt x="1180419" y="1059840"/>
                </a:lnTo>
                <a:close/>
              </a:path>
            </a:pathLst>
          </a:cu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6"/>
          <p:cNvSpPr>
            <a:spLocks noGrp="1"/>
          </p:cNvSpPr>
          <p:nvPr>
            <p:ph type="pic" idx="2"/>
          </p:nvPr>
        </p:nvSpPr>
        <p:spPr>
          <a:xfrm>
            <a:off x="320540" y="335338"/>
            <a:ext cx="11578483" cy="614670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23" name="Google Shape;123;p36"/>
          <p:cNvSpPr txBox="1">
            <a:spLocks noGrp="1"/>
          </p:cNvSpPr>
          <p:nvPr>
            <p:ph type="body" idx="1"/>
          </p:nvPr>
        </p:nvSpPr>
        <p:spPr>
          <a:xfrm>
            <a:off x="427670" y="1504602"/>
            <a:ext cx="5055171" cy="380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6"/>
          <p:cNvPicPr preferRelativeResize="0"/>
          <p:nvPr/>
        </p:nvPicPr>
        <p:blipFill rotWithShape="1">
          <a:blip r:embed="rId20">
            <a:alphaModFix/>
          </a:blip>
          <a:srcRect l="5742" t="75046" r="6485" b="13954"/>
          <a:stretch/>
        </p:blipFill>
        <p:spPr>
          <a:xfrm>
            <a:off x="8124669" y="6375621"/>
            <a:ext cx="3540279" cy="2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6"/>
          <p:cNvSpPr/>
          <p:nvPr/>
        </p:nvSpPr>
        <p:spPr>
          <a:xfrm>
            <a:off x="0" y="6444761"/>
            <a:ext cx="8229600" cy="45719"/>
          </a:xfrm>
          <a:custGeom>
            <a:avLst/>
            <a:gdLst/>
            <a:ahLst/>
            <a:cxnLst/>
            <a:rect l="l" t="t" r="r" b="b"/>
            <a:pathLst>
              <a:path w="3587009" h="35236" extrusionOk="0">
                <a:moveTo>
                  <a:pt x="3587009" y="35236"/>
                </a:moveTo>
                <a:lnTo>
                  <a:pt x="1764946" y="35236"/>
                </a:lnTo>
                <a:cubicBezTo>
                  <a:pt x="1758282" y="35236"/>
                  <a:pt x="1117609" y="22864"/>
                  <a:pt x="887233" y="13346"/>
                </a:cubicBezTo>
                <a:cubicBezTo>
                  <a:pt x="617826" y="2877"/>
                  <a:pt x="208481" y="20009"/>
                  <a:pt x="54262" y="25719"/>
                </a:cubicBezTo>
                <a:cubicBezTo>
                  <a:pt x="25703" y="26671"/>
                  <a:pt x="5712" y="27622"/>
                  <a:pt x="0" y="27622"/>
                </a:cubicBezTo>
                <a:lnTo>
                  <a:pt x="0" y="18105"/>
                </a:lnTo>
                <a:cubicBezTo>
                  <a:pt x="5712" y="18105"/>
                  <a:pt x="24751" y="17153"/>
                  <a:pt x="54262" y="16201"/>
                </a:cubicBezTo>
                <a:cubicBezTo>
                  <a:pt x="208481" y="9539"/>
                  <a:pt x="618778" y="-7592"/>
                  <a:pt x="888185" y="3829"/>
                </a:cubicBezTo>
                <a:cubicBezTo>
                  <a:pt x="1118561" y="13346"/>
                  <a:pt x="1759234" y="25719"/>
                  <a:pt x="1764946" y="25719"/>
                </a:cubicBezTo>
                <a:lnTo>
                  <a:pt x="3587009" y="25719"/>
                </a:lnTo>
                <a:lnTo>
                  <a:pt x="3587009" y="35236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.ucpress.edu/elementa/article/10/1/00090/185041/Human-and-social-values-in-agroecologyA-review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hyperlink" Target="https://urgenci.net/wp-content/uploads/2016/05/Overview-of-Community-Supported-Agriculture-in-Europe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nyeleni.org/en/category/newsletters-nyeleni-in-english/newsletter-no-13-food-sovereignty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nyeleni.org/DOWNLOADS/Nyelni_EN.pd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u-dare.com/good-practices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eu_dare_project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hyperlink" Target="https://eu-dare.com/" TargetMode="External"/><Relationship Id="rId4" Type="http://schemas.openxmlformats.org/officeDocument/2006/relationships/hyperlink" Target="https://www.facebook.com/EU.Dar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.ucpress.edu/elementa/article/10/1/00090/185041/Human-and-social-values-in-agroecologyA-review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o.org/agroecology/overview/agroecology-and-the-sustainable-development-goals/en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A02EA4-4CBF-804E-84A7-7223E815E2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28787" y="4530878"/>
            <a:ext cx="5646179" cy="697353"/>
          </a:xfrm>
        </p:spPr>
        <p:txBody>
          <a:bodyPr/>
          <a:lstStyle/>
          <a:p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Wpływ agroekologii na społeczność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9177E28-4F22-7E40-AB64-D1BAC04F32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28787" y="3442924"/>
            <a:ext cx="5278651" cy="697353"/>
          </a:xfrm>
        </p:spPr>
        <p:txBody>
          <a:bodyPr>
            <a:noAutofit/>
          </a:bodyPr>
          <a:lstStyle/>
          <a:p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MODUŁ 4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3C4CCF-2245-77FD-0725-C0934B9EA7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11514" y="5856037"/>
            <a:ext cx="4448014" cy="679345"/>
          </a:xfrm>
        </p:spPr>
        <p:txBody>
          <a:bodyPr/>
          <a:lstStyle/>
          <a:p>
            <a:pPr algn="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www.eu-dare.com</a:t>
            </a:r>
          </a:p>
        </p:txBody>
      </p:sp>
      <p:sp>
        <p:nvSpPr>
          <p:cNvPr id="6" name="Graphic 12">
            <a:extLst>
              <a:ext uri="{FF2B5EF4-FFF2-40B4-BE49-F238E27FC236}">
                <a16:creationId xmlns:a16="http://schemas.microsoft.com/office/drawing/2014/main" id="{B14CC7B2-F202-79E6-5E3A-99ED0E0C1B72}"/>
              </a:ext>
            </a:extLst>
          </p:cNvPr>
          <p:cNvSpPr/>
          <p:nvPr/>
        </p:nvSpPr>
        <p:spPr>
          <a:xfrm>
            <a:off x="6095999" y="4305482"/>
            <a:ext cx="6120000" cy="72000"/>
          </a:xfrm>
          <a:custGeom>
            <a:avLst/>
            <a:gdLst>
              <a:gd name="connsiteX0" fmla="*/ 3587009 w 3587009"/>
              <a:gd name="connsiteY0" fmla="*/ 35236 h 35236"/>
              <a:gd name="connsiteX1" fmla="*/ 1764946 w 3587009"/>
              <a:gd name="connsiteY1" fmla="*/ 35236 h 35236"/>
              <a:gd name="connsiteX2" fmla="*/ 887233 w 3587009"/>
              <a:gd name="connsiteY2" fmla="*/ 13346 h 35236"/>
              <a:gd name="connsiteX3" fmla="*/ 54262 w 3587009"/>
              <a:gd name="connsiteY3" fmla="*/ 25719 h 35236"/>
              <a:gd name="connsiteX4" fmla="*/ 0 w 3587009"/>
              <a:gd name="connsiteY4" fmla="*/ 27622 h 35236"/>
              <a:gd name="connsiteX5" fmla="*/ 0 w 3587009"/>
              <a:gd name="connsiteY5" fmla="*/ 18105 h 35236"/>
              <a:gd name="connsiteX6" fmla="*/ 54262 w 3587009"/>
              <a:gd name="connsiteY6" fmla="*/ 16201 h 35236"/>
              <a:gd name="connsiteX7" fmla="*/ 888185 w 3587009"/>
              <a:gd name="connsiteY7" fmla="*/ 3829 h 35236"/>
              <a:gd name="connsiteX8" fmla="*/ 1764946 w 3587009"/>
              <a:gd name="connsiteY8" fmla="*/ 25719 h 35236"/>
              <a:gd name="connsiteX9" fmla="*/ 3587009 w 3587009"/>
              <a:gd name="connsiteY9" fmla="*/ 25719 h 35236"/>
              <a:gd name="connsiteX10" fmla="*/ 3587009 w 3587009"/>
              <a:gd name="connsiteY10" fmla="*/ 35236 h 3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87009" h="35236">
                <a:moveTo>
                  <a:pt x="3587009" y="35236"/>
                </a:moveTo>
                <a:lnTo>
                  <a:pt x="1764946" y="35236"/>
                </a:lnTo>
                <a:cubicBezTo>
                  <a:pt x="1758282" y="35236"/>
                  <a:pt x="1117609" y="22864"/>
                  <a:pt x="887233" y="13346"/>
                </a:cubicBezTo>
                <a:cubicBezTo>
                  <a:pt x="617826" y="2877"/>
                  <a:pt x="208481" y="20009"/>
                  <a:pt x="54262" y="25719"/>
                </a:cubicBezTo>
                <a:cubicBezTo>
                  <a:pt x="25703" y="26671"/>
                  <a:pt x="5712" y="27622"/>
                  <a:pt x="0" y="27622"/>
                </a:cubicBezTo>
                <a:lnTo>
                  <a:pt x="0" y="18105"/>
                </a:lnTo>
                <a:cubicBezTo>
                  <a:pt x="5712" y="18105"/>
                  <a:pt x="24751" y="17153"/>
                  <a:pt x="54262" y="16201"/>
                </a:cubicBezTo>
                <a:cubicBezTo>
                  <a:pt x="208481" y="9539"/>
                  <a:pt x="618778" y="-7592"/>
                  <a:pt x="888185" y="3829"/>
                </a:cubicBezTo>
                <a:cubicBezTo>
                  <a:pt x="1118561" y="13346"/>
                  <a:pt x="1759234" y="25719"/>
                  <a:pt x="1764946" y="25719"/>
                </a:cubicBezTo>
                <a:lnTo>
                  <a:pt x="3587009" y="25719"/>
                </a:lnTo>
                <a:lnTo>
                  <a:pt x="3587009" y="35236"/>
                </a:lnTo>
                <a:close/>
              </a:path>
            </a:pathLst>
          </a:custGeom>
          <a:solidFill>
            <a:srgbClr val="231F20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Symbol zastępczy obrazu 3"/>
          <p:cNvPicPr>
            <a:picLocks noGrp="1" noChangeAspect="1"/>
          </p:cNvPicPr>
          <p:nvPr>
            <p:ph type="pic" sz="quarter" idx="4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r="50"/>
          <a:stretch>
            <a:fillRect/>
          </a:stretch>
        </p:blipFill>
        <p:spPr/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30A51DB-3B43-E630-B465-268127293C3F}"/>
              </a:ext>
            </a:extLst>
          </p:cNvPr>
          <p:cNvGrpSpPr/>
          <p:nvPr/>
        </p:nvGrpSpPr>
        <p:grpSpPr>
          <a:xfrm rot="3730759">
            <a:off x="4250273" y="2445460"/>
            <a:ext cx="949885" cy="1163493"/>
            <a:chOff x="7602444" y="4967675"/>
            <a:chExt cx="483619" cy="592374"/>
          </a:xfrm>
        </p:grpSpPr>
        <p:grpSp>
          <p:nvGrpSpPr>
            <p:cNvPr id="18" name="Graphic 214">
              <a:extLst>
                <a:ext uri="{FF2B5EF4-FFF2-40B4-BE49-F238E27FC236}">
                  <a16:creationId xmlns:a16="http://schemas.microsoft.com/office/drawing/2014/main" id="{AECA61D2-0C23-402F-23E6-B62A70CC8E82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EF460731-BF29-2D34-62C9-EB874CCF8EA3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323400A0-84A7-CC80-EDEA-D610C950016C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2170EFDC-98DF-2A81-B977-9E144E9E3890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214">
              <a:extLst>
                <a:ext uri="{FF2B5EF4-FFF2-40B4-BE49-F238E27FC236}">
                  <a16:creationId xmlns:a16="http://schemas.microsoft.com/office/drawing/2014/main" id="{455DDED9-DE1C-0F0E-7598-EAA458897EF1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491B6B0F-3C69-87E8-26B3-F3C52DC945F8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0B20DA3F-EB73-175A-E203-30D7D2798911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8239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1"/>
          <p:cNvSpPr txBox="1">
            <a:spLocks noGrp="1"/>
          </p:cNvSpPr>
          <p:nvPr>
            <p:ph type="body" idx="1"/>
          </p:nvPr>
        </p:nvSpPr>
        <p:spPr>
          <a:xfrm>
            <a:off x="5825258" y="1807841"/>
            <a:ext cx="6010500" cy="30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endParaRPr sz="1200" dirty="0">
              <a:solidFill>
                <a:srgbClr val="0D0D0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SzPts val="4800"/>
              <a:buNone/>
            </a:pPr>
            <a:r>
              <a:rPr lang="en-US" sz="4700" b="1" dirty="0">
                <a:solidFill>
                  <a:srgbClr val="0D0D0D"/>
                </a:solidFill>
              </a:rPr>
              <a:t>Wpływ na środowisko i suwerenność żywnościowa</a:t>
            </a:r>
            <a:endParaRPr sz="4700" dirty="0">
              <a:solidFill>
                <a:srgbClr val="0D0D0D"/>
              </a:solidFill>
            </a:endParaRPr>
          </a:p>
        </p:txBody>
      </p:sp>
      <p:sp>
        <p:nvSpPr>
          <p:cNvPr id="338" name="Google Shape;338;p11"/>
          <p:cNvSpPr txBox="1">
            <a:spLocks noGrp="1"/>
          </p:cNvSpPr>
          <p:nvPr>
            <p:ph type="body" idx="2"/>
          </p:nvPr>
        </p:nvSpPr>
        <p:spPr>
          <a:xfrm>
            <a:off x="4502882" y="892243"/>
            <a:ext cx="2066906" cy="582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None/>
            </a:pPr>
            <a:r>
              <a:rPr lang="en-US"/>
              <a:t>02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2"/>
          <p:cNvSpPr txBox="1">
            <a:spLocks noGrp="1"/>
          </p:cNvSpPr>
          <p:nvPr>
            <p:ph type="body" idx="1"/>
          </p:nvPr>
        </p:nvSpPr>
        <p:spPr>
          <a:xfrm>
            <a:off x="679458" y="1121552"/>
            <a:ext cx="7698000" cy="3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pl-PL" sz="2100" dirty="0"/>
              <a:t>Suwerenność żywnościowa reprezentuje ruch społeczny mający na celu wzmocnienie pozycji ludzi, oferując alternatywę dla neoliberalnej wizji świata zdominowanego przez towary i rynki. Koncepcja ta jest procesem, który można dostosować do specyfiki ludzi i miejsc. </a:t>
            </a:r>
            <a:r>
              <a:rPr lang="pl-PL" sz="2100" b="1" dirty="0">
                <a:hlinkClick r:id="rId3"/>
              </a:rPr>
              <a:t>Źródło</a:t>
            </a:r>
            <a:endParaRPr lang="pl-PL" sz="2100" b="1" dirty="0"/>
          </a:p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pl-PL" sz="2100" dirty="0"/>
              <a:t> Suwerenność żywnościowa kładzie nacisk na solidarność, a nie konkurencję, dążąc do zbudowania bardziej sprawiedliwego i </a:t>
            </a:r>
            <a:r>
              <a:rPr lang="pl-PL" sz="2100" dirty="0" err="1"/>
              <a:t>inkluzywnego</a:t>
            </a:r>
            <a:r>
              <a:rPr lang="pl-PL" sz="2100" dirty="0"/>
              <a:t> świata. Termin ten został ukuty w 1996 roku przez La Via Campesina, globalny ruch rolników, aby opisać wizję bardziej sprawiedliwej i zrównoważonej przyszłości żywnościowej. Według La Via Campesina ... </a:t>
            </a:r>
            <a:r>
              <a:rPr lang="pl-PL" sz="2100" b="1" dirty="0"/>
              <a:t>suwerenność żywnościowa oznacza prawo ludzi do zdrowej i kulturowo odpowiedniej żywności, produkowanej w sposób zrównoważony ekologicznie, oraz prawo do definiowania własnych systemów żywnościowych i rolniczych. </a:t>
            </a:r>
            <a:r>
              <a:rPr lang="pl-PL" sz="2100" b="1" dirty="0">
                <a:hlinkClick r:id="rId4"/>
              </a:rPr>
              <a:t>Źródło </a:t>
            </a:r>
            <a:endParaRPr lang="pl-PL" sz="2100" b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lang="pl-PL" sz="2100" dirty="0"/>
          </a:p>
        </p:txBody>
      </p:sp>
      <p:sp>
        <p:nvSpPr>
          <p:cNvPr id="344" name="Google Shape;344;p12"/>
          <p:cNvSpPr txBox="1">
            <a:spLocks noGrp="1"/>
          </p:cNvSpPr>
          <p:nvPr>
            <p:ph type="body" idx="3"/>
          </p:nvPr>
        </p:nvSpPr>
        <p:spPr>
          <a:xfrm>
            <a:off x="679458" y="480972"/>
            <a:ext cx="6349803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</a:pPr>
            <a:r>
              <a:rPr lang="pl-PL" b="1" dirty="0"/>
              <a:t>Suwerenność żywnościowa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</a:pPr>
            <a:endParaRPr lang="pl-PL" b="1" dirty="0"/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r="27"/>
          <a:stretch>
            <a:fillRect/>
          </a:stretch>
        </p:blipFill>
        <p:spPr/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3"/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" b="86"/>
          <a:stretch>
            <a:fillRect/>
          </a:stretch>
        </p:blipFill>
        <p:spPr>
          <a:xfrm>
            <a:off x="6394070" y="1215953"/>
            <a:ext cx="5239644" cy="4704418"/>
          </a:xfrm>
        </p:spPr>
      </p:pic>
      <p:sp>
        <p:nvSpPr>
          <p:cNvPr id="350" name="Google Shape;350;g2a8705490bb_0_0"/>
          <p:cNvSpPr txBox="1">
            <a:spLocks noGrp="1"/>
          </p:cNvSpPr>
          <p:nvPr>
            <p:ph type="body" idx="1"/>
          </p:nvPr>
        </p:nvSpPr>
        <p:spPr>
          <a:xfrm>
            <a:off x="826428" y="1050863"/>
            <a:ext cx="5454000" cy="47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1363"/>
              <a:buNone/>
            </a:pPr>
            <a:r>
              <a:rPr lang="pl-PL" sz="1700" i="0" dirty="0"/>
              <a:t>Suwerenność żywnościowa różni się od bezpieczeństwa żywnościowego zarówno pod względem podejścia, jak i polityki. Bezpieczeństwo żywnościowe nie rozróżnia skąd pochodzi żywność, ani w jakich warunkach jest produkowana i dystrybuowana. Krajowe cele w zakresie bezpieczeństwa żywnościowego są często osiągane poprzez pozyskiwanie żywności produkowanej w warunkach niszczących środowisko i wyzysku, a także wspierane przez dotacje i polityki, które niszczą lokalnych producentów żywności, ale przynoszą korzyści korporacjom </a:t>
            </a:r>
            <a:r>
              <a:rPr lang="pl-PL" sz="1700" i="0" dirty="0" err="1"/>
              <a:t>agrobiznesowym</a:t>
            </a:r>
            <a:r>
              <a:rPr lang="pl-PL" sz="1700" i="0" dirty="0"/>
              <a:t>.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1363"/>
              <a:buNone/>
            </a:pPr>
            <a:r>
              <a:rPr lang="pl-PL" sz="1700" b="1" i="0" dirty="0"/>
              <a:t>Suwerenność żywnościowa kładzie nacisk na ekologicznie odpowiednią produkcję, dystrybucję i konsumpcję, sprawiedliwość społeczno-ekonomiczną i lokalne systemy żywnościowe jako sposoby na walkę z głodem i ubóstwem oraz zagwarantowanie zrównoważonego bezpieczeństwa żywnościowego dla wszystkich ludzi.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1363"/>
              <a:buNone/>
            </a:pPr>
            <a:endParaRPr lang="pl-PL" sz="1700" i="0" dirty="0"/>
          </a:p>
        </p:txBody>
      </p:sp>
      <p:sp>
        <p:nvSpPr>
          <p:cNvPr id="351" name="Google Shape;351;g2a8705490bb_0_0"/>
          <p:cNvSpPr txBox="1"/>
          <p:nvPr/>
        </p:nvSpPr>
        <p:spPr>
          <a:xfrm>
            <a:off x="1868430" y="6111787"/>
            <a:ext cx="3637020" cy="5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2200" b="1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Źródło:  </a:t>
            </a:r>
            <a:r>
              <a:rPr lang="en-US" sz="2200" b="1" i="0" u="sng" strike="noStrike" cap="none" dirty="0" err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Nyéléni </a:t>
            </a:r>
            <a:r>
              <a:rPr lang="en-US" sz="2200" b="1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Newsletter no. 13 </a:t>
            </a:r>
            <a:r>
              <a:rPr lang="en-US" sz="2200" b="1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[2]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3" name="Google Shape;353;g2a8705490bb_0_0"/>
          <p:cNvGrpSpPr/>
          <p:nvPr/>
        </p:nvGrpSpPr>
        <p:grpSpPr>
          <a:xfrm>
            <a:off x="6166785" y="267083"/>
            <a:ext cx="1488446" cy="1083613"/>
            <a:chOff x="3400450" y="986392"/>
            <a:chExt cx="1488446" cy="1083613"/>
          </a:xfrm>
        </p:grpSpPr>
        <p:sp>
          <p:nvSpPr>
            <p:cNvPr id="354" name="Google Shape;354;g2a8705490bb_0_0"/>
            <p:cNvSpPr/>
            <p:nvPr/>
          </p:nvSpPr>
          <p:spPr>
            <a:xfrm>
              <a:off x="3400450" y="986392"/>
              <a:ext cx="1367848" cy="997515"/>
            </a:xfrm>
            <a:custGeom>
              <a:avLst/>
              <a:gdLst/>
              <a:ahLst/>
              <a:cxnLst/>
              <a:rect l="l" t="t" r="r" b="b"/>
              <a:pathLst>
                <a:path w="921110" h="671727" extrusionOk="0">
                  <a:moveTo>
                    <a:pt x="719999" y="669034"/>
                  </a:moveTo>
                  <a:cubicBezTo>
                    <a:pt x="715509" y="669034"/>
                    <a:pt x="710122" y="669034"/>
                    <a:pt x="705633" y="668136"/>
                  </a:cubicBezTo>
                  <a:cubicBezTo>
                    <a:pt x="641888" y="664544"/>
                    <a:pt x="582632" y="634908"/>
                    <a:pt x="546719" y="590007"/>
                  </a:cubicBezTo>
                  <a:cubicBezTo>
                    <a:pt x="468608" y="490325"/>
                    <a:pt x="518886" y="318801"/>
                    <a:pt x="544025" y="250551"/>
                  </a:cubicBezTo>
                  <a:cubicBezTo>
                    <a:pt x="585325" y="147277"/>
                    <a:pt x="665231" y="61964"/>
                    <a:pt x="774766" y="3592"/>
                  </a:cubicBezTo>
                  <a:lnTo>
                    <a:pt x="781948" y="0"/>
                  </a:lnTo>
                  <a:lnTo>
                    <a:pt x="856468" y="133807"/>
                  </a:lnTo>
                  <a:lnTo>
                    <a:pt x="848387" y="137399"/>
                  </a:lnTo>
                  <a:cubicBezTo>
                    <a:pt x="783744" y="162544"/>
                    <a:pt x="737955" y="211037"/>
                    <a:pt x="711918" y="281982"/>
                  </a:cubicBezTo>
                  <a:lnTo>
                    <a:pt x="715509" y="281982"/>
                  </a:lnTo>
                  <a:cubicBezTo>
                    <a:pt x="780153" y="281982"/>
                    <a:pt x="829533" y="299943"/>
                    <a:pt x="864548" y="336762"/>
                  </a:cubicBezTo>
                  <a:cubicBezTo>
                    <a:pt x="902257" y="371785"/>
                    <a:pt x="920213" y="416687"/>
                    <a:pt x="921111" y="474161"/>
                  </a:cubicBezTo>
                  <a:cubicBezTo>
                    <a:pt x="921111" y="528043"/>
                    <a:pt x="903154" y="574740"/>
                    <a:pt x="866344" y="611559"/>
                  </a:cubicBezTo>
                  <a:cubicBezTo>
                    <a:pt x="827737" y="648379"/>
                    <a:pt x="775664" y="669034"/>
                    <a:pt x="719999" y="669034"/>
                  </a:cubicBezTo>
                  <a:close/>
                  <a:moveTo>
                    <a:pt x="215422" y="671728"/>
                  </a:moveTo>
                  <a:cubicBezTo>
                    <a:pt x="210933" y="671728"/>
                    <a:pt x="205546" y="671728"/>
                    <a:pt x="201057" y="670830"/>
                  </a:cubicBezTo>
                  <a:cubicBezTo>
                    <a:pt x="136413" y="667238"/>
                    <a:pt x="77157" y="637603"/>
                    <a:pt x="41244" y="592701"/>
                  </a:cubicBezTo>
                  <a:cubicBezTo>
                    <a:pt x="9820" y="551391"/>
                    <a:pt x="-3647" y="495713"/>
                    <a:pt x="842" y="425667"/>
                  </a:cubicBezTo>
                  <a:cubicBezTo>
                    <a:pt x="4433" y="372683"/>
                    <a:pt x="18798" y="310719"/>
                    <a:pt x="41244" y="253245"/>
                  </a:cubicBezTo>
                  <a:cubicBezTo>
                    <a:pt x="79850" y="150869"/>
                    <a:pt x="158859" y="65556"/>
                    <a:pt x="270189" y="6286"/>
                  </a:cubicBezTo>
                  <a:lnTo>
                    <a:pt x="277372" y="2694"/>
                  </a:lnTo>
                  <a:lnTo>
                    <a:pt x="351891" y="136501"/>
                  </a:lnTo>
                  <a:lnTo>
                    <a:pt x="343810" y="140093"/>
                  </a:lnTo>
                  <a:cubicBezTo>
                    <a:pt x="279167" y="165238"/>
                    <a:pt x="233378" y="213731"/>
                    <a:pt x="207341" y="284676"/>
                  </a:cubicBezTo>
                  <a:lnTo>
                    <a:pt x="210933" y="284676"/>
                  </a:lnTo>
                  <a:cubicBezTo>
                    <a:pt x="275576" y="284676"/>
                    <a:pt x="324956" y="302637"/>
                    <a:pt x="362665" y="339456"/>
                  </a:cubicBezTo>
                  <a:cubicBezTo>
                    <a:pt x="397680" y="374479"/>
                    <a:pt x="416534" y="421177"/>
                    <a:pt x="416534" y="476855"/>
                  </a:cubicBezTo>
                  <a:cubicBezTo>
                    <a:pt x="416534" y="529839"/>
                    <a:pt x="399476" y="576536"/>
                    <a:pt x="364460" y="614254"/>
                  </a:cubicBezTo>
                  <a:cubicBezTo>
                    <a:pt x="324956" y="651073"/>
                    <a:pt x="271985" y="671728"/>
                    <a:pt x="215422" y="671728"/>
                  </a:cubicBezTo>
                  <a:close/>
                </a:path>
              </a:pathLst>
            </a:custGeom>
            <a:solidFill>
              <a:srgbClr val="8DC6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g2a8705490bb_0_0"/>
            <p:cNvSpPr/>
            <p:nvPr/>
          </p:nvSpPr>
          <p:spPr>
            <a:xfrm>
              <a:off x="3400450" y="986392"/>
              <a:ext cx="1488446" cy="1083613"/>
            </a:xfrm>
            <a:custGeom>
              <a:avLst/>
              <a:gdLst/>
              <a:ahLst/>
              <a:cxnLst/>
              <a:rect l="l" t="t" r="r" b="b"/>
              <a:pathLst>
                <a:path w="920214" h="669931" extrusionOk="0">
                  <a:moveTo>
                    <a:pt x="557494" y="581027"/>
                  </a:moveTo>
                  <a:cubicBezTo>
                    <a:pt x="590713" y="623234"/>
                    <a:pt x="645481" y="651073"/>
                    <a:pt x="704737" y="654665"/>
                  </a:cubicBezTo>
                  <a:cubicBezTo>
                    <a:pt x="762198" y="658257"/>
                    <a:pt x="816067" y="639399"/>
                    <a:pt x="851980" y="602579"/>
                  </a:cubicBezTo>
                  <a:cubicBezTo>
                    <a:pt x="886097" y="567556"/>
                    <a:pt x="903156" y="526247"/>
                    <a:pt x="903156" y="475957"/>
                  </a:cubicBezTo>
                  <a:cubicBezTo>
                    <a:pt x="903156" y="422973"/>
                    <a:pt x="886097" y="381664"/>
                    <a:pt x="851980" y="350232"/>
                  </a:cubicBezTo>
                  <a:lnTo>
                    <a:pt x="851980" y="350232"/>
                  </a:lnTo>
                  <a:cubicBezTo>
                    <a:pt x="820556" y="316107"/>
                    <a:pt x="773869" y="299045"/>
                    <a:pt x="713715" y="299045"/>
                  </a:cubicBezTo>
                  <a:lnTo>
                    <a:pt x="688576" y="299045"/>
                  </a:lnTo>
                  <a:lnTo>
                    <a:pt x="692168" y="288268"/>
                  </a:lnTo>
                  <a:cubicBezTo>
                    <a:pt x="719102" y="210139"/>
                    <a:pt x="766687" y="156257"/>
                    <a:pt x="834024" y="128419"/>
                  </a:cubicBezTo>
                  <a:lnTo>
                    <a:pt x="776563" y="23349"/>
                  </a:lnTo>
                  <a:cubicBezTo>
                    <a:pt x="673313" y="79027"/>
                    <a:pt x="597896" y="159850"/>
                    <a:pt x="558392" y="257735"/>
                  </a:cubicBezTo>
                  <a:cubicBezTo>
                    <a:pt x="534151" y="322393"/>
                    <a:pt x="484770" y="485835"/>
                    <a:pt x="557494" y="581027"/>
                  </a:cubicBezTo>
                  <a:close/>
                  <a:moveTo>
                    <a:pt x="718205" y="669932"/>
                  </a:moveTo>
                  <a:cubicBezTo>
                    <a:pt x="713715" y="669932"/>
                    <a:pt x="708328" y="669932"/>
                    <a:pt x="703839" y="669034"/>
                  </a:cubicBezTo>
                  <a:cubicBezTo>
                    <a:pt x="640094" y="665442"/>
                    <a:pt x="580837" y="635807"/>
                    <a:pt x="544924" y="590007"/>
                  </a:cubicBezTo>
                  <a:cubicBezTo>
                    <a:pt x="466814" y="489427"/>
                    <a:pt x="517990" y="318801"/>
                    <a:pt x="544027" y="250551"/>
                  </a:cubicBezTo>
                  <a:cubicBezTo>
                    <a:pt x="586224" y="147277"/>
                    <a:pt x="666131" y="62862"/>
                    <a:pt x="776563" y="4490"/>
                  </a:cubicBezTo>
                  <a:lnTo>
                    <a:pt x="783746" y="898"/>
                  </a:lnTo>
                  <a:lnTo>
                    <a:pt x="857367" y="134705"/>
                  </a:lnTo>
                  <a:lnTo>
                    <a:pt x="849287" y="138297"/>
                  </a:lnTo>
                  <a:cubicBezTo>
                    <a:pt x="784643" y="162544"/>
                    <a:pt x="737956" y="211037"/>
                    <a:pt x="711920" y="281982"/>
                  </a:cubicBezTo>
                  <a:lnTo>
                    <a:pt x="715511" y="281982"/>
                  </a:lnTo>
                  <a:cubicBezTo>
                    <a:pt x="780154" y="281982"/>
                    <a:pt x="829535" y="300841"/>
                    <a:pt x="864550" y="337660"/>
                  </a:cubicBezTo>
                  <a:cubicBezTo>
                    <a:pt x="902258" y="372683"/>
                    <a:pt x="920215" y="417585"/>
                    <a:pt x="920215" y="475059"/>
                  </a:cubicBezTo>
                  <a:cubicBezTo>
                    <a:pt x="920215" y="528941"/>
                    <a:pt x="901360" y="575638"/>
                    <a:pt x="864550" y="612458"/>
                  </a:cubicBezTo>
                  <a:cubicBezTo>
                    <a:pt x="826841" y="649277"/>
                    <a:pt x="774767" y="669932"/>
                    <a:pt x="718205" y="669932"/>
                  </a:cubicBezTo>
                  <a:close/>
                  <a:moveTo>
                    <a:pt x="52019" y="581027"/>
                  </a:moveTo>
                  <a:cubicBezTo>
                    <a:pt x="85239" y="623234"/>
                    <a:pt x="140904" y="651073"/>
                    <a:pt x="200160" y="654665"/>
                  </a:cubicBezTo>
                  <a:cubicBezTo>
                    <a:pt x="258519" y="658257"/>
                    <a:pt x="312388" y="639399"/>
                    <a:pt x="349199" y="602579"/>
                  </a:cubicBezTo>
                  <a:cubicBezTo>
                    <a:pt x="381521" y="567556"/>
                    <a:pt x="397681" y="525349"/>
                    <a:pt x="397681" y="475957"/>
                  </a:cubicBezTo>
                  <a:cubicBezTo>
                    <a:pt x="397681" y="424769"/>
                    <a:pt x="381521" y="381664"/>
                    <a:pt x="349199" y="349334"/>
                  </a:cubicBezTo>
                  <a:cubicBezTo>
                    <a:pt x="315082" y="314311"/>
                    <a:pt x="269293" y="298147"/>
                    <a:pt x="208241" y="298147"/>
                  </a:cubicBezTo>
                  <a:lnTo>
                    <a:pt x="183102" y="298147"/>
                  </a:lnTo>
                  <a:lnTo>
                    <a:pt x="186693" y="287370"/>
                  </a:lnTo>
                  <a:cubicBezTo>
                    <a:pt x="213628" y="209242"/>
                    <a:pt x="261212" y="155360"/>
                    <a:pt x="328549" y="127521"/>
                  </a:cubicBezTo>
                  <a:lnTo>
                    <a:pt x="271088" y="22451"/>
                  </a:lnTo>
                  <a:cubicBezTo>
                    <a:pt x="166941" y="79027"/>
                    <a:pt x="92421" y="159850"/>
                    <a:pt x="54713" y="256837"/>
                  </a:cubicBezTo>
                  <a:cubicBezTo>
                    <a:pt x="14311" y="360111"/>
                    <a:pt x="-9033" y="499306"/>
                    <a:pt x="52019" y="581027"/>
                  </a:cubicBezTo>
                  <a:close/>
                  <a:moveTo>
                    <a:pt x="214525" y="669932"/>
                  </a:moveTo>
                  <a:cubicBezTo>
                    <a:pt x="210036" y="669932"/>
                    <a:pt x="204649" y="669932"/>
                    <a:pt x="200160" y="669034"/>
                  </a:cubicBezTo>
                  <a:cubicBezTo>
                    <a:pt x="135517" y="665442"/>
                    <a:pt x="76261" y="635807"/>
                    <a:pt x="40348" y="590007"/>
                  </a:cubicBezTo>
                  <a:cubicBezTo>
                    <a:pt x="9822" y="548697"/>
                    <a:pt x="-3646" y="492122"/>
                    <a:pt x="843" y="422075"/>
                  </a:cubicBezTo>
                  <a:cubicBezTo>
                    <a:pt x="4435" y="369091"/>
                    <a:pt x="18800" y="307127"/>
                    <a:pt x="42143" y="249653"/>
                  </a:cubicBezTo>
                  <a:cubicBezTo>
                    <a:pt x="81648" y="147277"/>
                    <a:pt x="160656" y="61964"/>
                    <a:pt x="271986" y="3592"/>
                  </a:cubicBezTo>
                  <a:lnTo>
                    <a:pt x="279169" y="0"/>
                  </a:lnTo>
                  <a:lnTo>
                    <a:pt x="352790" y="133807"/>
                  </a:lnTo>
                  <a:lnTo>
                    <a:pt x="344710" y="137399"/>
                  </a:lnTo>
                  <a:cubicBezTo>
                    <a:pt x="280066" y="161646"/>
                    <a:pt x="233380" y="210139"/>
                    <a:pt x="207343" y="281084"/>
                  </a:cubicBezTo>
                  <a:lnTo>
                    <a:pt x="210934" y="281084"/>
                  </a:lnTo>
                  <a:cubicBezTo>
                    <a:pt x="275577" y="281084"/>
                    <a:pt x="324958" y="299045"/>
                    <a:pt x="362666" y="336762"/>
                  </a:cubicBezTo>
                  <a:cubicBezTo>
                    <a:pt x="397681" y="371785"/>
                    <a:pt x="416536" y="418483"/>
                    <a:pt x="416536" y="474161"/>
                  </a:cubicBezTo>
                  <a:cubicBezTo>
                    <a:pt x="416536" y="527145"/>
                    <a:pt x="398579" y="572944"/>
                    <a:pt x="363564" y="611560"/>
                  </a:cubicBezTo>
                  <a:cubicBezTo>
                    <a:pt x="324060" y="649277"/>
                    <a:pt x="271088" y="669932"/>
                    <a:pt x="214525" y="669932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6" name="Google Shape;356;g2a8705490bb_0_0"/>
          <p:cNvGrpSpPr/>
          <p:nvPr/>
        </p:nvGrpSpPr>
        <p:grpSpPr>
          <a:xfrm rot="3730713">
            <a:off x="263985" y="5329771"/>
            <a:ext cx="893505" cy="1163507"/>
            <a:chOff x="7602444" y="4967675"/>
            <a:chExt cx="483620" cy="592374"/>
          </a:xfrm>
        </p:grpSpPr>
        <p:grpSp>
          <p:nvGrpSpPr>
            <p:cNvPr id="357" name="Google Shape;357;g2a8705490bb_0_0"/>
            <p:cNvGrpSpPr/>
            <p:nvPr/>
          </p:nvGrpSpPr>
          <p:grpSpPr>
            <a:xfrm>
              <a:off x="7618661" y="4967675"/>
              <a:ext cx="467403" cy="507609"/>
              <a:chOff x="2251964" y="3590497"/>
              <a:chExt cx="467403" cy="507609"/>
            </a:xfrm>
          </p:grpSpPr>
          <p:sp>
            <p:nvSpPr>
              <p:cNvPr id="358" name="Google Shape;358;g2a8705490bb_0_0"/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/>
                <a:ahLst/>
                <a:cxnLst/>
                <a:rect l="l" t="t" r="r" b="b"/>
                <a:pathLst>
                  <a:path w="228111" h="209384" extrusionOk="0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g2a8705490bb_0_0"/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/>
                <a:ahLst/>
                <a:cxnLst/>
                <a:rect l="l" t="t" r="r" b="b"/>
                <a:pathLst>
                  <a:path w="176382" h="341656" extrusionOk="0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g2a8705490bb_0_0"/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/>
                <a:ahLst/>
                <a:cxnLst/>
                <a:rect l="l" t="t" r="r" b="b"/>
                <a:pathLst>
                  <a:path w="173755" h="240181" extrusionOk="0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1" name="Google Shape;361;g2a8705490bb_0_0"/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</p:grpSpPr>
          <p:sp>
            <p:nvSpPr>
              <p:cNvPr id="362" name="Google Shape;362;g2a8705490bb_0_0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g2a8705490bb_0_0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28F51BC-03F5-2F3C-75C1-58B8E2823AD1}"/>
              </a:ext>
            </a:extLst>
          </p:cNvPr>
          <p:cNvSpPr txBox="1"/>
          <p:nvPr/>
        </p:nvSpPr>
        <p:spPr>
          <a:xfrm>
            <a:off x="7139348" y="2414259"/>
            <a:ext cx="4043001" cy="2549159"/>
          </a:xfrm>
          <a:prstGeom prst="rect">
            <a:avLst/>
          </a:prstGeom>
          <a:solidFill>
            <a:srgbClr val="9FDADF"/>
          </a:solidFill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30460"/>
              <a:buNone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SUWERENNOŚĆ ŻYWNOŚCIOWA A BEZPIECZEŃSTWO ŻYWNOŚCIOWE 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"MOŻNA MIEĆ BEZPIECZEŃSTWO ŻYWNOŚCIOWE W WIĘZIENIU LUB POD DYKTATURĄ, ALE NIGDY NIE MOŻNA MIEĆ SUWERENNOŚCI ŻYWNOŚCIOWEJ"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6613" y="2139487"/>
            <a:ext cx="2423889" cy="2579024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9"/>
          <p:cNvSpPr txBox="1"/>
          <p:nvPr/>
        </p:nvSpPr>
        <p:spPr>
          <a:xfrm>
            <a:off x="215815" y="1039640"/>
            <a:ext cx="540355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FDADF"/>
              </a:buClr>
              <a:buSzPts val="2800"/>
              <a:buFont typeface="Arial"/>
              <a:buNone/>
            </a:pPr>
            <a:r>
              <a:rPr lang="pl-PL" sz="2000" b="1" i="0" u="none" strike="noStrike" cap="none" dirty="0">
                <a:solidFill>
                  <a:srgbClr val="0AA3A4"/>
                </a:solidFill>
                <a:latin typeface="Calibri"/>
                <a:ea typeface="Calibri"/>
                <a:cs typeface="Calibri"/>
                <a:sym typeface="Calibri"/>
              </a:rPr>
              <a:t>Priorytetowe traktowanie żywności dla ludzi:</a:t>
            </a:r>
            <a:endParaRPr lang="pl-PL" sz="2000" b="1" i="0" u="none" strike="noStrike" cap="none" dirty="0">
              <a:solidFill>
                <a:srgbClr val="0AA3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19"/>
          <p:cNvSpPr txBox="1"/>
          <p:nvPr/>
        </p:nvSpPr>
        <p:spPr>
          <a:xfrm>
            <a:off x="224162" y="1450674"/>
            <a:ext cx="3733552" cy="1342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Zasada ta podkreśla prawo do odpowiedniej, zdrowej i kulturowo adekwatnej żywności dla wszystkich. Odrzuca ona postrzeganie żywności jako zwykłego towaru, promując zamiast tego postrzeganie żywności jako podstawowego prawa.</a:t>
            </a:r>
            <a:endParaRPr lang="pl-PL" sz="15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372" name="Google Shape;372;p19"/>
          <p:cNvSpPr txBox="1"/>
          <p:nvPr/>
        </p:nvSpPr>
        <p:spPr>
          <a:xfrm>
            <a:off x="224162" y="2934373"/>
            <a:ext cx="3733552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FDADF"/>
              </a:buClr>
              <a:buSzPts val="2800"/>
              <a:buFont typeface="Arial"/>
              <a:buNone/>
            </a:pPr>
            <a:r>
              <a:rPr lang="pl-PL" sz="2000" b="1" i="0" u="none" strike="noStrike" cap="none" dirty="0">
                <a:solidFill>
                  <a:srgbClr val="0AA3A4"/>
                </a:solidFill>
                <a:latin typeface="Calibri"/>
                <a:ea typeface="Calibri"/>
                <a:cs typeface="Calibri"/>
                <a:sym typeface="Calibri"/>
              </a:rPr>
              <a:t>Wycena producentów żywności:</a:t>
            </a:r>
            <a:endParaRPr lang="pl-PL" sz="2000" b="0" i="0" u="none" strike="noStrike" cap="none" dirty="0">
              <a:solidFill>
                <a:srgbClr val="0AA3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19"/>
          <p:cNvSpPr txBox="1"/>
          <p:nvPr/>
        </p:nvSpPr>
        <p:spPr>
          <a:xfrm>
            <a:off x="234718" y="3322499"/>
            <a:ext cx="3511020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Filar ten podkreśla znaczenie i poszanowanie praw producentów żywności, w tym rolników, rybaków i pracowników rolnych. Sprzeciwia się politykom i praktykom, które je dewaluują lub zagrażają ich źródłom utrzymania.</a:t>
            </a:r>
            <a:endParaRPr lang="pl-PL" sz="15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374" name="Google Shape;374;p19"/>
          <p:cNvSpPr txBox="1"/>
          <p:nvPr/>
        </p:nvSpPr>
        <p:spPr>
          <a:xfrm>
            <a:off x="224162" y="4924050"/>
            <a:ext cx="373239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FDADF"/>
              </a:buClr>
              <a:buSzPts val="2800"/>
              <a:buFont typeface="Arial"/>
              <a:buNone/>
            </a:pPr>
            <a:r>
              <a:rPr lang="pl-PL" sz="2000" b="1" i="0" u="none" strike="noStrike" cap="none" dirty="0">
                <a:solidFill>
                  <a:srgbClr val="0AA3A4"/>
                </a:solidFill>
                <a:latin typeface="Calibri"/>
                <a:ea typeface="Calibri"/>
                <a:cs typeface="Calibri"/>
                <a:sym typeface="Calibri"/>
              </a:rPr>
              <a:t>Lokalne systemy żywnościowe:</a:t>
            </a:r>
            <a:endParaRPr lang="pl-PL" sz="2000" b="0" i="0" u="none" strike="noStrike" cap="none" dirty="0">
              <a:solidFill>
                <a:srgbClr val="0AA3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19"/>
          <p:cNvSpPr txBox="1"/>
          <p:nvPr/>
        </p:nvSpPr>
        <p:spPr>
          <a:xfrm>
            <a:off x="234718" y="5284182"/>
            <a:ext cx="5703966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Promuje </a:t>
            </a:r>
            <a:r>
              <a:rPr lang="pl-PL" sz="1500" dirty="0">
                <a:latin typeface="Calibri"/>
                <a:ea typeface="Calibri"/>
                <a:cs typeface="Calibri"/>
                <a:sym typeface="Calibri"/>
              </a:rPr>
              <a:t>harmonię i dostosowanie </a:t>
            </a:r>
            <a:r>
              <a:rPr lang="pl-PL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między producentami żywności a konsumentami, dając im centralną rolę w podejmowaniu decyzji dotyczących żywności. Sprzeciwia się dumpingowi żywności i kontroli systemów żywnościowych przez odległe i nieobliczalne korporacje.</a:t>
            </a:r>
            <a:endParaRPr lang="pl-PL" sz="15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376" name="Google Shape;376;p19"/>
          <p:cNvSpPr txBox="1"/>
          <p:nvPr/>
        </p:nvSpPr>
        <p:spPr>
          <a:xfrm>
            <a:off x="7083912" y="1047214"/>
            <a:ext cx="4883926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2800"/>
              <a:buFont typeface="Arial"/>
              <a:buNone/>
            </a:pPr>
            <a:r>
              <a:rPr lang="pl-PL" sz="2000" b="1" i="0" u="none" strike="noStrike" cap="none" dirty="0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rPr>
              <a:t>Lokalna kontrola systemów żywnościowych:</a:t>
            </a:r>
            <a:endParaRPr lang="pl-PL"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19"/>
          <p:cNvSpPr txBox="1"/>
          <p:nvPr/>
        </p:nvSpPr>
        <p:spPr>
          <a:xfrm>
            <a:off x="8120490" y="1446220"/>
            <a:ext cx="3847348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Przypisuje kontrolę nad zasobami takimi jak ziemia, woda i nasiona lokalnym producentom żywności, promując sprawiedliwe i zrównoważone wykorzystanie tych zasobów. Odrzuca prywatyzację tych zasobów.</a:t>
            </a:r>
            <a:endParaRPr lang="pl-PL" sz="15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378" name="Google Shape;378;p19"/>
          <p:cNvSpPr txBox="1"/>
          <p:nvPr/>
        </p:nvSpPr>
        <p:spPr>
          <a:xfrm>
            <a:off x="7808338" y="2722639"/>
            <a:ext cx="41595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2800"/>
              <a:buFont typeface="Arial"/>
              <a:buNone/>
            </a:pPr>
            <a:r>
              <a:rPr lang="pl-PL" sz="2000" b="1" i="0" u="none" strike="noStrike" cap="none" dirty="0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rPr>
              <a:t>Rozwój wiedzy i umiejętności:</a:t>
            </a:r>
            <a:endParaRPr lang="pl-PL"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19"/>
          <p:cNvSpPr txBox="1"/>
          <p:nvPr/>
        </p:nvSpPr>
        <p:spPr>
          <a:xfrm>
            <a:off x="8256305" y="3115893"/>
            <a:ext cx="3510444" cy="1554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Opiera się na tradycyjnej wiedzy producentów żywności i ich wiedzy lokalnej, promując badania i przekazując tę wiedzę przyszłym pokoleniom. Sprzeciwia się technologiom, które zagrażają lub zanieczyszczają lokalne systemy żywnościowe.</a:t>
            </a:r>
            <a:endParaRPr lang="pl-PL" sz="15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380" name="Google Shape;380;p19"/>
          <p:cNvSpPr txBox="1"/>
          <p:nvPr/>
        </p:nvSpPr>
        <p:spPr>
          <a:xfrm>
            <a:off x="8941049" y="4839850"/>
            <a:ext cx="28257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2800"/>
              <a:buFont typeface="Arial"/>
              <a:buNone/>
            </a:pPr>
            <a:r>
              <a:rPr lang="pl-PL" sz="2000" b="1" i="0" u="none" strike="noStrike" cap="none" dirty="0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rPr>
              <a:t>Harmonia z </a:t>
            </a:r>
            <a:r>
              <a:rPr lang="pl-PL" sz="2000" b="1" i="0" u="none" strike="noStrike" cap="none" dirty="0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naturą</a:t>
            </a:r>
            <a:r>
              <a:rPr lang="pl-PL" sz="2000" b="1" i="0" u="none" strike="noStrike" cap="none" dirty="0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pl-PL"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19"/>
          <p:cNvSpPr txBox="1"/>
          <p:nvPr/>
        </p:nvSpPr>
        <p:spPr>
          <a:xfrm>
            <a:off x="6998249" y="5179150"/>
            <a:ext cx="4768500" cy="11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Stosuje praktyki agroekologiczne, które optymalizują wkład ekosystemów oraz poprawiają odporność i adaptację do zmian klimatu. Odrzuca metody produkcji, które szkodzą środowisku i przyczyniają się do globalnego ocieplenia.</a:t>
            </a:r>
            <a:endParaRPr lang="pl-PL" sz="15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grpSp>
        <p:nvGrpSpPr>
          <p:cNvPr id="382" name="Google Shape;382;p19"/>
          <p:cNvGrpSpPr/>
          <p:nvPr/>
        </p:nvGrpSpPr>
        <p:grpSpPr>
          <a:xfrm>
            <a:off x="3489133" y="1872672"/>
            <a:ext cx="4898749" cy="3112664"/>
            <a:chOff x="3210699" y="1392870"/>
            <a:chExt cx="5590903" cy="3519521"/>
          </a:xfrm>
        </p:grpSpPr>
        <p:grpSp>
          <p:nvGrpSpPr>
            <p:cNvPr id="383" name="Google Shape;383;p19"/>
            <p:cNvGrpSpPr/>
            <p:nvPr/>
          </p:nvGrpSpPr>
          <p:grpSpPr>
            <a:xfrm flipH="1">
              <a:off x="7091226" y="1392870"/>
              <a:ext cx="1393548" cy="1862024"/>
              <a:chOff x="3464157" y="1713527"/>
              <a:chExt cx="1393548" cy="1862024"/>
            </a:xfrm>
          </p:grpSpPr>
          <p:cxnSp>
            <p:nvCxnSpPr>
              <p:cNvPr id="384" name="Google Shape;384;p19"/>
              <p:cNvCxnSpPr/>
              <p:nvPr/>
            </p:nvCxnSpPr>
            <p:spPr>
              <a:xfrm rot="10800000">
                <a:off x="3505005" y="1754551"/>
                <a:ext cx="1352700" cy="1821000"/>
              </a:xfrm>
              <a:prstGeom prst="straightConnector1">
                <a:avLst/>
              </a:prstGeom>
              <a:noFill/>
              <a:ln w="12950" cap="flat" cmpd="sng">
                <a:solidFill>
                  <a:srgbClr val="75A94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385" name="Google Shape;385;p19"/>
              <p:cNvSpPr/>
              <p:nvPr/>
            </p:nvSpPr>
            <p:spPr>
              <a:xfrm>
                <a:off x="3464157" y="1713527"/>
                <a:ext cx="90131" cy="90131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46" extrusionOk="0">
                    <a:moveTo>
                      <a:pt x="126" y="28"/>
                    </a:moveTo>
                    <a:lnTo>
                      <a:pt x="126" y="28"/>
                    </a:lnTo>
                    <a:cubicBezTo>
                      <a:pt x="99" y="0"/>
                      <a:pt x="54" y="0"/>
                      <a:pt x="27" y="28"/>
                    </a:cubicBezTo>
                    <a:cubicBezTo>
                      <a:pt x="0" y="46"/>
                      <a:pt x="0" y="91"/>
                      <a:pt x="27" y="118"/>
                    </a:cubicBezTo>
                    <a:cubicBezTo>
                      <a:pt x="54" y="145"/>
                      <a:pt x="90" y="145"/>
                      <a:pt x="117" y="118"/>
                    </a:cubicBezTo>
                    <a:cubicBezTo>
                      <a:pt x="144" y="100"/>
                      <a:pt x="144" y="54"/>
                      <a:pt x="126" y="28"/>
                    </a:cubicBezTo>
                  </a:path>
                </a:pathLst>
              </a:custGeom>
              <a:solidFill>
                <a:srgbClr val="75A94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386" name="Google Shape;386;p19"/>
            <p:cNvCxnSpPr/>
            <p:nvPr/>
          </p:nvCxnSpPr>
          <p:spPr>
            <a:xfrm>
              <a:off x="7083635" y="3238125"/>
              <a:ext cx="1567800" cy="1627800"/>
            </a:xfrm>
            <a:prstGeom prst="straightConnector1">
              <a:avLst/>
            </a:prstGeom>
            <a:noFill/>
            <a:ln w="12950" cap="flat" cmpd="sng">
              <a:solidFill>
                <a:srgbClr val="75A949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87" name="Google Shape;387;p19"/>
            <p:cNvSpPr/>
            <p:nvPr/>
          </p:nvSpPr>
          <p:spPr>
            <a:xfrm>
              <a:off x="8604951" y="4822260"/>
              <a:ext cx="90131" cy="90131"/>
            </a:xfrm>
            <a:custGeom>
              <a:avLst/>
              <a:gdLst/>
              <a:ahLst/>
              <a:cxnLst/>
              <a:rect l="l" t="t" r="r" b="b"/>
              <a:pathLst>
                <a:path w="145" h="146" extrusionOk="0">
                  <a:moveTo>
                    <a:pt x="27" y="118"/>
                  </a:moveTo>
                  <a:lnTo>
                    <a:pt x="27" y="118"/>
                  </a:lnTo>
                  <a:cubicBezTo>
                    <a:pt x="54" y="145"/>
                    <a:pt x="90" y="145"/>
                    <a:pt x="117" y="118"/>
                  </a:cubicBezTo>
                  <a:cubicBezTo>
                    <a:pt x="144" y="99"/>
                    <a:pt x="144" y="54"/>
                    <a:pt x="126" y="27"/>
                  </a:cubicBezTo>
                  <a:cubicBezTo>
                    <a:pt x="99" y="0"/>
                    <a:pt x="54" y="0"/>
                    <a:pt x="27" y="27"/>
                  </a:cubicBezTo>
                  <a:cubicBezTo>
                    <a:pt x="0" y="54"/>
                    <a:pt x="0" y="90"/>
                    <a:pt x="27" y="118"/>
                  </a:cubicBezTo>
                </a:path>
              </a:pathLst>
            </a:custGeom>
            <a:solidFill>
              <a:srgbClr val="75A9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pl-P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88" name="Google Shape;388;p19"/>
            <p:cNvCxnSpPr/>
            <p:nvPr/>
          </p:nvCxnSpPr>
          <p:spPr>
            <a:xfrm>
              <a:off x="7083635" y="3232663"/>
              <a:ext cx="1679700" cy="2700"/>
            </a:xfrm>
            <a:prstGeom prst="straightConnector1">
              <a:avLst/>
            </a:prstGeom>
            <a:noFill/>
            <a:ln w="12950" cap="flat" cmpd="sng">
              <a:solidFill>
                <a:srgbClr val="75A949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89" name="Google Shape;389;p19"/>
            <p:cNvSpPr/>
            <p:nvPr/>
          </p:nvSpPr>
          <p:spPr>
            <a:xfrm>
              <a:off x="8716932" y="3194425"/>
              <a:ext cx="84670" cy="84668"/>
            </a:xfrm>
            <a:custGeom>
              <a:avLst/>
              <a:gdLst/>
              <a:ahLst/>
              <a:cxnLst/>
              <a:rect l="l" t="t" r="r" b="b"/>
              <a:pathLst>
                <a:path w="136" h="136" extrusionOk="0">
                  <a:moveTo>
                    <a:pt x="63" y="135"/>
                  </a:moveTo>
                  <a:lnTo>
                    <a:pt x="63" y="135"/>
                  </a:lnTo>
                  <a:cubicBezTo>
                    <a:pt x="99" y="135"/>
                    <a:pt x="135" y="108"/>
                    <a:pt x="135" y="63"/>
                  </a:cubicBezTo>
                  <a:cubicBezTo>
                    <a:pt x="135" y="27"/>
                    <a:pt x="99" y="0"/>
                    <a:pt x="63" y="0"/>
                  </a:cubicBezTo>
                  <a:cubicBezTo>
                    <a:pt x="26" y="0"/>
                    <a:pt x="0" y="27"/>
                    <a:pt x="0" y="63"/>
                  </a:cubicBezTo>
                  <a:cubicBezTo>
                    <a:pt x="0" y="108"/>
                    <a:pt x="26" y="135"/>
                    <a:pt x="63" y="135"/>
                  </a:cubicBezTo>
                </a:path>
              </a:pathLst>
            </a:custGeom>
            <a:solidFill>
              <a:srgbClr val="75A9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pl-P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90" name="Google Shape;390;p19"/>
            <p:cNvCxnSpPr/>
            <p:nvPr/>
          </p:nvCxnSpPr>
          <p:spPr>
            <a:xfrm rot="10800000">
              <a:off x="3352735" y="1602194"/>
              <a:ext cx="1573200" cy="1633200"/>
            </a:xfrm>
            <a:prstGeom prst="straightConnector1">
              <a:avLst/>
            </a:prstGeom>
            <a:noFill/>
            <a:ln w="12950" cap="flat" cmpd="sng">
              <a:solidFill>
                <a:srgbClr val="9FDAD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91" name="Google Shape;391;p19"/>
            <p:cNvSpPr/>
            <p:nvPr/>
          </p:nvSpPr>
          <p:spPr>
            <a:xfrm>
              <a:off x="3311757" y="1561127"/>
              <a:ext cx="90131" cy="90131"/>
            </a:xfrm>
            <a:custGeom>
              <a:avLst/>
              <a:gdLst/>
              <a:ahLst/>
              <a:cxnLst/>
              <a:rect l="l" t="t" r="r" b="b"/>
              <a:pathLst>
                <a:path w="145" h="146" extrusionOk="0">
                  <a:moveTo>
                    <a:pt x="126" y="28"/>
                  </a:moveTo>
                  <a:lnTo>
                    <a:pt x="126" y="28"/>
                  </a:lnTo>
                  <a:cubicBezTo>
                    <a:pt x="99" y="0"/>
                    <a:pt x="54" y="0"/>
                    <a:pt x="27" y="28"/>
                  </a:cubicBezTo>
                  <a:cubicBezTo>
                    <a:pt x="0" y="46"/>
                    <a:pt x="0" y="91"/>
                    <a:pt x="27" y="118"/>
                  </a:cubicBezTo>
                  <a:cubicBezTo>
                    <a:pt x="54" y="145"/>
                    <a:pt x="90" y="145"/>
                    <a:pt x="117" y="118"/>
                  </a:cubicBezTo>
                  <a:cubicBezTo>
                    <a:pt x="144" y="100"/>
                    <a:pt x="144" y="54"/>
                    <a:pt x="126" y="28"/>
                  </a:cubicBezTo>
                </a:path>
              </a:pathLst>
            </a:custGeom>
            <a:solidFill>
              <a:srgbClr val="63C1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pl-P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92" name="Google Shape;392;p19"/>
            <p:cNvCxnSpPr/>
            <p:nvPr/>
          </p:nvCxnSpPr>
          <p:spPr>
            <a:xfrm flipH="1">
              <a:off x="3352735" y="3238125"/>
              <a:ext cx="1573200" cy="1627800"/>
            </a:xfrm>
            <a:prstGeom prst="straightConnector1">
              <a:avLst/>
            </a:prstGeom>
            <a:noFill/>
            <a:ln w="12950" cap="flat" cmpd="sng">
              <a:solidFill>
                <a:srgbClr val="9FDAD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93" name="Google Shape;393;p19"/>
            <p:cNvSpPr/>
            <p:nvPr/>
          </p:nvSpPr>
          <p:spPr>
            <a:xfrm>
              <a:off x="3311757" y="4822260"/>
              <a:ext cx="90131" cy="90131"/>
            </a:xfrm>
            <a:custGeom>
              <a:avLst/>
              <a:gdLst/>
              <a:ahLst/>
              <a:cxnLst/>
              <a:rect l="l" t="t" r="r" b="b"/>
              <a:pathLst>
                <a:path w="145" h="146" extrusionOk="0">
                  <a:moveTo>
                    <a:pt x="27" y="27"/>
                  </a:moveTo>
                  <a:lnTo>
                    <a:pt x="27" y="27"/>
                  </a:lnTo>
                  <a:cubicBezTo>
                    <a:pt x="0" y="54"/>
                    <a:pt x="0" y="99"/>
                    <a:pt x="27" y="118"/>
                  </a:cubicBezTo>
                  <a:cubicBezTo>
                    <a:pt x="54" y="145"/>
                    <a:pt x="99" y="145"/>
                    <a:pt x="126" y="118"/>
                  </a:cubicBezTo>
                  <a:cubicBezTo>
                    <a:pt x="144" y="90"/>
                    <a:pt x="144" y="54"/>
                    <a:pt x="117" y="27"/>
                  </a:cubicBezTo>
                  <a:cubicBezTo>
                    <a:pt x="90" y="0"/>
                    <a:pt x="54" y="0"/>
                    <a:pt x="27" y="27"/>
                  </a:cubicBezTo>
                </a:path>
              </a:pathLst>
            </a:custGeom>
            <a:solidFill>
              <a:srgbClr val="63C1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pl-P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94" name="Google Shape;394;p19"/>
            <p:cNvCxnSpPr/>
            <p:nvPr/>
          </p:nvCxnSpPr>
          <p:spPr>
            <a:xfrm flipH="1">
              <a:off x="3246234" y="3232663"/>
              <a:ext cx="1679700" cy="2700"/>
            </a:xfrm>
            <a:prstGeom prst="straightConnector1">
              <a:avLst/>
            </a:prstGeom>
            <a:noFill/>
            <a:ln w="12950" cap="flat" cmpd="sng">
              <a:solidFill>
                <a:srgbClr val="9FDAD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95" name="Google Shape;395;p19"/>
            <p:cNvSpPr/>
            <p:nvPr/>
          </p:nvSpPr>
          <p:spPr>
            <a:xfrm>
              <a:off x="3210699" y="3194425"/>
              <a:ext cx="84670" cy="84668"/>
            </a:xfrm>
            <a:custGeom>
              <a:avLst/>
              <a:gdLst/>
              <a:ahLst/>
              <a:cxnLst/>
              <a:rect l="l" t="t" r="r" b="b"/>
              <a:pathLst>
                <a:path w="137" h="136" extrusionOk="0">
                  <a:moveTo>
                    <a:pt x="63" y="0"/>
                  </a:moveTo>
                  <a:lnTo>
                    <a:pt x="63" y="0"/>
                  </a:lnTo>
                  <a:cubicBezTo>
                    <a:pt x="27" y="0"/>
                    <a:pt x="0" y="27"/>
                    <a:pt x="0" y="63"/>
                  </a:cubicBezTo>
                  <a:cubicBezTo>
                    <a:pt x="0" y="108"/>
                    <a:pt x="27" y="135"/>
                    <a:pt x="63" y="135"/>
                  </a:cubicBezTo>
                  <a:cubicBezTo>
                    <a:pt x="99" y="135"/>
                    <a:pt x="136" y="108"/>
                    <a:pt x="136" y="63"/>
                  </a:cubicBezTo>
                  <a:cubicBezTo>
                    <a:pt x="136" y="27"/>
                    <a:pt x="99" y="0"/>
                    <a:pt x="63" y="0"/>
                  </a:cubicBezTo>
                </a:path>
              </a:pathLst>
            </a:custGeom>
            <a:solidFill>
              <a:srgbClr val="63C1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pl-P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6" name="Google Shape;396;p19"/>
          <p:cNvSpPr txBox="1"/>
          <p:nvPr/>
        </p:nvSpPr>
        <p:spPr>
          <a:xfrm>
            <a:off x="2973900" y="33642"/>
            <a:ext cx="6244200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l-PL" sz="2500" b="1" i="0" u="none" strike="noStrike" cap="none" dirty="0">
                <a:solidFill>
                  <a:srgbClr val="5F953F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6 FILARÓW SUWERENNOŚCI ŻYWNOŚCIOWEJ</a:t>
            </a:r>
            <a:endParaRPr lang="pl-PL" sz="2500" b="1" i="0" u="none" strike="noStrike" cap="none" dirty="0">
              <a:solidFill>
                <a:srgbClr val="5F95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pl-PL" sz="17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(Deklaracja </a:t>
            </a:r>
            <a:r>
              <a:rPr lang="pl-PL" sz="1700" b="0" i="0" u="sng" strike="noStrike" cap="none" dirty="0" err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Nyéléni</a:t>
            </a:r>
            <a:r>
              <a:rPr lang="pl-PL" sz="17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) (Forum </a:t>
            </a:r>
            <a:r>
              <a:rPr lang="pl-PL" sz="1700" b="0" i="0" u="sng" strike="noStrike" cap="none" dirty="0" err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Nyéléni</a:t>
            </a:r>
            <a:r>
              <a:rPr lang="pl-PL" sz="17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, Mali 2007)</a:t>
            </a:r>
            <a:endParaRPr lang="pl-PL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3"/>
          <p:cNvSpPr txBox="1">
            <a:spLocks noGrp="1"/>
          </p:cNvSpPr>
          <p:nvPr>
            <p:ph type="body" idx="1"/>
          </p:nvPr>
        </p:nvSpPr>
        <p:spPr>
          <a:xfrm>
            <a:off x="798380" y="2045704"/>
            <a:ext cx="11039659" cy="3849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pl-PL" dirty="0"/>
              <a:t>Rolnictwo Wspierane przez Społeczność - CSA (ang. </a:t>
            </a:r>
            <a:r>
              <a:rPr lang="pl-PL" i="1" dirty="0" err="1"/>
              <a:t>Community</a:t>
            </a:r>
            <a:r>
              <a:rPr lang="pl-PL" i="1" dirty="0"/>
              <a:t> </a:t>
            </a:r>
            <a:r>
              <a:rPr lang="pl-PL" i="1" dirty="0" err="1"/>
              <a:t>Supported</a:t>
            </a:r>
            <a:r>
              <a:rPr lang="pl-PL" i="1" dirty="0"/>
              <a:t> </a:t>
            </a:r>
            <a:r>
              <a:rPr lang="pl-PL" i="1" dirty="0" err="1"/>
              <a:t>Agriculture</a:t>
            </a:r>
            <a:r>
              <a:rPr lang="pl-PL" dirty="0"/>
              <a:t>) to model, który łączy </a:t>
            </a:r>
            <a:r>
              <a:rPr lang="pl-PL" b="1" dirty="0"/>
              <a:t>producentów i konsumentów</a:t>
            </a:r>
            <a:r>
              <a:rPr lang="pl-PL" dirty="0"/>
              <a:t>, eliminując pośredników. W ramach CSA konsumenci końcowi wspierają rolników poprzez gwarantowanie zbiorów, zwykle przez jeden rok, dzieląc w ten sposób ryzyko z producentem lub grupą producentów. </a:t>
            </a:r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lang="pl-PL" dirty="0"/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pl-PL" dirty="0"/>
              <a:t>Istnieje całkowicie oddolne podejście do produkcji żywności. Producenci mają możliwość planowania produkcji w oparciu o subskrypcje po z góry określonej cenie. W ten sposób nie napotykają na problemy związane z dystrybucją na dużą skalę, która często prowadzi do dużych ilości niezbadanej żywności, generując straty ekonomiczne dla producentów.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lang="pl-PL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lang="pl-PL" dirty="0"/>
          </a:p>
        </p:txBody>
      </p:sp>
      <p:sp>
        <p:nvSpPr>
          <p:cNvPr id="402" name="Google Shape;402;p13"/>
          <p:cNvSpPr txBox="1">
            <a:spLocks noGrp="1"/>
          </p:cNvSpPr>
          <p:nvPr>
            <p:ph type="body" idx="2"/>
          </p:nvPr>
        </p:nvSpPr>
        <p:spPr>
          <a:xfrm>
            <a:off x="798375" y="761599"/>
            <a:ext cx="10595400" cy="1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3600"/>
              <a:buNone/>
            </a:pPr>
            <a:r>
              <a:rPr lang="pl-PL" b="1" dirty="0"/>
              <a:t>Rolnictwo Wspierane przez Społeczność (CSA), narzędzie suwerenności żywnościowej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4"/>
          <p:cNvSpPr txBox="1">
            <a:spLocks noGrp="1"/>
          </p:cNvSpPr>
          <p:nvPr>
            <p:ph type="body" idx="1"/>
          </p:nvPr>
        </p:nvSpPr>
        <p:spPr>
          <a:xfrm>
            <a:off x="629148" y="1532028"/>
            <a:ext cx="4624777" cy="379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</a:pPr>
            <a:r>
              <a:rPr lang="en-US"/>
              <a:t>Ludzie muszą czuć, że świat przyrody jest ważny i cenny, piękny i wspaniały, a także zdumiewający i przyjemny.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</a:pPr>
            <a:endParaRPr/>
          </a:p>
        </p:txBody>
      </p:sp>
      <p:pic>
        <p:nvPicPr>
          <p:cNvPr id="409" name="Google Shape;409;p1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0181" b="10180"/>
          <a:stretch/>
        </p:blipFill>
        <p:spPr>
          <a:xfrm>
            <a:off x="320540" y="335338"/>
            <a:ext cx="11578483" cy="614670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410" name="Google Shape;410;p14"/>
          <p:cNvSpPr txBox="1"/>
          <p:nvPr/>
        </p:nvSpPr>
        <p:spPr>
          <a:xfrm>
            <a:off x="1360848" y="4656829"/>
            <a:ext cx="3161377" cy="505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Sir David Attenborough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14"/>
          <p:cNvSpPr txBox="1"/>
          <p:nvPr/>
        </p:nvSpPr>
        <p:spPr>
          <a:xfrm>
            <a:off x="504975" y="1154000"/>
            <a:ext cx="6395700" cy="4008600"/>
          </a:xfrm>
          <a:prstGeom prst="rect">
            <a:avLst/>
          </a:prstGeom>
          <a:solidFill>
            <a:srgbClr val="9FDAD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-PL" sz="2400" b="0" i="1" u="none" strike="noStrike" cap="none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Główna idea CSA jest prosta: grupa konsumentów łączy się z gospodarstwem rolnym w ich okolicy. Wspólnie dzielą się kosztami sezonu rolniczego, w tym dzierżawą ziemi, nasionami, narzędziami i wynagrodzeniami rolników. Podobnie dzielą się produktami z gospodarstwa. W ten sposób: konsumenci otrzymują świeżą żywność z pobliskiego gospodarstwa, produkowaną przez rolników, których znają; rolnicy mają dobre warunki pracy i produkują dla ludzi, których znają</a:t>
            </a:r>
            <a:r>
              <a:rPr lang="pl-PL" sz="1500" b="1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pl-PL" sz="2400" b="0" i="1" u="none" strike="noStrike" cap="none" dirty="0">
              <a:solidFill>
                <a:srgbClr val="0D0D0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l-PL" sz="1400" b="1" i="0" u="none" strike="noStrike" cap="none" dirty="0">
              <a:solidFill>
                <a:srgbClr val="0D0D0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lang="pl-PL" sz="1500" b="1" i="0" u="none" strike="noStrike" cap="none" dirty="0">
              <a:solidFill>
                <a:srgbClr val="0D0D0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2" name="Google Shape;412;p14"/>
          <p:cNvGrpSpPr/>
          <p:nvPr/>
        </p:nvGrpSpPr>
        <p:grpSpPr>
          <a:xfrm>
            <a:off x="6533850" y="4746074"/>
            <a:ext cx="1487826" cy="1083162"/>
            <a:chOff x="3400450" y="986392"/>
            <a:chExt cx="1487826" cy="1083162"/>
          </a:xfrm>
        </p:grpSpPr>
        <p:sp>
          <p:nvSpPr>
            <p:cNvPr id="413" name="Google Shape;413;p14"/>
            <p:cNvSpPr/>
            <p:nvPr/>
          </p:nvSpPr>
          <p:spPr>
            <a:xfrm>
              <a:off x="3400450" y="986392"/>
              <a:ext cx="1367826" cy="997498"/>
            </a:xfrm>
            <a:custGeom>
              <a:avLst/>
              <a:gdLst/>
              <a:ahLst/>
              <a:cxnLst/>
              <a:rect l="l" t="t" r="r" b="b"/>
              <a:pathLst>
                <a:path w="921110" h="671727" extrusionOk="0">
                  <a:moveTo>
                    <a:pt x="719999" y="669034"/>
                  </a:moveTo>
                  <a:cubicBezTo>
                    <a:pt x="715509" y="669034"/>
                    <a:pt x="710122" y="669034"/>
                    <a:pt x="705633" y="668136"/>
                  </a:cubicBezTo>
                  <a:cubicBezTo>
                    <a:pt x="641888" y="664544"/>
                    <a:pt x="582632" y="634908"/>
                    <a:pt x="546719" y="590007"/>
                  </a:cubicBezTo>
                  <a:cubicBezTo>
                    <a:pt x="468608" y="490325"/>
                    <a:pt x="518886" y="318801"/>
                    <a:pt x="544025" y="250551"/>
                  </a:cubicBezTo>
                  <a:cubicBezTo>
                    <a:pt x="585325" y="147277"/>
                    <a:pt x="665231" y="61964"/>
                    <a:pt x="774766" y="3592"/>
                  </a:cubicBezTo>
                  <a:lnTo>
                    <a:pt x="781948" y="0"/>
                  </a:lnTo>
                  <a:lnTo>
                    <a:pt x="856468" y="133807"/>
                  </a:lnTo>
                  <a:lnTo>
                    <a:pt x="848387" y="137399"/>
                  </a:lnTo>
                  <a:cubicBezTo>
                    <a:pt x="783744" y="162544"/>
                    <a:pt x="737955" y="211037"/>
                    <a:pt x="711918" y="281982"/>
                  </a:cubicBezTo>
                  <a:lnTo>
                    <a:pt x="715509" y="281982"/>
                  </a:lnTo>
                  <a:cubicBezTo>
                    <a:pt x="780153" y="281982"/>
                    <a:pt x="829533" y="299943"/>
                    <a:pt x="864548" y="336762"/>
                  </a:cubicBezTo>
                  <a:cubicBezTo>
                    <a:pt x="902257" y="371785"/>
                    <a:pt x="920213" y="416687"/>
                    <a:pt x="921111" y="474161"/>
                  </a:cubicBezTo>
                  <a:cubicBezTo>
                    <a:pt x="921111" y="528043"/>
                    <a:pt x="903154" y="574740"/>
                    <a:pt x="866344" y="611559"/>
                  </a:cubicBezTo>
                  <a:cubicBezTo>
                    <a:pt x="827737" y="648379"/>
                    <a:pt x="775664" y="669034"/>
                    <a:pt x="719999" y="669034"/>
                  </a:cubicBezTo>
                  <a:close/>
                  <a:moveTo>
                    <a:pt x="215422" y="671728"/>
                  </a:moveTo>
                  <a:cubicBezTo>
                    <a:pt x="210933" y="671728"/>
                    <a:pt x="205546" y="671728"/>
                    <a:pt x="201057" y="670830"/>
                  </a:cubicBezTo>
                  <a:cubicBezTo>
                    <a:pt x="136413" y="667238"/>
                    <a:pt x="77157" y="637603"/>
                    <a:pt x="41244" y="592701"/>
                  </a:cubicBezTo>
                  <a:cubicBezTo>
                    <a:pt x="9820" y="551391"/>
                    <a:pt x="-3647" y="495713"/>
                    <a:pt x="842" y="425667"/>
                  </a:cubicBezTo>
                  <a:cubicBezTo>
                    <a:pt x="4433" y="372683"/>
                    <a:pt x="18798" y="310719"/>
                    <a:pt x="41244" y="253245"/>
                  </a:cubicBezTo>
                  <a:cubicBezTo>
                    <a:pt x="79850" y="150869"/>
                    <a:pt x="158859" y="65556"/>
                    <a:pt x="270189" y="6286"/>
                  </a:cubicBezTo>
                  <a:lnTo>
                    <a:pt x="277372" y="2694"/>
                  </a:lnTo>
                  <a:lnTo>
                    <a:pt x="351891" y="136501"/>
                  </a:lnTo>
                  <a:lnTo>
                    <a:pt x="343810" y="140093"/>
                  </a:lnTo>
                  <a:cubicBezTo>
                    <a:pt x="279167" y="165238"/>
                    <a:pt x="233378" y="213731"/>
                    <a:pt x="207341" y="284676"/>
                  </a:cubicBezTo>
                  <a:lnTo>
                    <a:pt x="210933" y="284676"/>
                  </a:lnTo>
                  <a:cubicBezTo>
                    <a:pt x="275576" y="284676"/>
                    <a:pt x="324956" y="302637"/>
                    <a:pt x="362665" y="339456"/>
                  </a:cubicBezTo>
                  <a:cubicBezTo>
                    <a:pt x="397680" y="374479"/>
                    <a:pt x="416534" y="421177"/>
                    <a:pt x="416534" y="476855"/>
                  </a:cubicBezTo>
                  <a:cubicBezTo>
                    <a:pt x="416534" y="529839"/>
                    <a:pt x="399476" y="576536"/>
                    <a:pt x="364460" y="614254"/>
                  </a:cubicBezTo>
                  <a:cubicBezTo>
                    <a:pt x="324956" y="651073"/>
                    <a:pt x="271985" y="671728"/>
                    <a:pt x="215422" y="671728"/>
                  </a:cubicBezTo>
                  <a:close/>
                </a:path>
              </a:pathLst>
            </a:custGeom>
            <a:solidFill>
              <a:srgbClr val="8DC6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14"/>
            <p:cNvSpPr/>
            <p:nvPr/>
          </p:nvSpPr>
          <p:spPr>
            <a:xfrm>
              <a:off x="3400450" y="986392"/>
              <a:ext cx="1487826" cy="1083162"/>
            </a:xfrm>
            <a:custGeom>
              <a:avLst/>
              <a:gdLst/>
              <a:ahLst/>
              <a:cxnLst/>
              <a:rect l="l" t="t" r="r" b="b"/>
              <a:pathLst>
                <a:path w="920214" h="669931" extrusionOk="0">
                  <a:moveTo>
                    <a:pt x="557494" y="581027"/>
                  </a:moveTo>
                  <a:cubicBezTo>
                    <a:pt x="590713" y="623234"/>
                    <a:pt x="645481" y="651073"/>
                    <a:pt x="704737" y="654665"/>
                  </a:cubicBezTo>
                  <a:cubicBezTo>
                    <a:pt x="762198" y="658257"/>
                    <a:pt x="816067" y="639399"/>
                    <a:pt x="851980" y="602579"/>
                  </a:cubicBezTo>
                  <a:cubicBezTo>
                    <a:pt x="886097" y="567556"/>
                    <a:pt x="903156" y="526247"/>
                    <a:pt x="903156" y="475957"/>
                  </a:cubicBezTo>
                  <a:cubicBezTo>
                    <a:pt x="903156" y="422973"/>
                    <a:pt x="886097" y="381664"/>
                    <a:pt x="851980" y="350232"/>
                  </a:cubicBezTo>
                  <a:lnTo>
                    <a:pt x="851980" y="350232"/>
                  </a:lnTo>
                  <a:cubicBezTo>
                    <a:pt x="820556" y="316107"/>
                    <a:pt x="773869" y="299045"/>
                    <a:pt x="713715" y="299045"/>
                  </a:cubicBezTo>
                  <a:lnTo>
                    <a:pt x="688576" y="299045"/>
                  </a:lnTo>
                  <a:lnTo>
                    <a:pt x="692168" y="288268"/>
                  </a:lnTo>
                  <a:cubicBezTo>
                    <a:pt x="719102" y="210139"/>
                    <a:pt x="766687" y="156257"/>
                    <a:pt x="834024" y="128419"/>
                  </a:cubicBezTo>
                  <a:lnTo>
                    <a:pt x="776563" y="23349"/>
                  </a:lnTo>
                  <a:cubicBezTo>
                    <a:pt x="673313" y="79027"/>
                    <a:pt x="597896" y="159850"/>
                    <a:pt x="558392" y="257735"/>
                  </a:cubicBezTo>
                  <a:cubicBezTo>
                    <a:pt x="534151" y="322393"/>
                    <a:pt x="484770" y="485835"/>
                    <a:pt x="557494" y="581027"/>
                  </a:cubicBezTo>
                  <a:close/>
                  <a:moveTo>
                    <a:pt x="718205" y="669932"/>
                  </a:moveTo>
                  <a:cubicBezTo>
                    <a:pt x="713715" y="669932"/>
                    <a:pt x="708328" y="669932"/>
                    <a:pt x="703839" y="669034"/>
                  </a:cubicBezTo>
                  <a:cubicBezTo>
                    <a:pt x="640094" y="665442"/>
                    <a:pt x="580837" y="635807"/>
                    <a:pt x="544924" y="590007"/>
                  </a:cubicBezTo>
                  <a:cubicBezTo>
                    <a:pt x="466814" y="489427"/>
                    <a:pt x="517990" y="318801"/>
                    <a:pt x="544027" y="250551"/>
                  </a:cubicBezTo>
                  <a:cubicBezTo>
                    <a:pt x="586224" y="147277"/>
                    <a:pt x="666131" y="62862"/>
                    <a:pt x="776563" y="4490"/>
                  </a:cubicBezTo>
                  <a:lnTo>
                    <a:pt x="783746" y="898"/>
                  </a:lnTo>
                  <a:lnTo>
                    <a:pt x="857367" y="134705"/>
                  </a:lnTo>
                  <a:lnTo>
                    <a:pt x="849287" y="138297"/>
                  </a:lnTo>
                  <a:cubicBezTo>
                    <a:pt x="784643" y="162544"/>
                    <a:pt x="737956" y="211037"/>
                    <a:pt x="711920" y="281982"/>
                  </a:cubicBezTo>
                  <a:lnTo>
                    <a:pt x="715511" y="281982"/>
                  </a:lnTo>
                  <a:cubicBezTo>
                    <a:pt x="780154" y="281982"/>
                    <a:pt x="829535" y="300841"/>
                    <a:pt x="864550" y="337660"/>
                  </a:cubicBezTo>
                  <a:cubicBezTo>
                    <a:pt x="902258" y="372683"/>
                    <a:pt x="920215" y="417585"/>
                    <a:pt x="920215" y="475059"/>
                  </a:cubicBezTo>
                  <a:cubicBezTo>
                    <a:pt x="920215" y="528941"/>
                    <a:pt x="901360" y="575638"/>
                    <a:pt x="864550" y="612458"/>
                  </a:cubicBezTo>
                  <a:cubicBezTo>
                    <a:pt x="826841" y="649277"/>
                    <a:pt x="774767" y="669932"/>
                    <a:pt x="718205" y="669932"/>
                  </a:cubicBezTo>
                  <a:close/>
                  <a:moveTo>
                    <a:pt x="52019" y="581027"/>
                  </a:moveTo>
                  <a:cubicBezTo>
                    <a:pt x="85239" y="623234"/>
                    <a:pt x="140904" y="651073"/>
                    <a:pt x="200160" y="654665"/>
                  </a:cubicBezTo>
                  <a:cubicBezTo>
                    <a:pt x="258519" y="658257"/>
                    <a:pt x="312388" y="639399"/>
                    <a:pt x="349199" y="602579"/>
                  </a:cubicBezTo>
                  <a:cubicBezTo>
                    <a:pt x="381521" y="567556"/>
                    <a:pt x="397681" y="525349"/>
                    <a:pt x="397681" y="475957"/>
                  </a:cubicBezTo>
                  <a:cubicBezTo>
                    <a:pt x="397681" y="424769"/>
                    <a:pt x="381521" y="381664"/>
                    <a:pt x="349199" y="349334"/>
                  </a:cubicBezTo>
                  <a:cubicBezTo>
                    <a:pt x="315082" y="314311"/>
                    <a:pt x="269293" y="298147"/>
                    <a:pt x="208241" y="298147"/>
                  </a:cubicBezTo>
                  <a:lnTo>
                    <a:pt x="183102" y="298147"/>
                  </a:lnTo>
                  <a:lnTo>
                    <a:pt x="186693" y="287370"/>
                  </a:lnTo>
                  <a:cubicBezTo>
                    <a:pt x="213628" y="209242"/>
                    <a:pt x="261212" y="155360"/>
                    <a:pt x="328549" y="127521"/>
                  </a:cubicBezTo>
                  <a:lnTo>
                    <a:pt x="271088" y="22451"/>
                  </a:lnTo>
                  <a:cubicBezTo>
                    <a:pt x="166941" y="79027"/>
                    <a:pt x="92421" y="159850"/>
                    <a:pt x="54713" y="256837"/>
                  </a:cubicBezTo>
                  <a:cubicBezTo>
                    <a:pt x="14311" y="360111"/>
                    <a:pt x="-9033" y="499306"/>
                    <a:pt x="52019" y="581027"/>
                  </a:cubicBezTo>
                  <a:close/>
                  <a:moveTo>
                    <a:pt x="214525" y="669932"/>
                  </a:moveTo>
                  <a:cubicBezTo>
                    <a:pt x="210036" y="669932"/>
                    <a:pt x="204649" y="669932"/>
                    <a:pt x="200160" y="669034"/>
                  </a:cubicBezTo>
                  <a:cubicBezTo>
                    <a:pt x="135517" y="665442"/>
                    <a:pt x="76261" y="635807"/>
                    <a:pt x="40348" y="590007"/>
                  </a:cubicBezTo>
                  <a:cubicBezTo>
                    <a:pt x="9822" y="548697"/>
                    <a:pt x="-3646" y="492122"/>
                    <a:pt x="843" y="422075"/>
                  </a:cubicBezTo>
                  <a:cubicBezTo>
                    <a:pt x="4435" y="369091"/>
                    <a:pt x="18800" y="307127"/>
                    <a:pt x="42143" y="249653"/>
                  </a:cubicBezTo>
                  <a:cubicBezTo>
                    <a:pt x="81648" y="147277"/>
                    <a:pt x="160656" y="61964"/>
                    <a:pt x="271986" y="3592"/>
                  </a:cubicBezTo>
                  <a:lnTo>
                    <a:pt x="279169" y="0"/>
                  </a:lnTo>
                  <a:lnTo>
                    <a:pt x="352790" y="133807"/>
                  </a:lnTo>
                  <a:lnTo>
                    <a:pt x="344710" y="137399"/>
                  </a:lnTo>
                  <a:cubicBezTo>
                    <a:pt x="280066" y="161646"/>
                    <a:pt x="233380" y="210139"/>
                    <a:pt x="207343" y="281084"/>
                  </a:cubicBezTo>
                  <a:lnTo>
                    <a:pt x="210934" y="281084"/>
                  </a:lnTo>
                  <a:cubicBezTo>
                    <a:pt x="275577" y="281084"/>
                    <a:pt x="324958" y="299045"/>
                    <a:pt x="362666" y="336762"/>
                  </a:cubicBezTo>
                  <a:cubicBezTo>
                    <a:pt x="397681" y="371785"/>
                    <a:pt x="416536" y="418483"/>
                    <a:pt x="416536" y="474161"/>
                  </a:cubicBezTo>
                  <a:cubicBezTo>
                    <a:pt x="416536" y="527145"/>
                    <a:pt x="398579" y="572944"/>
                    <a:pt x="363564" y="611560"/>
                  </a:cubicBezTo>
                  <a:cubicBezTo>
                    <a:pt x="324060" y="649277"/>
                    <a:pt x="271088" y="669932"/>
                    <a:pt x="214525" y="669932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"/>
          <p:cNvSpPr txBox="1">
            <a:spLocks noGrp="1"/>
          </p:cNvSpPr>
          <p:nvPr>
            <p:ph type="body" idx="1"/>
          </p:nvPr>
        </p:nvSpPr>
        <p:spPr>
          <a:xfrm>
            <a:off x="919314" y="1490343"/>
            <a:ext cx="10741350" cy="1404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335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</a:pPr>
            <a:r>
              <a:rPr lang="pl-PL" dirty="0"/>
              <a:t>CSA opierają się na </a:t>
            </a:r>
            <a:r>
              <a:rPr lang="pl-PL" b="1" dirty="0"/>
              <a:t>zaufaniu </a:t>
            </a:r>
            <a:r>
              <a:rPr lang="pl-PL" dirty="0"/>
              <a:t>między konsumentami i producentami. Zaufanie jest niezbędne do tworzenia długoterminowych relacji biznesowych i zapewnienia zrównoważonego rozwoju produkcji na małą skalę.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endParaRPr lang="pl-PL" dirty="0"/>
          </a:p>
        </p:txBody>
      </p:sp>
      <p:sp>
        <p:nvSpPr>
          <p:cNvPr id="420" name="Google Shape;420;p15"/>
          <p:cNvSpPr txBox="1">
            <a:spLocks noGrp="1"/>
          </p:cNvSpPr>
          <p:nvPr>
            <p:ph type="body" idx="2"/>
          </p:nvPr>
        </p:nvSpPr>
        <p:spPr>
          <a:xfrm>
            <a:off x="107969" y="467871"/>
            <a:ext cx="11140945" cy="80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3600"/>
              <a:buNone/>
            </a:pPr>
            <a:r>
              <a:rPr lang="pl-PL" dirty="0"/>
              <a:t>Zaufanie jako kluczowy element relacji społecznych w CSA</a:t>
            </a:r>
          </a:p>
        </p:txBody>
      </p:sp>
      <p:grpSp>
        <p:nvGrpSpPr>
          <p:cNvPr id="421" name="Google Shape;421;p15"/>
          <p:cNvGrpSpPr/>
          <p:nvPr/>
        </p:nvGrpSpPr>
        <p:grpSpPr>
          <a:xfrm rot="3730759">
            <a:off x="10918674" y="553763"/>
            <a:ext cx="949887" cy="1163493"/>
            <a:chOff x="7602444" y="4967675"/>
            <a:chExt cx="483620" cy="592374"/>
          </a:xfrm>
        </p:grpSpPr>
        <p:grpSp>
          <p:nvGrpSpPr>
            <p:cNvPr id="422" name="Google Shape;422;p15"/>
            <p:cNvGrpSpPr/>
            <p:nvPr/>
          </p:nvGrpSpPr>
          <p:grpSpPr>
            <a:xfrm>
              <a:off x="7618661" y="4967675"/>
              <a:ext cx="467403" cy="507609"/>
              <a:chOff x="2251964" y="3590497"/>
              <a:chExt cx="467403" cy="507609"/>
            </a:xfrm>
          </p:grpSpPr>
          <p:sp>
            <p:nvSpPr>
              <p:cNvPr id="423" name="Google Shape;423;p15"/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/>
                <a:ahLst/>
                <a:cxnLst/>
                <a:rect l="l" t="t" r="r" b="b"/>
                <a:pathLst>
                  <a:path w="228111" h="209384" extrusionOk="0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15"/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/>
                <a:ahLst/>
                <a:cxnLst/>
                <a:rect l="l" t="t" r="r" b="b"/>
                <a:pathLst>
                  <a:path w="176382" h="341656" extrusionOk="0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15"/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/>
                <a:ahLst/>
                <a:cxnLst/>
                <a:rect l="l" t="t" r="r" b="b"/>
                <a:pathLst>
                  <a:path w="173755" h="240181" extrusionOk="0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6" name="Google Shape;426;p15"/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</p:grpSpPr>
          <p:sp>
            <p:nvSpPr>
              <p:cNvPr id="427" name="Google Shape;427;p15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15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Freeform 171">
            <a:extLst>
              <a:ext uri="{FF2B5EF4-FFF2-40B4-BE49-F238E27FC236}">
                <a16:creationId xmlns:a16="http://schemas.microsoft.com/office/drawing/2014/main" id="{B876E4AD-5846-3856-FAE6-95AC08E01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2870728"/>
            <a:ext cx="2907310" cy="3009492"/>
          </a:xfrm>
          <a:custGeom>
            <a:avLst/>
            <a:gdLst>
              <a:gd name="T0" fmla="*/ 355 w 4425"/>
              <a:gd name="T1" fmla="*/ 2797 h 4231"/>
              <a:gd name="T2" fmla="*/ 355 w 4425"/>
              <a:gd name="T3" fmla="*/ 2797 h 4231"/>
              <a:gd name="T4" fmla="*/ 579 w 4425"/>
              <a:gd name="T5" fmla="*/ 3124 h 4231"/>
              <a:gd name="T6" fmla="*/ 579 w 4425"/>
              <a:gd name="T7" fmla="*/ 3124 h 4231"/>
              <a:gd name="T8" fmla="*/ 637 w 4425"/>
              <a:gd name="T9" fmla="*/ 3184 h 4231"/>
              <a:gd name="T10" fmla="*/ 637 w 4425"/>
              <a:gd name="T11" fmla="*/ 3184 h 4231"/>
              <a:gd name="T12" fmla="*/ 698 w 4425"/>
              <a:gd name="T13" fmla="*/ 3243 h 4231"/>
              <a:gd name="T14" fmla="*/ 698 w 4425"/>
              <a:gd name="T15" fmla="*/ 3243 h 4231"/>
              <a:gd name="T16" fmla="*/ 774 w 4425"/>
              <a:gd name="T17" fmla="*/ 3310 h 4231"/>
              <a:gd name="T18" fmla="*/ 774 w 4425"/>
              <a:gd name="T19" fmla="*/ 3310 h 4231"/>
              <a:gd name="T20" fmla="*/ 1279 w 4425"/>
              <a:gd name="T21" fmla="*/ 3695 h 4231"/>
              <a:gd name="T22" fmla="*/ 1279 w 4425"/>
              <a:gd name="T23" fmla="*/ 3695 h 4231"/>
              <a:gd name="T24" fmla="*/ 1372 w 4425"/>
              <a:gd name="T25" fmla="*/ 3753 h 4231"/>
              <a:gd name="T26" fmla="*/ 1372 w 4425"/>
              <a:gd name="T27" fmla="*/ 3753 h 4231"/>
              <a:gd name="T28" fmla="*/ 2947 w 4425"/>
              <a:gd name="T29" fmla="*/ 4061 h 4231"/>
              <a:gd name="T30" fmla="*/ 2947 w 4425"/>
              <a:gd name="T31" fmla="*/ 4061 h 4231"/>
              <a:gd name="T32" fmla="*/ 3043 w 4425"/>
              <a:gd name="T33" fmla="*/ 4025 h 4231"/>
              <a:gd name="T34" fmla="*/ 3043 w 4425"/>
              <a:gd name="T35" fmla="*/ 4025 h 4231"/>
              <a:gd name="T36" fmla="*/ 4418 w 4425"/>
              <a:gd name="T37" fmla="*/ 2174 h 4231"/>
              <a:gd name="T38" fmla="*/ 4418 w 4425"/>
              <a:gd name="T39" fmla="*/ 2174 h 4231"/>
              <a:gd name="T40" fmla="*/ 4422 w 4425"/>
              <a:gd name="T41" fmla="*/ 2104 h 4231"/>
              <a:gd name="T42" fmla="*/ 4422 w 4425"/>
              <a:gd name="T43" fmla="*/ 2104 h 4231"/>
              <a:gd name="T44" fmla="*/ 4422 w 4425"/>
              <a:gd name="T45" fmla="*/ 1963 h 4231"/>
              <a:gd name="T46" fmla="*/ 4422 w 4425"/>
              <a:gd name="T47" fmla="*/ 1963 h 4231"/>
              <a:gd name="T48" fmla="*/ 3208 w 4425"/>
              <a:gd name="T49" fmla="*/ 240 h 4231"/>
              <a:gd name="T50" fmla="*/ 3208 w 4425"/>
              <a:gd name="T51" fmla="*/ 240 h 4231"/>
              <a:gd name="T52" fmla="*/ 3109 w 4425"/>
              <a:gd name="T53" fmla="*/ 198 h 4231"/>
              <a:gd name="T54" fmla="*/ 3109 w 4425"/>
              <a:gd name="T55" fmla="*/ 198 h 4231"/>
              <a:gd name="T56" fmla="*/ 1911 w 4425"/>
              <a:gd name="T57" fmla="*/ 101 h 4231"/>
              <a:gd name="T58" fmla="*/ 1911 w 4425"/>
              <a:gd name="T59" fmla="*/ 101 h 4231"/>
              <a:gd name="T60" fmla="*/ 1806 w 4425"/>
              <a:gd name="T61" fmla="*/ 131 h 4231"/>
              <a:gd name="T62" fmla="*/ 1806 w 4425"/>
              <a:gd name="T63" fmla="*/ 131 h 4231"/>
              <a:gd name="T64" fmla="*/ 683 w 4425"/>
              <a:gd name="T65" fmla="*/ 917 h 4231"/>
              <a:gd name="T66" fmla="*/ 683 w 4425"/>
              <a:gd name="T67" fmla="*/ 917 h 4231"/>
              <a:gd name="T68" fmla="*/ 343 w 4425"/>
              <a:gd name="T69" fmla="*/ 2768 h 4231"/>
              <a:gd name="T70" fmla="*/ 343 w 4425"/>
              <a:gd name="T71" fmla="*/ 2768 h 4231"/>
              <a:gd name="T72" fmla="*/ 355 w 4425"/>
              <a:gd name="T73" fmla="*/ 2797 h 4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425" h="4231">
                <a:moveTo>
                  <a:pt x="355" y="2797"/>
                </a:moveTo>
                <a:lnTo>
                  <a:pt x="355" y="2797"/>
                </a:lnTo>
                <a:cubicBezTo>
                  <a:pt x="427" y="2909"/>
                  <a:pt x="503" y="3017"/>
                  <a:pt x="579" y="3124"/>
                </a:cubicBezTo>
                <a:lnTo>
                  <a:pt x="579" y="3124"/>
                </a:lnTo>
                <a:cubicBezTo>
                  <a:pt x="597" y="3145"/>
                  <a:pt x="617" y="3165"/>
                  <a:pt x="637" y="3184"/>
                </a:cubicBezTo>
                <a:lnTo>
                  <a:pt x="637" y="3184"/>
                </a:lnTo>
                <a:cubicBezTo>
                  <a:pt x="657" y="3204"/>
                  <a:pt x="677" y="3223"/>
                  <a:pt x="698" y="3243"/>
                </a:cubicBezTo>
                <a:lnTo>
                  <a:pt x="698" y="3243"/>
                </a:lnTo>
                <a:cubicBezTo>
                  <a:pt x="723" y="3266"/>
                  <a:pt x="748" y="3288"/>
                  <a:pt x="774" y="3310"/>
                </a:cubicBezTo>
                <a:lnTo>
                  <a:pt x="774" y="3310"/>
                </a:lnTo>
                <a:cubicBezTo>
                  <a:pt x="925" y="3445"/>
                  <a:pt x="1096" y="3578"/>
                  <a:pt x="1279" y="3695"/>
                </a:cubicBezTo>
                <a:lnTo>
                  <a:pt x="1279" y="3695"/>
                </a:lnTo>
                <a:cubicBezTo>
                  <a:pt x="1309" y="3715"/>
                  <a:pt x="1341" y="3734"/>
                  <a:pt x="1372" y="3753"/>
                </a:cubicBezTo>
                <a:lnTo>
                  <a:pt x="1372" y="3753"/>
                </a:lnTo>
                <a:cubicBezTo>
                  <a:pt x="1830" y="4044"/>
                  <a:pt x="2426" y="4230"/>
                  <a:pt x="2947" y="4061"/>
                </a:cubicBezTo>
                <a:lnTo>
                  <a:pt x="2947" y="4061"/>
                </a:lnTo>
                <a:cubicBezTo>
                  <a:pt x="2979" y="4050"/>
                  <a:pt x="3012" y="4039"/>
                  <a:pt x="3043" y="4025"/>
                </a:cubicBezTo>
                <a:lnTo>
                  <a:pt x="3043" y="4025"/>
                </a:lnTo>
                <a:cubicBezTo>
                  <a:pt x="3879" y="3748"/>
                  <a:pt x="4249" y="2936"/>
                  <a:pt x="4418" y="2174"/>
                </a:cubicBezTo>
                <a:lnTo>
                  <a:pt x="4418" y="2174"/>
                </a:lnTo>
                <a:cubicBezTo>
                  <a:pt x="4419" y="2151"/>
                  <a:pt x="4421" y="2128"/>
                  <a:pt x="4422" y="2104"/>
                </a:cubicBezTo>
                <a:lnTo>
                  <a:pt x="4422" y="2104"/>
                </a:lnTo>
                <a:cubicBezTo>
                  <a:pt x="4424" y="2057"/>
                  <a:pt x="4424" y="2010"/>
                  <a:pt x="4422" y="1963"/>
                </a:cubicBezTo>
                <a:lnTo>
                  <a:pt x="4422" y="1963"/>
                </a:lnTo>
                <a:cubicBezTo>
                  <a:pt x="4392" y="1205"/>
                  <a:pt x="3889" y="548"/>
                  <a:pt x="3208" y="240"/>
                </a:cubicBezTo>
                <a:lnTo>
                  <a:pt x="3208" y="240"/>
                </a:lnTo>
                <a:cubicBezTo>
                  <a:pt x="3175" y="225"/>
                  <a:pt x="3142" y="211"/>
                  <a:pt x="3109" y="198"/>
                </a:cubicBezTo>
                <a:lnTo>
                  <a:pt x="3109" y="198"/>
                </a:lnTo>
                <a:cubicBezTo>
                  <a:pt x="2715" y="17"/>
                  <a:pt x="2298" y="0"/>
                  <a:pt x="1911" y="101"/>
                </a:cubicBezTo>
                <a:lnTo>
                  <a:pt x="1911" y="101"/>
                </a:lnTo>
                <a:cubicBezTo>
                  <a:pt x="1875" y="110"/>
                  <a:pt x="1840" y="120"/>
                  <a:pt x="1806" y="131"/>
                </a:cubicBezTo>
                <a:lnTo>
                  <a:pt x="1806" y="131"/>
                </a:lnTo>
                <a:cubicBezTo>
                  <a:pt x="1347" y="270"/>
                  <a:pt x="939" y="522"/>
                  <a:pt x="683" y="917"/>
                </a:cubicBezTo>
                <a:lnTo>
                  <a:pt x="683" y="917"/>
                </a:lnTo>
                <a:cubicBezTo>
                  <a:pt x="322" y="1467"/>
                  <a:pt x="0" y="2161"/>
                  <a:pt x="343" y="2768"/>
                </a:cubicBezTo>
                <a:lnTo>
                  <a:pt x="343" y="2768"/>
                </a:lnTo>
                <a:cubicBezTo>
                  <a:pt x="347" y="2778"/>
                  <a:pt x="351" y="2787"/>
                  <a:pt x="355" y="2797"/>
                </a:cubicBezTo>
              </a:path>
            </a:pathLst>
          </a:custGeom>
          <a:noFill/>
          <a:ln w="7200" cap="flat">
            <a:solidFill>
              <a:srgbClr val="75A94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sz="1500" dirty="0">
              <a:solidFill>
                <a:srgbClr val="41296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reeform 172">
            <a:extLst>
              <a:ext uri="{FF2B5EF4-FFF2-40B4-BE49-F238E27FC236}">
                <a16:creationId xmlns:a16="http://schemas.microsoft.com/office/drawing/2014/main" id="{2096EBBD-657C-9669-99AE-58A92FB4F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039" y="2939973"/>
            <a:ext cx="2907310" cy="3009489"/>
          </a:xfrm>
          <a:custGeom>
            <a:avLst/>
            <a:gdLst>
              <a:gd name="T0" fmla="*/ 356 w 4425"/>
              <a:gd name="T1" fmla="*/ 1432 h 4230"/>
              <a:gd name="T2" fmla="*/ 356 w 4425"/>
              <a:gd name="T3" fmla="*/ 1432 h 4230"/>
              <a:gd name="T4" fmla="*/ 579 w 4425"/>
              <a:gd name="T5" fmla="*/ 1105 h 4230"/>
              <a:gd name="T6" fmla="*/ 579 w 4425"/>
              <a:gd name="T7" fmla="*/ 1105 h 4230"/>
              <a:gd name="T8" fmla="*/ 637 w 4425"/>
              <a:gd name="T9" fmla="*/ 1044 h 4230"/>
              <a:gd name="T10" fmla="*/ 637 w 4425"/>
              <a:gd name="T11" fmla="*/ 1044 h 4230"/>
              <a:gd name="T12" fmla="*/ 698 w 4425"/>
              <a:gd name="T13" fmla="*/ 986 h 4230"/>
              <a:gd name="T14" fmla="*/ 698 w 4425"/>
              <a:gd name="T15" fmla="*/ 986 h 4230"/>
              <a:gd name="T16" fmla="*/ 774 w 4425"/>
              <a:gd name="T17" fmla="*/ 918 h 4230"/>
              <a:gd name="T18" fmla="*/ 774 w 4425"/>
              <a:gd name="T19" fmla="*/ 918 h 4230"/>
              <a:gd name="T20" fmla="*/ 1279 w 4425"/>
              <a:gd name="T21" fmla="*/ 534 h 4230"/>
              <a:gd name="T22" fmla="*/ 1279 w 4425"/>
              <a:gd name="T23" fmla="*/ 534 h 4230"/>
              <a:gd name="T24" fmla="*/ 1372 w 4425"/>
              <a:gd name="T25" fmla="*/ 477 h 4230"/>
              <a:gd name="T26" fmla="*/ 1372 w 4425"/>
              <a:gd name="T27" fmla="*/ 477 h 4230"/>
              <a:gd name="T28" fmla="*/ 2947 w 4425"/>
              <a:gd name="T29" fmla="*/ 169 h 4230"/>
              <a:gd name="T30" fmla="*/ 2947 w 4425"/>
              <a:gd name="T31" fmla="*/ 169 h 4230"/>
              <a:gd name="T32" fmla="*/ 3043 w 4425"/>
              <a:gd name="T33" fmla="*/ 204 h 4230"/>
              <a:gd name="T34" fmla="*/ 3043 w 4425"/>
              <a:gd name="T35" fmla="*/ 204 h 4230"/>
              <a:gd name="T36" fmla="*/ 4418 w 4425"/>
              <a:gd name="T37" fmla="*/ 2055 h 4230"/>
              <a:gd name="T38" fmla="*/ 4418 w 4425"/>
              <a:gd name="T39" fmla="*/ 2055 h 4230"/>
              <a:gd name="T40" fmla="*/ 4422 w 4425"/>
              <a:gd name="T41" fmla="*/ 2124 h 4230"/>
              <a:gd name="T42" fmla="*/ 4422 w 4425"/>
              <a:gd name="T43" fmla="*/ 2124 h 4230"/>
              <a:gd name="T44" fmla="*/ 4422 w 4425"/>
              <a:gd name="T45" fmla="*/ 2266 h 4230"/>
              <a:gd name="T46" fmla="*/ 4422 w 4425"/>
              <a:gd name="T47" fmla="*/ 2266 h 4230"/>
              <a:gd name="T48" fmla="*/ 3208 w 4425"/>
              <a:gd name="T49" fmla="*/ 3990 h 4230"/>
              <a:gd name="T50" fmla="*/ 3208 w 4425"/>
              <a:gd name="T51" fmla="*/ 3990 h 4230"/>
              <a:gd name="T52" fmla="*/ 3110 w 4425"/>
              <a:gd name="T53" fmla="*/ 4032 h 4230"/>
              <a:gd name="T54" fmla="*/ 3110 w 4425"/>
              <a:gd name="T55" fmla="*/ 4032 h 4230"/>
              <a:gd name="T56" fmla="*/ 1911 w 4425"/>
              <a:gd name="T57" fmla="*/ 4129 h 4230"/>
              <a:gd name="T58" fmla="*/ 1911 w 4425"/>
              <a:gd name="T59" fmla="*/ 4129 h 4230"/>
              <a:gd name="T60" fmla="*/ 1806 w 4425"/>
              <a:gd name="T61" fmla="*/ 4099 h 4230"/>
              <a:gd name="T62" fmla="*/ 1806 w 4425"/>
              <a:gd name="T63" fmla="*/ 4099 h 4230"/>
              <a:gd name="T64" fmla="*/ 683 w 4425"/>
              <a:gd name="T65" fmla="*/ 3311 h 4230"/>
              <a:gd name="T66" fmla="*/ 683 w 4425"/>
              <a:gd name="T67" fmla="*/ 3311 h 4230"/>
              <a:gd name="T68" fmla="*/ 343 w 4425"/>
              <a:gd name="T69" fmla="*/ 1461 h 4230"/>
              <a:gd name="T70" fmla="*/ 343 w 4425"/>
              <a:gd name="T71" fmla="*/ 1461 h 4230"/>
              <a:gd name="T72" fmla="*/ 356 w 4425"/>
              <a:gd name="T73" fmla="*/ 1432 h 4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425" h="4230">
                <a:moveTo>
                  <a:pt x="356" y="1432"/>
                </a:moveTo>
                <a:lnTo>
                  <a:pt x="356" y="1432"/>
                </a:lnTo>
                <a:cubicBezTo>
                  <a:pt x="427" y="1320"/>
                  <a:pt x="503" y="1211"/>
                  <a:pt x="579" y="1105"/>
                </a:cubicBezTo>
                <a:lnTo>
                  <a:pt x="579" y="1105"/>
                </a:lnTo>
                <a:cubicBezTo>
                  <a:pt x="597" y="1084"/>
                  <a:pt x="617" y="1064"/>
                  <a:pt x="637" y="1044"/>
                </a:cubicBezTo>
                <a:lnTo>
                  <a:pt x="637" y="1044"/>
                </a:lnTo>
                <a:cubicBezTo>
                  <a:pt x="657" y="1025"/>
                  <a:pt x="677" y="1005"/>
                  <a:pt x="698" y="986"/>
                </a:cubicBezTo>
                <a:lnTo>
                  <a:pt x="698" y="986"/>
                </a:lnTo>
                <a:cubicBezTo>
                  <a:pt x="723" y="963"/>
                  <a:pt x="748" y="940"/>
                  <a:pt x="774" y="918"/>
                </a:cubicBezTo>
                <a:lnTo>
                  <a:pt x="774" y="918"/>
                </a:lnTo>
                <a:cubicBezTo>
                  <a:pt x="925" y="784"/>
                  <a:pt x="1096" y="651"/>
                  <a:pt x="1279" y="534"/>
                </a:cubicBezTo>
                <a:lnTo>
                  <a:pt x="1279" y="534"/>
                </a:lnTo>
                <a:cubicBezTo>
                  <a:pt x="1309" y="515"/>
                  <a:pt x="1341" y="495"/>
                  <a:pt x="1372" y="477"/>
                </a:cubicBezTo>
                <a:lnTo>
                  <a:pt x="1372" y="477"/>
                </a:lnTo>
                <a:cubicBezTo>
                  <a:pt x="1830" y="185"/>
                  <a:pt x="2426" y="0"/>
                  <a:pt x="2947" y="169"/>
                </a:cubicBezTo>
                <a:lnTo>
                  <a:pt x="2947" y="169"/>
                </a:lnTo>
                <a:cubicBezTo>
                  <a:pt x="2979" y="179"/>
                  <a:pt x="3012" y="191"/>
                  <a:pt x="3043" y="204"/>
                </a:cubicBezTo>
                <a:lnTo>
                  <a:pt x="3043" y="204"/>
                </a:lnTo>
                <a:cubicBezTo>
                  <a:pt x="3879" y="482"/>
                  <a:pt x="4249" y="1293"/>
                  <a:pt x="4418" y="2055"/>
                </a:cubicBezTo>
                <a:lnTo>
                  <a:pt x="4418" y="2055"/>
                </a:lnTo>
                <a:cubicBezTo>
                  <a:pt x="4419" y="2078"/>
                  <a:pt x="4421" y="2101"/>
                  <a:pt x="4422" y="2124"/>
                </a:cubicBezTo>
                <a:lnTo>
                  <a:pt x="4422" y="2124"/>
                </a:lnTo>
                <a:cubicBezTo>
                  <a:pt x="4424" y="2171"/>
                  <a:pt x="4424" y="2218"/>
                  <a:pt x="4422" y="2266"/>
                </a:cubicBezTo>
                <a:lnTo>
                  <a:pt x="4422" y="2266"/>
                </a:lnTo>
                <a:cubicBezTo>
                  <a:pt x="4392" y="3023"/>
                  <a:pt x="3889" y="3681"/>
                  <a:pt x="3208" y="3990"/>
                </a:cubicBezTo>
                <a:lnTo>
                  <a:pt x="3208" y="3990"/>
                </a:lnTo>
                <a:cubicBezTo>
                  <a:pt x="3175" y="4005"/>
                  <a:pt x="3142" y="4019"/>
                  <a:pt x="3110" y="4032"/>
                </a:cubicBezTo>
                <a:lnTo>
                  <a:pt x="3110" y="4032"/>
                </a:lnTo>
                <a:cubicBezTo>
                  <a:pt x="2715" y="4213"/>
                  <a:pt x="2298" y="4229"/>
                  <a:pt x="1911" y="4129"/>
                </a:cubicBezTo>
                <a:lnTo>
                  <a:pt x="1911" y="4129"/>
                </a:lnTo>
                <a:cubicBezTo>
                  <a:pt x="1875" y="4120"/>
                  <a:pt x="1841" y="4110"/>
                  <a:pt x="1806" y="4099"/>
                </a:cubicBezTo>
                <a:lnTo>
                  <a:pt x="1806" y="4099"/>
                </a:lnTo>
                <a:cubicBezTo>
                  <a:pt x="1347" y="3960"/>
                  <a:pt x="939" y="3707"/>
                  <a:pt x="683" y="3311"/>
                </a:cubicBezTo>
                <a:lnTo>
                  <a:pt x="683" y="3311"/>
                </a:lnTo>
                <a:cubicBezTo>
                  <a:pt x="322" y="2762"/>
                  <a:pt x="0" y="2068"/>
                  <a:pt x="343" y="1461"/>
                </a:cubicBezTo>
                <a:lnTo>
                  <a:pt x="343" y="1461"/>
                </a:lnTo>
                <a:cubicBezTo>
                  <a:pt x="347" y="1451"/>
                  <a:pt x="351" y="1441"/>
                  <a:pt x="356" y="1432"/>
                </a:cubicBezTo>
              </a:path>
            </a:pathLst>
          </a:custGeom>
          <a:noFill/>
          <a:ln w="7200" cap="flat">
            <a:solidFill>
              <a:srgbClr val="75A94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sz="1500" dirty="0">
              <a:solidFill>
                <a:srgbClr val="41296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 177">
            <a:extLst>
              <a:ext uri="{FF2B5EF4-FFF2-40B4-BE49-F238E27FC236}">
                <a16:creationId xmlns:a16="http://schemas.microsoft.com/office/drawing/2014/main" id="{235AEC1F-8245-5E4D-D3A6-6D63A79A2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7755" y="2907564"/>
            <a:ext cx="2907310" cy="3009492"/>
          </a:xfrm>
          <a:custGeom>
            <a:avLst/>
            <a:gdLst>
              <a:gd name="T0" fmla="*/ 354 w 4424"/>
              <a:gd name="T1" fmla="*/ 2797 h 4231"/>
              <a:gd name="T2" fmla="*/ 354 w 4424"/>
              <a:gd name="T3" fmla="*/ 2797 h 4231"/>
              <a:gd name="T4" fmla="*/ 577 w 4424"/>
              <a:gd name="T5" fmla="*/ 3124 h 4231"/>
              <a:gd name="T6" fmla="*/ 577 w 4424"/>
              <a:gd name="T7" fmla="*/ 3124 h 4231"/>
              <a:gd name="T8" fmla="*/ 636 w 4424"/>
              <a:gd name="T9" fmla="*/ 3184 h 4231"/>
              <a:gd name="T10" fmla="*/ 636 w 4424"/>
              <a:gd name="T11" fmla="*/ 3184 h 4231"/>
              <a:gd name="T12" fmla="*/ 697 w 4424"/>
              <a:gd name="T13" fmla="*/ 3243 h 4231"/>
              <a:gd name="T14" fmla="*/ 697 w 4424"/>
              <a:gd name="T15" fmla="*/ 3243 h 4231"/>
              <a:gd name="T16" fmla="*/ 773 w 4424"/>
              <a:gd name="T17" fmla="*/ 3310 h 4231"/>
              <a:gd name="T18" fmla="*/ 773 w 4424"/>
              <a:gd name="T19" fmla="*/ 3310 h 4231"/>
              <a:gd name="T20" fmla="*/ 1278 w 4424"/>
              <a:gd name="T21" fmla="*/ 3695 h 4231"/>
              <a:gd name="T22" fmla="*/ 1278 w 4424"/>
              <a:gd name="T23" fmla="*/ 3695 h 4231"/>
              <a:gd name="T24" fmla="*/ 1371 w 4424"/>
              <a:gd name="T25" fmla="*/ 3753 h 4231"/>
              <a:gd name="T26" fmla="*/ 1371 w 4424"/>
              <a:gd name="T27" fmla="*/ 3753 h 4231"/>
              <a:gd name="T28" fmla="*/ 2946 w 4424"/>
              <a:gd name="T29" fmla="*/ 4061 h 4231"/>
              <a:gd name="T30" fmla="*/ 2946 w 4424"/>
              <a:gd name="T31" fmla="*/ 4061 h 4231"/>
              <a:gd name="T32" fmla="*/ 3042 w 4424"/>
              <a:gd name="T33" fmla="*/ 4025 h 4231"/>
              <a:gd name="T34" fmla="*/ 3042 w 4424"/>
              <a:gd name="T35" fmla="*/ 4025 h 4231"/>
              <a:gd name="T36" fmla="*/ 4416 w 4424"/>
              <a:gd name="T37" fmla="*/ 2174 h 4231"/>
              <a:gd name="T38" fmla="*/ 4416 w 4424"/>
              <a:gd name="T39" fmla="*/ 2174 h 4231"/>
              <a:gd name="T40" fmla="*/ 4421 w 4424"/>
              <a:gd name="T41" fmla="*/ 2104 h 4231"/>
              <a:gd name="T42" fmla="*/ 4421 w 4424"/>
              <a:gd name="T43" fmla="*/ 2104 h 4231"/>
              <a:gd name="T44" fmla="*/ 4421 w 4424"/>
              <a:gd name="T45" fmla="*/ 1963 h 4231"/>
              <a:gd name="T46" fmla="*/ 4421 w 4424"/>
              <a:gd name="T47" fmla="*/ 1963 h 4231"/>
              <a:gd name="T48" fmla="*/ 3207 w 4424"/>
              <a:gd name="T49" fmla="*/ 240 h 4231"/>
              <a:gd name="T50" fmla="*/ 3207 w 4424"/>
              <a:gd name="T51" fmla="*/ 240 h 4231"/>
              <a:gd name="T52" fmla="*/ 3108 w 4424"/>
              <a:gd name="T53" fmla="*/ 198 h 4231"/>
              <a:gd name="T54" fmla="*/ 3108 w 4424"/>
              <a:gd name="T55" fmla="*/ 198 h 4231"/>
              <a:gd name="T56" fmla="*/ 1909 w 4424"/>
              <a:gd name="T57" fmla="*/ 101 h 4231"/>
              <a:gd name="T58" fmla="*/ 1909 w 4424"/>
              <a:gd name="T59" fmla="*/ 101 h 4231"/>
              <a:gd name="T60" fmla="*/ 1804 w 4424"/>
              <a:gd name="T61" fmla="*/ 131 h 4231"/>
              <a:gd name="T62" fmla="*/ 1804 w 4424"/>
              <a:gd name="T63" fmla="*/ 131 h 4231"/>
              <a:gd name="T64" fmla="*/ 682 w 4424"/>
              <a:gd name="T65" fmla="*/ 917 h 4231"/>
              <a:gd name="T66" fmla="*/ 682 w 4424"/>
              <a:gd name="T67" fmla="*/ 917 h 4231"/>
              <a:gd name="T68" fmla="*/ 341 w 4424"/>
              <a:gd name="T69" fmla="*/ 2768 h 4231"/>
              <a:gd name="T70" fmla="*/ 341 w 4424"/>
              <a:gd name="T71" fmla="*/ 2768 h 4231"/>
              <a:gd name="T72" fmla="*/ 354 w 4424"/>
              <a:gd name="T73" fmla="*/ 2797 h 4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424" h="4231">
                <a:moveTo>
                  <a:pt x="354" y="2797"/>
                </a:moveTo>
                <a:lnTo>
                  <a:pt x="354" y="2797"/>
                </a:lnTo>
                <a:cubicBezTo>
                  <a:pt x="426" y="2909"/>
                  <a:pt x="502" y="3017"/>
                  <a:pt x="577" y="3124"/>
                </a:cubicBezTo>
                <a:lnTo>
                  <a:pt x="577" y="3124"/>
                </a:lnTo>
                <a:cubicBezTo>
                  <a:pt x="596" y="3145"/>
                  <a:pt x="616" y="3165"/>
                  <a:pt x="636" y="3184"/>
                </a:cubicBezTo>
                <a:lnTo>
                  <a:pt x="636" y="3184"/>
                </a:lnTo>
                <a:cubicBezTo>
                  <a:pt x="656" y="3204"/>
                  <a:pt x="676" y="3223"/>
                  <a:pt x="697" y="3243"/>
                </a:cubicBezTo>
                <a:lnTo>
                  <a:pt x="697" y="3243"/>
                </a:lnTo>
                <a:cubicBezTo>
                  <a:pt x="722" y="3266"/>
                  <a:pt x="748" y="3288"/>
                  <a:pt x="773" y="3310"/>
                </a:cubicBezTo>
                <a:lnTo>
                  <a:pt x="773" y="3310"/>
                </a:lnTo>
                <a:cubicBezTo>
                  <a:pt x="924" y="3445"/>
                  <a:pt x="1095" y="3578"/>
                  <a:pt x="1278" y="3695"/>
                </a:cubicBezTo>
                <a:lnTo>
                  <a:pt x="1278" y="3695"/>
                </a:lnTo>
                <a:cubicBezTo>
                  <a:pt x="1308" y="3715"/>
                  <a:pt x="1340" y="3734"/>
                  <a:pt x="1371" y="3753"/>
                </a:cubicBezTo>
                <a:lnTo>
                  <a:pt x="1371" y="3753"/>
                </a:lnTo>
                <a:cubicBezTo>
                  <a:pt x="1829" y="4044"/>
                  <a:pt x="2425" y="4230"/>
                  <a:pt x="2946" y="4061"/>
                </a:cubicBezTo>
                <a:lnTo>
                  <a:pt x="2946" y="4061"/>
                </a:lnTo>
                <a:cubicBezTo>
                  <a:pt x="2978" y="4050"/>
                  <a:pt x="3010" y="4039"/>
                  <a:pt x="3042" y="4025"/>
                </a:cubicBezTo>
                <a:lnTo>
                  <a:pt x="3042" y="4025"/>
                </a:lnTo>
                <a:cubicBezTo>
                  <a:pt x="3879" y="3748"/>
                  <a:pt x="4248" y="2936"/>
                  <a:pt x="4416" y="2174"/>
                </a:cubicBezTo>
                <a:lnTo>
                  <a:pt x="4416" y="2174"/>
                </a:lnTo>
                <a:cubicBezTo>
                  <a:pt x="4418" y="2151"/>
                  <a:pt x="4419" y="2128"/>
                  <a:pt x="4421" y="2104"/>
                </a:cubicBezTo>
                <a:lnTo>
                  <a:pt x="4421" y="2104"/>
                </a:lnTo>
                <a:cubicBezTo>
                  <a:pt x="4423" y="2057"/>
                  <a:pt x="4423" y="2010"/>
                  <a:pt x="4421" y="1963"/>
                </a:cubicBezTo>
                <a:lnTo>
                  <a:pt x="4421" y="1963"/>
                </a:lnTo>
                <a:cubicBezTo>
                  <a:pt x="4391" y="1205"/>
                  <a:pt x="3888" y="548"/>
                  <a:pt x="3207" y="240"/>
                </a:cubicBezTo>
                <a:lnTo>
                  <a:pt x="3207" y="240"/>
                </a:lnTo>
                <a:cubicBezTo>
                  <a:pt x="3174" y="225"/>
                  <a:pt x="3142" y="211"/>
                  <a:pt x="3108" y="198"/>
                </a:cubicBezTo>
                <a:lnTo>
                  <a:pt x="3108" y="198"/>
                </a:lnTo>
                <a:cubicBezTo>
                  <a:pt x="2714" y="17"/>
                  <a:pt x="2297" y="0"/>
                  <a:pt x="1909" y="101"/>
                </a:cubicBezTo>
                <a:lnTo>
                  <a:pt x="1909" y="101"/>
                </a:lnTo>
                <a:cubicBezTo>
                  <a:pt x="1874" y="110"/>
                  <a:pt x="1839" y="120"/>
                  <a:pt x="1804" y="131"/>
                </a:cubicBezTo>
                <a:lnTo>
                  <a:pt x="1804" y="131"/>
                </a:lnTo>
                <a:cubicBezTo>
                  <a:pt x="1346" y="270"/>
                  <a:pt x="938" y="522"/>
                  <a:pt x="682" y="917"/>
                </a:cubicBezTo>
                <a:lnTo>
                  <a:pt x="682" y="917"/>
                </a:lnTo>
                <a:cubicBezTo>
                  <a:pt x="321" y="1467"/>
                  <a:pt x="0" y="2161"/>
                  <a:pt x="341" y="2768"/>
                </a:cubicBezTo>
                <a:lnTo>
                  <a:pt x="341" y="2768"/>
                </a:lnTo>
                <a:cubicBezTo>
                  <a:pt x="346" y="2778"/>
                  <a:pt x="350" y="2787"/>
                  <a:pt x="354" y="2797"/>
                </a:cubicBezTo>
              </a:path>
            </a:pathLst>
          </a:custGeom>
          <a:noFill/>
          <a:ln w="7200" cap="flat">
            <a:solidFill>
              <a:srgbClr val="75A94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sz="1500" dirty="0">
              <a:solidFill>
                <a:srgbClr val="41296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178">
            <a:extLst>
              <a:ext uri="{FF2B5EF4-FFF2-40B4-BE49-F238E27FC236}">
                <a16:creationId xmlns:a16="http://schemas.microsoft.com/office/drawing/2014/main" id="{18DEEDD5-7500-C479-7C4F-E51E29FF3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2903" y="2976809"/>
            <a:ext cx="2907312" cy="3009489"/>
          </a:xfrm>
          <a:custGeom>
            <a:avLst/>
            <a:gdLst>
              <a:gd name="T0" fmla="*/ 355 w 4425"/>
              <a:gd name="T1" fmla="*/ 1432 h 4230"/>
              <a:gd name="T2" fmla="*/ 355 w 4425"/>
              <a:gd name="T3" fmla="*/ 1432 h 4230"/>
              <a:gd name="T4" fmla="*/ 579 w 4425"/>
              <a:gd name="T5" fmla="*/ 1105 h 4230"/>
              <a:gd name="T6" fmla="*/ 579 w 4425"/>
              <a:gd name="T7" fmla="*/ 1105 h 4230"/>
              <a:gd name="T8" fmla="*/ 637 w 4425"/>
              <a:gd name="T9" fmla="*/ 1044 h 4230"/>
              <a:gd name="T10" fmla="*/ 637 w 4425"/>
              <a:gd name="T11" fmla="*/ 1044 h 4230"/>
              <a:gd name="T12" fmla="*/ 698 w 4425"/>
              <a:gd name="T13" fmla="*/ 986 h 4230"/>
              <a:gd name="T14" fmla="*/ 698 w 4425"/>
              <a:gd name="T15" fmla="*/ 986 h 4230"/>
              <a:gd name="T16" fmla="*/ 774 w 4425"/>
              <a:gd name="T17" fmla="*/ 918 h 4230"/>
              <a:gd name="T18" fmla="*/ 774 w 4425"/>
              <a:gd name="T19" fmla="*/ 918 h 4230"/>
              <a:gd name="T20" fmla="*/ 1279 w 4425"/>
              <a:gd name="T21" fmla="*/ 534 h 4230"/>
              <a:gd name="T22" fmla="*/ 1279 w 4425"/>
              <a:gd name="T23" fmla="*/ 534 h 4230"/>
              <a:gd name="T24" fmla="*/ 1373 w 4425"/>
              <a:gd name="T25" fmla="*/ 477 h 4230"/>
              <a:gd name="T26" fmla="*/ 1373 w 4425"/>
              <a:gd name="T27" fmla="*/ 477 h 4230"/>
              <a:gd name="T28" fmla="*/ 2947 w 4425"/>
              <a:gd name="T29" fmla="*/ 169 h 4230"/>
              <a:gd name="T30" fmla="*/ 2947 w 4425"/>
              <a:gd name="T31" fmla="*/ 169 h 4230"/>
              <a:gd name="T32" fmla="*/ 3043 w 4425"/>
              <a:gd name="T33" fmla="*/ 204 h 4230"/>
              <a:gd name="T34" fmla="*/ 3043 w 4425"/>
              <a:gd name="T35" fmla="*/ 204 h 4230"/>
              <a:gd name="T36" fmla="*/ 4418 w 4425"/>
              <a:gd name="T37" fmla="*/ 2055 h 4230"/>
              <a:gd name="T38" fmla="*/ 4418 w 4425"/>
              <a:gd name="T39" fmla="*/ 2055 h 4230"/>
              <a:gd name="T40" fmla="*/ 4422 w 4425"/>
              <a:gd name="T41" fmla="*/ 2124 h 4230"/>
              <a:gd name="T42" fmla="*/ 4422 w 4425"/>
              <a:gd name="T43" fmla="*/ 2124 h 4230"/>
              <a:gd name="T44" fmla="*/ 4422 w 4425"/>
              <a:gd name="T45" fmla="*/ 2266 h 4230"/>
              <a:gd name="T46" fmla="*/ 4422 w 4425"/>
              <a:gd name="T47" fmla="*/ 2266 h 4230"/>
              <a:gd name="T48" fmla="*/ 3208 w 4425"/>
              <a:gd name="T49" fmla="*/ 3990 h 4230"/>
              <a:gd name="T50" fmla="*/ 3208 w 4425"/>
              <a:gd name="T51" fmla="*/ 3990 h 4230"/>
              <a:gd name="T52" fmla="*/ 3109 w 4425"/>
              <a:gd name="T53" fmla="*/ 4032 h 4230"/>
              <a:gd name="T54" fmla="*/ 3109 w 4425"/>
              <a:gd name="T55" fmla="*/ 4032 h 4230"/>
              <a:gd name="T56" fmla="*/ 1911 w 4425"/>
              <a:gd name="T57" fmla="*/ 4129 h 4230"/>
              <a:gd name="T58" fmla="*/ 1911 w 4425"/>
              <a:gd name="T59" fmla="*/ 4129 h 4230"/>
              <a:gd name="T60" fmla="*/ 1805 w 4425"/>
              <a:gd name="T61" fmla="*/ 4099 h 4230"/>
              <a:gd name="T62" fmla="*/ 1805 w 4425"/>
              <a:gd name="T63" fmla="*/ 4099 h 4230"/>
              <a:gd name="T64" fmla="*/ 683 w 4425"/>
              <a:gd name="T65" fmla="*/ 3311 h 4230"/>
              <a:gd name="T66" fmla="*/ 683 w 4425"/>
              <a:gd name="T67" fmla="*/ 3311 h 4230"/>
              <a:gd name="T68" fmla="*/ 343 w 4425"/>
              <a:gd name="T69" fmla="*/ 1461 h 4230"/>
              <a:gd name="T70" fmla="*/ 343 w 4425"/>
              <a:gd name="T71" fmla="*/ 1461 h 4230"/>
              <a:gd name="T72" fmla="*/ 355 w 4425"/>
              <a:gd name="T73" fmla="*/ 1432 h 4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425" h="4230">
                <a:moveTo>
                  <a:pt x="355" y="1432"/>
                </a:moveTo>
                <a:lnTo>
                  <a:pt x="355" y="1432"/>
                </a:lnTo>
                <a:cubicBezTo>
                  <a:pt x="427" y="1320"/>
                  <a:pt x="503" y="1211"/>
                  <a:pt x="579" y="1105"/>
                </a:cubicBezTo>
                <a:lnTo>
                  <a:pt x="579" y="1105"/>
                </a:lnTo>
                <a:cubicBezTo>
                  <a:pt x="597" y="1084"/>
                  <a:pt x="617" y="1064"/>
                  <a:pt x="637" y="1044"/>
                </a:cubicBezTo>
                <a:lnTo>
                  <a:pt x="637" y="1044"/>
                </a:lnTo>
                <a:cubicBezTo>
                  <a:pt x="657" y="1025"/>
                  <a:pt x="677" y="1005"/>
                  <a:pt x="698" y="986"/>
                </a:cubicBezTo>
                <a:lnTo>
                  <a:pt x="698" y="986"/>
                </a:lnTo>
                <a:cubicBezTo>
                  <a:pt x="723" y="963"/>
                  <a:pt x="749" y="940"/>
                  <a:pt x="774" y="918"/>
                </a:cubicBezTo>
                <a:lnTo>
                  <a:pt x="774" y="918"/>
                </a:lnTo>
                <a:cubicBezTo>
                  <a:pt x="926" y="784"/>
                  <a:pt x="1096" y="651"/>
                  <a:pt x="1279" y="534"/>
                </a:cubicBezTo>
                <a:lnTo>
                  <a:pt x="1279" y="534"/>
                </a:lnTo>
                <a:cubicBezTo>
                  <a:pt x="1310" y="515"/>
                  <a:pt x="1341" y="495"/>
                  <a:pt x="1373" y="477"/>
                </a:cubicBezTo>
                <a:lnTo>
                  <a:pt x="1373" y="477"/>
                </a:lnTo>
                <a:cubicBezTo>
                  <a:pt x="1830" y="185"/>
                  <a:pt x="2426" y="0"/>
                  <a:pt x="2947" y="169"/>
                </a:cubicBezTo>
                <a:lnTo>
                  <a:pt x="2947" y="169"/>
                </a:lnTo>
                <a:cubicBezTo>
                  <a:pt x="2979" y="179"/>
                  <a:pt x="3011" y="191"/>
                  <a:pt x="3043" y="204"/>
                </a:cubicBezTo>
                <a:lnTo>
                  <a:pt x="3043" y="204"/>
                </a:lnTo>
                <a:cubicBezTo>
                  <a:pt x="3880" y="482"/>
                  <a:pt x="4249" y="1293"/>
                  <a:pt x="4418" y="2055"/>
                </a:cubicBezTo>
                <a:lnTo>
                  <a:pt x="4418" y="2055"/>
                </a:lnTo>
                <a:cubicBezTo>
                  <a:pt x="4419" y="2078"/>
                  <a:pt x="4421" y="2101"/>
                  <a:pt x="4422" y="2124"/>
                </a:cubicBezTo>
                <a:lnTo>
                  <a:pt x="4422" y="2124"/>
                </a:lnTo>
                <a:cubicBezTo>
                  <a:pt x="4424" y="2171"/>
                  <a:pt x="4424" y="2218"/>
                  <a:pt x="4422" y="2266"/>
                </a:cubicBezTo>
                <a:lnTo>
                  <a:pt x="4422" y="2266"/>
                </a:lnTo>
                <a:cubicBezTo>
                  <a:pt x="4392" y="3023"/>
                  <a:pt x="3889" y="3681"/>
                  <a:pt x="3208" y="3990"/>
                </a:cubicBezTo>
                <a:lnTo>
                  <a:pt x="3208" y="3990"/>
                </a:lnTo>
                <a:cubicBezTo>
                  <a:pt x="3175" y="4005"/>
                  <a:pt x="3143" y="4019"/>
                  <a:pt x="3109" y="4032"/>
                </a:cubicBezTo>
                <a:lnTo>
                  <a:pt x="3109" y="4032"/>
                </a:lnTo>
                <a:cubicBezTo>
                  <a:pt x="2716" y="4213"/>
                  <a:pt x="2298" y="4229"/>
                  <a:pt x="1911" y="4129"/>
                </a:cubicBezTo>
                <a:lnTo>
                  <a:pt x="1911" y="4129"/>
                </a:lnTo>
                <a:cubicBezTo>
                  <a:pt x="1875" y="4120"/>
                  <a:pt x="1840" y="4110"/>
                  <a:pt x="1805" y="4099"/>
                </a:cubicBezTo>
                <a:lnTo>
                  <a:pt x="1805" y="4099"/>
                </a:lnTo>
                <a:cubicBezTo>
                  <a:pt x="1347" y="3960"/>
                  <a:pt x="939" y="3707"/>
                  <a:pt x="683" y="3311"/>
                </a:cubicBezTo>
                <a:lnTo>
                  <a:pt x="683" y="3311"/>
                </a:lnTo>
                <a:cubicBezTo>
                  <a:pt x="323" y="2762"/>
                  <a:pt x="0" y="2068"/>
                  <a:pt x="343" y="1461"/>
                </a:cubicBezTo>
                <a:lnTo>
                  <a:pt x="343" y="1461"/>
                </a:lnTo>
                <a:cubicBezTo>
                  <a:pt x="347" y="1451"/>
                  <a:pt x="351" y="1441"/>
                  <a:pt x="355" y="1432"/>
                </a:cubicBezTo>
              </a:path>
            </a:pathLst>
          </a:custGeom>
          <a:noFill/>
          <a:ln w="7200" cap="flat">
            <a:solidFill>
              <a:srgbClr val="75A94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sz="1500" dirty="0">
              <a:solidFill>
                <a:srgbClr val="41296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180">
            <a:extLst>
              <a:ext uri="{FF2B5EF4-FFF2-40B4-BE49-F238E27FC236}">
                <a16:creationId xmlns:a16="http://schemas.microsoft.com/office/drawing/2014/main" id="{7617DE85-7B6C-17EF-3DD1-EE4BBF7F9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2014" y="2766157"/>
            <a:ext cx="2907312" cy="3009492"/>
          </a:xfrm>
          <a:custGeom>
            <a:avLst/>
            <a:gdLst>
              <a:gd name="T0" fmla="*/ 355 w 4424"/>
              <a:gd name="T1" fmla="*/ 2797 h 4230"/>
              <a:gd name="T2" fmla="*/ 355 w 4424"/>
              <a:gd name="T3" fmla="*/ 2797 h 4230"/>
              <a:gd name="T4" fmla="*/ 579 w 4424"/>
              <a:gd name="T5" fmla="*/ 3123 h 4230"/>
              <a:gd name="T6" fmla="*/ 579 w 4424"/>
              <a:gd name="T7" fmla="*/ 3123 h 4230"/>
              <a:gd name="T8" fmla="*/ 637 w 4424"/>
              <a:gd name="T9" fmla="*/ 3184 h 4230"/>
              <a:gd name="T10" fmla="*/ 637 w 4424"/>
              <a:gd name="T11" fmla="*/ 3184 h 4230"/>
              <a:gd name="T12" fmla="*/ 698 w 4424"/>
              <a:gd name="T13" fmla="*/ 3243 h 4230"/>
              <a:gd name="T14" fmla="*/ 698 w 4424"/>
              <a:gd name="T15" fmla="*/ 3243 h 4230"/>
              <a:gd name="T16" fmla="*/ 774 w 4424"/>
              <a:gd name="T17" fmla="*/ 3310 h 4230"/>
              <a:gd name="T18" fmla="*/ 774 w 4424"/>
              <a:gd name="T19" fmla="*/ 3310 h 4230"/>
              <a:gd name="T20" fmla="*/ 1279 w 4424"/>
              <a:gd name="T21" fmla="*/ 3695 h 4230"/>
              <a:gd name="T22" fmla="*/ 1279 w 4424"/>
              <a:gd name="T23" fmla="*/ 3695 h 4230"/>
              <a:gd name="T24" fmla="*/ 1372 w 4424"/>
              <a:gd name="T25" fmla="*/ 3752 h 4230"/>
              <a:gd name="T26" fmla="*/ 1372 w 4424"/>
              <a:gd name="T27" fmla="*/ 3752 h 4230"/>
              <a:gd name="T28" fmla="*/ 2947 w 4424"/>
              <a:gd name="T29" fmla="*/ 4061 h 4230"/>
              <a:gd name="T30" fmla="*/ 2947 w 4424"/>
              <a:gd name="T31" fmla="*/ 4061 h 4230"/>
              <a:gd name="T32" fmla="*/ 3043 w 4424"/>
              <a:gd name="T33" fmla="*/ 4025 h 4230"/>
              <a:gd name="T34" fmla="*/ 3043 w 4424"/>
              <a:gd name="T35" fmla="*/ 4025 h 4230"/>
              <a:gd name="T36" fmla="*/ 4417 w 4424"/>
              <a:gd name="T37" fmla="*/ 2174 h 4230"/>
              <a:gd name="T38" fmla="*/ 4417 w 4424"/>
              <a:gd name="T39" fmla="*/ 2174 h 4230"/>
              <a:gd name="T40" fmla="*/ 4422 w 4424"/>
              <a:gd name="T41" fmla="*/ 2104 h 4230"/>
              <a:gd name="T42" fmla="*/ 4422 w 4424"/>
              <a:gd name="T43" fmla="*/ 2104 h 4230"/>
              <a:gd name="T44" fmla="*/ 4422 w 4424"/>
              <a:gd name="T45" fmla="*/ 1963 h 4230"/>
              <a:gd name="T46" fmla="*/ 4422 w 4424"/>
              <a:gd name="T47" fmla="*/ 1963 h 4230"/>
              <a:gd name="T48" fmla="*/ 3208 w 4424"/>
              <a:gd name="T49" fmla="*/ 240 h 4230"/>
              <a:gd name="T50" fmla="*/ 3208 w 4424"/>
              <a:gd name="T51" fmla="*/ 240 h 4230"/>
              <a:gd name="T52" fmla="*/ 3109 w 4424"/>
              <a:gd name="T53" fmla="*/ 197 h 4230"/>
              <a:gd name="T54" fmla="*/ 3109 w 4424"/>
              <a:gd name="T55" fmla="*/ 197 h 4230"/>
              <a:gd name="T56" fmla="*/ 1911 w 4424"/>
              <a:gd name="T57" fmla="*/ 101 h 4230"/>
              <a:gd name="T58" fmla="*/ 1911 w 4424"/>
              <a:gd name="T59" fmla="*/ 101 h 4230"/>
              <a:gd name="T60" fmla="*/ 1805 w 4424"/>
              <a:gd name="T61" fmla="*/ 131 h 4230"/>
              <a:gd name="T62" fmla="*/ 1805 w 4424"/>
              <a:gd name="T63" fmla="*/ 131 h 4230"/>
              <a:gd name="T64" fmla="*/ 683 w 4424"/>
              <a:gd name="T65" fmla="*/ 919 h 4230"/>
              <a:gd name="T66" fmla="*/ 683 w 4424"/>
              <a:gd name="T67" fmla="*/ 919 h 4230"/>
              <a:gd name="T68" fmla="*/ 342 w 4424"/>
              <a:gd name="T69" fmla="*/ 2767 h 4230"/>
              <a:gd name="T70" fmla="*/ 342 w 4424"/>
              <a:gd name="T71" fmla="*/ 2767 h 4230"/>
              <a:gd name="T72" fmla="*/ 355 w 4424"/>
              <a:gd name="T73" fmla="*/ 2797 h 4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424" h="4230">
                <a:moveTo>
                  <a:pt x="355" y="2797"/>
                </a:moveTo>
                <a:lnTo>
                  <a:pt x="355" y="2797"/>
                </a:lnTo>
                <a:cubicBezTo>
                  <a:pt x="427" y="2909"/>
                  <a:pt x="503" y="3017"/>
                  <a:pt x="579" y="3123"/>
                </a:cubicBezTo>
                <a:lnTo>
                  <a:pt x="579" y="3123"/>
                </a:lnTo>
                <a:cubicBezTo>
                  <a:pt x="597" y="3144"/>
                  <a:pt x="616" y="3164"/>
                  <a:pt x="637" y="3184"/>
                </a:cubicBezTo>
                <a:lnTo>
                  <a:pt x="637" y="3184"/>
                </a:lnTo>
                <a:cubicBezTo>
                  <a:pt x="657" y="3204"/>
                  <a:pt x="677" y="3224"/>
                  <a:pt x="698" y="3243"/>
                </a:cubicBezTo>
                <a:lnTo>
                  <a:pt x="698" y="3243"/>
                </a:lnTo>
                <a:cubicBezTo>
                  <a:pt x="723" y="3266"/>
                  <a:pt x="749" y="3288"/>
                  <a:pt x="774" y="3310"/>
                </a:cubicBezTo>
                <a:lnTo>
                  <a:pt x="774" y="3310"/>
                </a:lnTo>
                <a:cubicBezTo>
                  <a:pt x="925" y="3444"/>
                  <a:pt x="1096" y="3578"/>
                  <a:pt x="1279" y="3695"/>
                </a:cubicBezTo>
                <a:lnTo>
                  <a:pt x="1279" y="3695"/>
                </a:lnTo>
                <a:cubicBezTo>
                  <a:pt x="1310" y="3715"/>
                  <a:pt x="1341" y="3734"/>
                  <a:pt x="1372" y="3752"/>
                </a:cubicBezTo>
                <a:lnTo>
                  <a:pt x="1372" y="3752"/>
                </a:lnTo>
                <a:cubicBezTo>
                  <a:pt x="1830" y="4044"/>
                  <a:pt x="2425" y="4229"/>
                  <a:pt x="2947" y="4061"/>
                </a:cubicBezTo>
                <a:lnTo>
                  <a:pt x="2947" y="4061"/>
                </a:lnTo>
                <a:cubicBezTo>
                  <a:pt x="2979" y="4050"/>
                  <a:pt x="3011" y="4038"/>
                  <a:pt x="3043" y="4025"/>
                </a:cubicBezTo>
                <a:lnTo>
                  <a:pt x="3043" y="4025"/>
                </a:lnTo>
                <a:cubicBezTo>
                  <a:pt x="3880" y="3747"/>
                  <a:pt x="4250" y="2936"/>
                  <a:pt x="4417" y="2174"/>
                </a:cubicBezTo>
                <a:lnTo>
                  <a:pt x="4417" y="2174"/>
                </a:lnTo>
                <a:cubicBezTo>
                  <a:pt x="4419" y="2150"/>
                  <a:pt x="4421" y="2127"/>
                  <a:pt x="4422" y="2104"/>
                </a:cubicBezTo>
                <a:lnTo>
                  <a:pt x="4422" y="2104"/>
                </a:lnTo>
                <a:cubicBezTo>
                  <a:pt x="4423" y="2057"/>
                  <a:pt x="4423" y="2010"/>
                  <a:pt x="4422" y="1963"/>
                </a:cubicBezTo>
                <a:lnTo>
                  <a:pt x="4422" y="1963"/>
                </a:lnTo>
                <a:cubicBezTo>
                  <a:pt x="4392" y="1206"/>
                  <a:pt x="3889" y="548"/>
                  <a:pt x="3208" y="240"/>
                </a:cubicBezTo>
                <a:lnTo>
                  <a:pt x="3208" y="240"/>
                </a:lnTo>
                <a:cubicBezTo>
                  <a:pt x="3175" y="225"/>
                  <a:pt x="3143" y="211"/>
                  <a:pt x="3109" y="197"/>
                </a:cubicBezTo>
                <a:lnTo>
                  <a:pt x="3109" y="197"/>
                </a:lnTo>
                <a:cubicBezTo>
                  <a:pt x="2715" y="17"/>
                  <a:pt x="2299" y="0"/>
                  <a:pt x="1911" y="101"/>
                </a:cubicBezTo>
                <a:lnTo>
                  <a:pt x="1911" y="101"/>
                </a:lnTo>
                <a:cubicBezTo>
                  <a:pt x="1875" y="110"/>
                  <a:pt x="1840" y="120"/>
                  <a:pt x="1805" y="131"/>
                </a:cubicBezTo>
                <a:lnTo>
                  <a:pt x="1805" y="131"/>
                </a:lnTo>
                <a:cubicBezTo>
                  <a:pt x="1347" y="270"/>
                  <a:pt x="939" y="522"/>
                  <a:pt x="683" y="919"/>
                </a:cubicBezTo>
                <a:lnTo>
                  <a:pt x="683" y="919"/>
                </a:lnTo>
                <a:cubicBezTo>
                  <a:pt x="322" y="1468"/>
                  <a:pt x="0" y="2161"/>
                  <a:pt x="342" y="2767"/>
                </a:cubicBezTo>
                <a:lnTo>
                  <a:pt x="342" y="2767"/>
                </a:lnTo>
                <a:cubicBezTo>
                  <a:pt x="347" y="2777"/>
                  <a:pt x="351" y="2787"/>
                  <a:pt x="355" y="2797"/>
                </a:cubicBezTo>
              </a:path>
            </a:pathLst>
          </a:custGeom>
          <a:noFill/>
          <a:ln w="7200" cap="flat">
            <a:solidFill>
              <a:srgbClr val="75A94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dirty="0">
              <a:solidFill>
                <a:srgbClr val="41296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reeform 181">
            <a:extLst>
              <a:ext uri="{FF2B5EF4-FFF2-40B4-BE49-F238E27FC236}">
                <a16:creationId xmlns:a16="http://schemas.microsoft.com/office/drawing/2014/main" id="{FA2916CB-B325-2286-FB49-BBBEC60ED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7164" y="2835401"/>
            <a:ext cx="2907310" cy="3009489"/>
          </a:xfrm>
          <a:custGeom>
            <a:avLst/>
            <a:gdLst>
              <a:gd name="T0" fmla="*/ 355 w 4424"/>
              <a:gd name="T1" fmla="*/ 1432 h 4230"/>
              <a:gd name="T2" fmla="*/ 355 w 4424"/>
              <a:gd name="T3" fmla="*/ 1432 h 4230"/>
              <a:gd name="T4" fmla="*/ 579 w 4424"/>
              <a:gd name="T5" fmla="*/ 1106 h 4230"/>
              <a:gd name="T6" fmla="*/ 579 w 4424"/>
              <a:gd name="T7" fmla="*/ 1106 h 4230"/>
              <a:gd name="T8" fmla="*/ 637 w 4424"/>
              <a:gd name="T9" fmla="*/ 1045 h 4230"/>
              <a:gd name="T10" fmla="*/ 637 w 4424"/>
              <a:gd name="T11" fmla="*/ 1045 h 4230"/>
              <a:gd name="T12" fmla="*/ 698 w 4424"/>
              <a:gd name="T13" fmla="*/ 986 h 4230"/>
              <a:gd name="T14" fmla="*/ 698 w 4424"/>
              <a:gd name="T15" fmla="*/ 986 h 4230"/>
              <a:gd name="T16" fmla="*/ 774 w 4424"/>
              <a:gd name="T17" fmla="*/ 919 h 4230"/>
              <a:gd name="T18" fmla="*/ 774 w 4424"/>
              <a:gd name="T19" fmla="*/ 919 h 4230"/>
              <a:gd name="T20" fmla="*/ 1280 w 4424"/>
              <a:gd name="T21" fmla="*/ 534 h 4230"/>
              <a:gd name="T22" fmla="*/ 1280 w 4424"/>
              <a:gd name="T23" fmla="*/ 534 h 4230"/>
              <a:gd name="T24" fmla="*/ 1373 w 4424"/>
              <a:gd name="T25" fmla="*/ 477 h 4230"/>
              <a:gd name="T26" fmla="*/ 1373 w 4424"/>
              <a:gd name="T27" fmla="*/ 477 h 4230"/>
              <a:gd name="T28" fmla="*/ 2947 w 4424"/>
              <a:gd name="T29" fmla="*/ 168 h 4230"/>
              <a:gd name="T30" fmla="*/ 2947 w 4424"/>
              <a:gd name="T31" fmla="*/ 168 h 4230"/>
              <a:gd name="T32" fmla="*/ 3043 w 4424"/>
              <a:gd name="T33" fmla="*/ 204 h 4230"/>
              <a:gd name="T34" fmla="*/ 3043 w 4424"/>
              <a:gd name="T35" fmla="*/ 204 h 4230"/>
              <a:gd name="T36" fmla="*/ 4417 w 4424"/>
              <a:gd name="T37" fmla="*/ 2055 h 4230"/>
              <a:gd name="T38" fmla="*/ 4417 w 4424"/>
              <a:gd name="T39" fmla="*/ 2055 h 4230"/>
              <a:gd name="T40" fmla="*/ 4422 w 4424"/>
              <a:gd name="T41" fmla="*/ 2124 h 4230"/>
              <a:gd name="T42" fmla="*/ 4422 w 4424"/>
              <a:gd name="T43" fmla="*/ 2124 h 4230"/>
              <a:gd name="T44" fmla="*/ 4422 w 4424"/>
              <a:gd name="T45" fmla="*/ 2265 h 4230"/>
              <a:gd name="T46" fmla="*/ 4422 w 4424"/>
              <a:gd name="T47" fmla="*/ 2265 h 4230"/>
              <a:gd name="T48" fmla="*/ 3208 w 4424"/>
              <a:gd name="T49" fmla="*/ 3990 h 4230"/>
              <a:gd name="T50" fmla="*/ 3208 w 4424"/>
              <a:gd name="T51" fmla="*/ 3990 h 4230"/>
              <a:gd name="T52" fmla="*/ 3109 w 4424"/>
              <a:gd name="T53" fmla="*/ 4032 h 4230"/>
              <a:gd name="T54" fmla="*/ 3109 w 4424"/>
              <a:gd name="T55" fmla="*/ 4032 h 4230"/>
              <a:gd name="T56" fmla="*/ 1911 w 4424"/>
              <a:gd name="T57" fmla="*/ 4129 h 4230"/>
              <a:gd name="T58" fmla="*/ 1911 w 4424"/>
              <a:gd name="T59" fmla="*/ 4129 h 4230"/>
              <a:gd name="T60" fmla="*/ 1805 w 4424"/>
              <a:gd name="T61" fmla="*/ 4098 h 4230"/>
              <a:gd name="T62" fmla="*/ 1805 w 4424"/>
              <a:gd name="T63" fmla="*/ 4098 h 4230"/>
              <a:gd name="T64" fmla="*/ 683 w 4424"/>
              <a:gd name="T65" fmla="*/ 3311 h 4230"/>
              <a:gd name="T66" fmla="*/ 683 w 4424"/>
              <a:gd name="T67" fmla="*/ 3311 h 4230"/>
              <a:gd name="T68" fmla="*/ 342 w 4424"/>
              <a:gd name="T69" fmla="*/ 1462 h 4230"/>
              <a:gd name="T70" fmla="*/ 342 w 4424"/>
              <a:gd name="T71" fmla="*/ 1462 h 4230"/>
              <a:gd name="T72" fmla="*/ 355 w 4424"/>
              <a:gd name="T73" fmla="*/ 1432 h 4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424" h="4230">
                <a:moveTo>
                  <a:pt x="355" y="1432"/>
                </a:moveTo>
                <a:lnTo>
                  <a:pt x="355" y="1432"/>
                </a:lnTo>
                <a:cubicBezTo>
                  <a:pt x="427" y="1320"/>
                  <a:pt x="503" y="1212"/>
                  <a:pt x="579" y="1106"/>
                </a:cubicBezTo>
                <a:lnTo>
                  <a:pt x="579" y="1106"/>
                </a:lnTo>
                <a:cubicBezTo>
                  <a:pt x="597" y="1085"/>
                  <a:pt x="617" y="1065"/>
                  <a:pt x="637" y="1045"/>
                </a:cubicBezTo>
                <a:lnTo>
                  <a:pt x="637" y="1045"/>
                </a:lnTo>
                <a:cubicBezTo>
                  <a:pt x="657" y="1025"/>
                  <a:pt x="677" y="1006"/>
                  <a:pt x="698" y="986"/>
                </a:cubicBezTo>
                <a:lnTo>
                  <a:pt x="698" y="986"/>
                </a:lnTo>
                <a:cubicBezTo>
                  <a:pt x="723" y="964"/>
                  <a:pt x="749" y="941"/>
                  <a:pt x="774" y="919"/>
                </a:cubicBezTo>
                <a:lnTo>
                  <a:pt x="774" y="919"/>
                </a:lnTo>
                <a:cubicBezTo>
                  <a:pt x="925" y="785"/>
                  <a:pt x="1096" y="651"/>
                  <a:pt x="1280" y="534"/>
                </a:cubicBezTo>
                <a:lnTo>
                  <a:pt x="1280" y="534"/>
                </a:lnTo>
                <a:cubicBezTo>
                  <a:pt x="1310" y="514"/>
                  <a:pt x="1341" y="496"/>
                  <a:pt x="1373" y="477"/>
                </a:cubicBezTo>
                <a:lnTo>
                  <a:pt x="1373" y="477"/>
                </a:lnTo>
                <a:cubicBezTo>
                  <a:pt x="1830" y="185"/>
                  <a:pt x="2425" y="0"/>
                  <a:pt x="2947" y="168"/>
                </a:cubicBezTo>
                <a:lnTo>
                  <a:pt x="2947" y="168"/>
                </a:lnTo>
                <a:cubicBezTo>
                  <a:pt x="2979" y="179"/>
                  <a:pt x="3011" y="191"/>
                  <a:pt x="3043" y="204"/>
                </a:cubicBezTo>
                <a:lnTo>
                  <a:pt x="3043" y="204"/>
                </a:lnTo>
                <a:cubicBezTo>
                  <a:pt x="3880" y="482"/>
                  <a:pt x="4250" y="1293"/>
                  <a:pt x="4417" y="2055"/>
                </a:cubicBezTo>
                <a:lnTo>
                  <a:pt x="4417" y="2055"/>
                </a:lnTo>
                <a:cubicBezTo>
                  <a:pt x="4419" y="2078"/>
                  <a:pt x="4421" y="2101"/>
                  <a:pt x="4422" y="2124"/>
                </a:cubicBezTo>
                <a:lnTo>
                  <a:pt x="4422" y="2124"/>
                </a:lnTo>
                <a:cubicBezTo>
                  <a:pt x="4423" y="2171"/>
                  <a:pt x="4423" y="2218"/>
                  <a:pt x="4422" y="2265"/>
                </a:cubicBezTo>
                <a:lnTo>
                  <a:pt x="4422" y="2265"/>
                </a:lnTo>
                <a:cubicBezTo>
                  <a:pt x="4392" y="3023"/>
                  <a:pt x="3889" y="3681"/>
                  <a:pt x="3208" y="3990"/>
                </a:cubicBezTo>
                <a:lnTo>
                  <a:pt x="3208" y="3990"/>
                </a:lnTo>
                <a:cubicBezTo>
                  <a:pt x="3175" y="4005"/>
                  <a:pt x="3143" y="4018"/>
                  <a:pt x="3109" y="4032"/>
                </a:cubicBezTo>
                <a:lnTo>
                  <a:pt x="3109" y="4032"/>
                </a:lnTo>
                <a:cubicBezTo>
                  <a:pt x="2716" y="4212"/>
                  <a:pt x="2299" y="4229"/>
                  <a:pt x="1911" y="4129"/>
                </a:cubicBezTo>
                <a:lnTo>
                  <a:pt x="1911" y="4129"/>
                </a:lnTo>
                <a:cubicBezTo>
                  <a:pt x="1875" y="4120"/>
                  <a:pt x="1840" y="4109"/>
                  <a:pt x="1805" y="4098"/>
                </a:cubicBezTo>
                <a:lnTo>
                  <a:pt x="1805" y="4098"/>
                </a:lnTo>
                <a:cubicBezTo>
                  <a:pt x="1347" y="3960"/>
                  <a:pt x="939" y="3708"/>
                  <a:pt x="683" y="3311"/>
                </a:cubicBezTo>
                <a:lnTo>
                  <a:pt x="683" y="3311"/>
                </a:lnTo>
                <a:cubicBezTo>
                  <a:pt x="322" y="2761"/>
                  <a:pt x="0" y="2068"/>
                  <a:pt x="342" y="1462"/>
                </a:cubicBezTo>
                <a:lnTo>
                  <a:pt x="342" y="1462"/>
                </a:lnTo>
                <a:cubicBezTo>
                  <a:pt x="347" y="1452"/>
                  <a:pt x="351" y="1442"/>
                  <a:pt x="355" y="1432"/>
                </a:cubicBezTo>
              </a:path>
            </a:pathLst>
          </a:custGeom>
          <a:noFill/>
          <a:ln w="7200" cap="flat">
            <a:solidFill>
              <a:srgbClr val="75A94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dirty="0">
              <a:solidFill>
                <a:srgbClr val="41296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reeform 170">
            <a:extLst>
              <a:ext uri="{FF2B5EF4-FFF2-40B4-BE49-F238E27FC236}">
                <a16:creationId xmlns:a16="http://schemas.microsoft.com/office/drawing/2014/main" id="{40C9E41A-42B4-FEB3-CECE-7D6A5E501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590" y="2924585"/>
            <a:ext cx="2907310" cy="3009489"/>
          </a:xfrm>
          <a:custGeom>
            <a:avLst/>
            <a:gdLst>
              <a:gd name="T0" fmla="*/ 4065 w 4422"/>
              <a:gd name="T1" fmla="*/ 2794 h 4227"/>
              <a:gd name="T2" fmla="*/ 4065 w 4422"/>
              <a:gd name="T3" fmla="*/ 2794 h 4227"/>
              <a:gd name="T4" fmla="*/ 3842 w 4422"/>
              <a:gd name="T5" fmla="*/ 3121 h 4227"/>
              <a:gd name="T6" fmla="*/ 3842 w 4422"/>
              <a:gd name="T7" fmla="*/ 3121 h 4227"/>
              <a:gd name="T8" fmla="*/ 3785 w 4422"/>
              <a:gd name="T9" fmla="*/ 3181 h 4227"/>
              <a:gd name="T10" fmla="*/ 3785 w 4422"/>
              <a:gd name="T11" fmla="*/ 3181 h 4227"/>
              <a:gd name="T12" fmla="*/ 3723 w 4422"/>
              <a:gd name="T13" fmla="*/ 3240 h 4227"/>
              <a:gd name="T14" fmla="*/ 3723 w 4422"/>
              <a:gd name="T15" fmla="*/ 3240 h 4227"/>
              <a:gd name="T16" fmla="*/ 3647 w 4422"/>
              <a:gd name="T17" fmla="*/ 3307 h 4227"/>
              <a:gd name="T18" fmla="*/ 3647 w 4422"/>
              <a:gd name="T19" fmla="*/ 3307 h 4227"/>
              <a:gd name="T20" fmla="*/ 3142 w 4422"/>
              <a:gd name="T21" fmla="*/ 3692 h 4227"/>
              <a:gd name="T22" fmla="*/ 3142 w 4422"/>
              <a:gd name="T23" fmla="*/ 3692 h 4227"/>
              <a:gd name="T24" fmla="*/ 3049 w 4422"/>
              <a:gd name="T25" fmla="*/ 3750 h 4227"/>
              <a:gd name="T26" fmla="*/ 3049 w 4422"/>
              <a:gd name="T27" fmla="*/ 3750 h 4227"/>
              <a:gd name="T28" fmla="*/ 1476 w 4422"/>
              <a:gd name="T29" fmla="*/ 4058 h 4227"/>
              <a:gd name="T30" fmla="*/ 1476 w 4422"/>
              <a:gd name="T31" fmla="*/ 4058 h 4227"/>
              <a:gd name="T32" fmla="*/ 1379 w 4422"/>
              <a:gd name="T33" fmla="*/ 4022 h 4227"/>
              <a:gd name="T34" fmla="*/ 1379 w 4422"/>
              <a:gd name="T35" fmla="*/ 4022 h 4227"/>
              <a:gd name="T36" fmla="*/ 6 w 4422"/>
              <a:gd name="T37" fmla="*/ 2171 h 4227"/>
              <a:gd name="T38" fmla="*/ 6 w 4422"/>
              <a:gd name="T39" fmla="*/ 2171 h 4227"/>
              <a:gd name="T40" fmla="*/ 2 w 4422"/>
              <a:gd name="T41" fmla="*/ 2102 h 4227"/>
              <a:gd name="T42" fmla="*/ 2 w 4422"/>
              <a:gd name="T43" fmla="*/ 2102 h 4227"/>
              <a:gd name="T44" fmla="*/ 2 w 4422"/>
              <a:gd name="T45" fmla="*/ 1961 h 4227"/>
              <a:gd name="T46" fmla="*/ 2 w 4422"/>
              <a:gd name="T47" fmla="*/ 1961 h 4227"/>
              <a:gd name="T48" fmla="*/ 1215 w 4422"/>
              <a:gd name="T49" fmla="*/ 239 h 4227"/>
              <a:gd name="T50" fmla="*/ 1215 w 4422"/>
              <a:gd name="T51" fmla="*/ 239 h 4227"/>
              <a:gd name="T52" fmla="*/ 1313 w 4422"/>
              <a:gd name="T53" fmla="*/ 197 h 4227"/>
              <a:gd name="T54" fmla="*/ 1313 w 4422"/>
              <a:gd name="T55" fmla="*/ 197 h 4227"/>
              <a:gd name="T56" fmla="*/ 2511 w 4422"/>
              <a:gd name="T57" fmla="*/ 100 h 4227"/>
              <a:gd name="T58" fmla="*/ 2511 w 4422"/>
              <a:gd name="T59" fmla="*/ 100 h 4227"/>
              <a:gd name="T60" fmla="*/ 2616 w 4422"/>
              <a:gd name="T61" fmla="*/ 130 h 4227"/>
              <a:gd name="T62" fmla="*/ 2616 w 4422"/>
              <a:gd name="T63" fmla="*/ 130 h 4227"/>
              <a:gd name="T64" fmla="*/ 3738 w 4422"/>
              <a:gd name="T65" fmla="*/ 916 h 4227"/>
              <a:gd name="T66" fmla="*/ 3738 w 4422"/>
              <a:gd name="T67" fmla="*/ 916 h 4227"/>
              <a:gd name="T68" fmla="*/ 4078 w 4422"/>
              <a:gd name="T69" fmla="*/ 2765 h 4227"/>
              <a:gd name="T70" fmla="*/ 4078 w 4422"/>
              <a:gd name="T71" fmla="*/ 2765 h 4227"/>
              <a:gd name="T72" fmla="*/ 4065 w 4422"/>
              <a:gd name="T73" fmla="*/ 2794 h 4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422" h="4227">
                <a:moveTo>
                  <a:pt x="4065" y="2794"/>
                </a:moveTo>
                <a:lnTo>
                  <a:pt x="4065" y="2794"/>
                </a:lnTo>
                <a:cubicBezTo>
                  <a:pt x="3993" y="2907"/>
                  <a:pt x="3918" y="3014"/>
                  <a:pt x="3842" y="3121"/>
                </a:cubicBezTo>
                <a:lnTo>
                  <a:pt x="3842" y="3121"/>
                </a:lnTo>
                <a:cubicBezTo>
                  <a:pt x="3824" y="3142"/>
                  <a:pt x="3804" y="3162"/>
                  <a:pt x="3785" y="3181"/>
                </a:cubicBezTo>
                <a:lnTo>
                  <a:pt x="3785" y="3181"/>
                </a:lnTo>
                <a:cubicBezTo>
                  <a:pt x="3764" y="3202"/>
                  <a:pt x="3744" y="3221"/>
                  <a:pt x="3723" y="3240"/>
                </a:cubicBezTo>
                <a:lnTo>
                  <a:pt x="3723" y="3240"/>
                </a:lnTo>
                <a:cubicBezTo>
                  <a:pt x="3698" y="3263"/>
                  <a:pt x="3672" y="3286"/>
                  <a:pt x="3647" y="3307"/>
                </a:cubicBezTo>
                <a:lnTo>
                  <a:pt x="3647" y="3307"/>
                </a:lnTo>
                <a:cubicBezTo>
                  <a:pt x="3496" y="3442"/>
                  <a:pt x="3325" y="3575"/>
                  <a:pt x="3142" y="3692"/>
                </a:cubicBezTo>
                <a:lnTo>
                  <a:pt x="3142" y="3692"/>
                </a:lnTo>
                <a:cubicBezTo>
                  <a:pt x="3112" y="3712"/>
                  <a:pt x="3080" y="3731"/>
                  <a:pt x="3049" y="3750"/>
                </a:cubicBezTo>
                <a:lnTo>
                  <a:pt x="3049" y="3750"/>
                </a:lnTo>
                <a:cubicBezTo>
                  <a:pt x="2592" y="4041"/>
                  <a:pt x="1997" y="4226"/>
                  <a:pt x="1476" y="4058"/>
                </a:cubicBezTo>
                <a:lnTo>
                  <a:pt x="1476" y="4058"/>
                </a:lnTo>
                <a:cubicBezTo>
                  <a:pt x="1443" y="4047"/>
                  <a:pt x="1411" y="4035"/>
                  <a:pt x="1379" y="4022"/>
                </a:cubicBezTo>
                <a:lnTo>
                  <a:pt x="1379" y="4022"/>
                </a:lnTo>
                <a:cubicBezTo>
                  <a:pt x="544" y="3744"/>
                  <a:pt x="174" y="2934"/>
                  <a:pt x="6" y="2171"/>
                </a:cubicBezTo>
                <a:lnTo>
                  <a:pt x="6" y="2171"/>
                </a:lnTo>
                <a:cubicBezTo>
                  <a:pt x="4" y="2149"/>
                  <a:pt x="3" y="2125"/>
                  <a:pt x="2" y="2102"/>
                </a:cubicBezTo>
                <a:lnTo>
                  <a:pt x="2" y="2102"/>
                </a:lnTo>
                <a:cubicBezTo>
                  <a:pt x="0" y="2056"/>
                  <a:pt x="0" y="2009"/>
                  <a:pt x="2" y="1961"/>
                </a:cubicBezTo>
                <a:lnTo>
                  <a:pt x="2" y="1961"/>
                </a:lnTo>
                <a:cubicBezTo>
                  <a:pt x="31" y="1204"/>
                  <a:pt x="534" y="547"/>
                  <a:pt x="1215" y="239"/>
                </a:cubicBezTo>
                <a:lnTo>
                  <a:pt x="1215" y="239"/>
                </a:lnTo>
                <a:cubicBezTo>
                  <a:pt x="1247" y="224"/>
                  <a:pt x="1280" y="210"/>
                  <a:pt x="1313" y="197"/>
                </a:cubicBezTo>
                <a:lnTo>
                  <a:pt x="1313" y="197"/>
                </a:lnTo>
                <a:cubicBezTo>
                  <a:pt x="1707" y="16"/>
                  <a:pt x="2123" y="0"/>
                  <a:pt x="2511" y="100"/>
                </a:cubicBezTo>
                <a:lnTo>
                  <a:pt x="2511" y="100"/>
                </a:lnTo>
                <a:cubicBezTo>
                  <a:pt x="2547" y="110"/>
                  <a:pt x="2581" y="119"/>
                  <a:pt x="2616" y="130"/>
                </a:cubicBezTo>
                <a:lnTo>
                  <a:pt x="2616" y="130"/>
                </a:lnTo>
                <a:cubicBezTo>
                  <a:pt x="3074" y="269"/>
                  <a:pt x="3482" y="521"/>
                  <a:pt x="3738" y="916"/>
                </a:cubicBezTo>
                <a:lnTo>
                  <a:pt x="3738" y="916"/>
                </a:lnTo>
                <a:cubicBezTo>
                  <a:pt x="4098" y="1466"/>
                  <a:pt x="4421" y="2159"/>
                  <a:pt x="4078" y="2765"/>
                </a:cubicBezTo>
                <a:lnTo>
                  <a:pt x="4078" y="2765"/>
                </a:lnTo>
                <a:cubicBezTo>
                  <a:pt x="4074" y="2775"/>
                  <a:pt x="4069" y="2785"/>
                  <a:pt x="4065" y="2794"/>
                </a:cubicBezTo>
              </a:path>
            </a:pathLst>
          </a:custGeom>
          <a:solidFill>
            <a:srgbClr val="75A949"/>
          </a:solidFill>
          <a:ln>
            <a:noFill/>
          </a:ln>
          <a:effectLst/>
        </p:spPr>
        <p:txBody>
          <a:bodyPr wrap="none" anchor="ctr"/>
          <a:lstStyle/>
          <a:p>
            <a:endParaRPr lang="pl-PL" sz="1500" dirty="0">
              <a:solidFill>
                <a:srgbClr val="41296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176">
            <a:extLst>
              <a:ext uri="{FF2B5EF4-FFF2-40B4-BE49-F238E27FC236}">
                <a16:creationId xmlns:a16="http://schemas.microsoft.com/office/drawing/2014/main" id="{B2D803B0-4946-9B6B-20BD-009BE3469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020" y="2961421"/>
            <a:ext cx="2907310" cy="3009489"/>
          </a:xfrm>
          <a:custGeom>
            <a:avLst/>
            <a:gdLst>
              <a:gd name="T0" fmla="*/ 4065 w 4421"/>
              <a:gd name="T1" fmla="*/ 2794 h 4227"/>
              <a:gd name="T2" fmla="*/ 4065 w 4421"/>
              <a:gd name="T3" fmla="*/ 2794 h 4227"/>
              <a:gd name="T4" fmla="*/ 3842 w 4421"/>
              <a:gd name="T5" fmla="*/ 3121 h 4227"/>
              <a:gd name="T6" fmla="*/ 3842 w 4421"/>
              <a:gd name="T7" fmla="*/ 3121 h 4227"/>
              <a:gd name="T8" fmla="*/ 3784 w 4421"/>
              <a:gd name="T9" fmla="*/ 3181 h 4227"/>
              <a:gd name="T10" fmla="*/ 3784 w 4421"/>
              <a:gd name="T11" fmla="*/ 3181 h 4227"/>
              <a:gd name="T12" fmla="*/ 3723 w 4421"/>
              <a:gd name="T13" fmla="*/ 3240 h 4227"/>
              <a:gd name="T14" fmla="*/ 3723 w 4421"/>
              <a:gd name="T15" fmla="*/ 3240 h 4227"/>
              <a:gd name="T16" fmla="*/ 3647 w 4421"/>
              <a:gd name="T17" fmla="*/ 3307 h 4227"/>
              <a:gd name="T18" fmla="*/ 3647 w 4421"/>
              <a:gd name="T19" fmla="*/ 3307 h 4227"/>
              <a:gd name="T20" fmla="*/ 3142 w 4421"/>
              <a:gd name="T21" fmla="*/ 3692 h 4227"/>
              <a:gd name="T22" fmla="*/ 3142 w 4421"/>
              <a:gd name="T23" fmla="*/ 3692 h 4227"/>
              <a:gd name="T24" fmla="*/ 3049 w 4421"/>
              <a:gd name="T25" fmla="*/ 3750 h 4227"/>
              <a:gd name="T26" fmla="*/ 3049 w 4421"/>
              <a:gd name="T27" fmla="*/ 3750 h 4227"/>
              <a:gd name="T28" fmla="*/ 1476 w 4421"/>
              <a:gd name="T29" fmla="*/ 4058 h 4227"/>
              <a:gd name="T30" fmla="*/ 1476 w 4421"/>
              <a:gd name="T31" fmla="*/ 4058 h 4227"/>
              <a:gd name="T32" fmla="*/ 1379 w 4421"/>
              <a:gd name="T33" fmla="*/ 4022 h 4227"/>
              <a:gd name="T34" fmla="*/ 1379 w 4421"/>
              <a:gd name="T35" fmla="*/ 4022 h 4227"/>
              <a:gd name="T36" fmla="*/ 6 w 4421"/>
              <a:gd name="T37" fmla="*/ 2171 h 4227"/>
              <a:gd name="T38" fmla="*/ 6 w 4421"/>
              <a:gd name="T39" fmla="*/ 2171 h 4227"/>
              <a:gd name="T40" fmla="*/ 2 w 4421"/>
              <a:gd name="T41" fmla="*/ 2102 h 4227"/>
              <a:gd name="T42" fmla="*/ 2 w 4421"/>
              <a:gd name="T43" fmla="*/ 2102 h 4227"/>
              <a:gd name="T44" fmla="*/ 2 w 4421"/>
              <a:gd name="T45" fmla="*/ 1961 h 4227"/>
              <a:gd name="T46" fmla="*/ 2 w 4421"/>
              <a:gd name="T47" fmla="*/ 1961 h 4227"/>
              <a:gd name="T48" fmla="*/ 1215 w 4421"/>
              <a:gd name="T49" fmla="*/ 239 h 4227"/>
              <a:gd name="T50" fmla="*/ 1215 w 4421"/>
              <a:gd name="T51" fmla="*/ 239 h 4227"/>
              <a:gd name="T52" fmla="*/ 1313 w 4421"/>
              <a:gd name="T53" fmla="*/ 197 h 4227"/>
              <a:gd name="T54" fmla="*/ 1313 w 4421"/>
              <a:gd name="T55" fmla="*/ 197 h 4227"/>
              <a:gd name="T56" fmla="*/ 2511 w 4421"/>
              <a:gd name="T57" fmla="*/ 100 h 4227"/>
              <a:gd name="T58" fmla="*/ 2511 w 4421"/>
              <a:gd name="T59" fmla="*/ 100 h 4227"/>
              <a:gd name="T60" fmla="*/ 2616 w 4421"/>
              <a:gd name="T61" fmla="*/ 130 h 4227"/>
              <a:gd name="T62" fmla="*/ 2616 w 4421"/>
              <a:gd name="T63" fmla="*/ 130 h 4227"/>
              <a:gd name="T64" fmla="*/ 3738 w 4421"/>
              <a:gd name="T65" fmla="*/ 916 h 4227"/>
              <a:gd name="T66" fmla="*/ 3738 w 4421"/>
              <a:gd name="T67" fmla="*/ 916 h 4227"/>
              <a:gd name="T68" fmla="*/ 4078 w 4421"/>
              <a:gd name="T69" fmla="*/ 2765 h 4227"/>
              <a:gd name="T70" fmla="*/ 4078 w 4421"/>
              <a:gd name="T71" fmla="*/ 2765 h 4227"/>
              <a:gd name="T72" fmla="*/ 4065 w 4421"/>
              <a:gd name="T73" fmla="*/ 2794 h 4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421" h="4227">
                <a:moveTo>
                  <a:pt x="4065" y="2794"/>
                </a:moveTo>
                <a:lnTo>
                  <a:pt x="4065" y="2794"/>
                </a:lnTo>
                <a:cubicBezTo>
                  <a:pt x="3994" y="2907"/>
                  <a:pt x="3918" y="3014"/>
                  <a:pt x="3842" y="3121"/>
                </a:cubicBezTo>
                <a:lnTo>
                  <a:pt x="3842" y="3121"/>
                </a:lnTo>
                <a:cubicBezTo>
                  <a:pt x="3824" y="3142"/>
                  <a:pt x="3804" y="3162"/>
                  <a:pt x="3784" y="3181"/>
                </a:cubicBezTo>
                <a:lnTo>
                  <a:pt x="3784" y="3181"/>
                </a:lnTo>
                <a:cubicBezTo>
                  <a:pt x="3764" y="3202"/>
                  <a:pt x="3744" y="3221"/>
                  <a:pt x="3723" y="3240"/>
                </a:cubicBezTo>
                <a:lnTo>
                  <a:pt x="3723" y="3240"/>
                </a:lnTo>
                <a:cubicBezTo>
                  <a:pt x="3698" y="3263"/>
                  <a:pt x="3673" y="3286"/>
                  <a:pt x="3647" y="3307"/>
                </a:cubicBezTo>
                <a:lnTo>
                  <a:pt x="3647" y="3307"/>
                </a:lnTo>
                <a:cubicBezTo>
                  <a:pt x="3496" y="3442"/>
                  <a:pt x="3326" y="3575"/>
                  <a:pt x="3142" y="3692"/>
                </a:cubicBezTo>
                <a:lnTo>
                  <a:pt x="3142" y="3692"/>
                </a:lnTo>
                <a:cubicBezTo>
                  <a:pt x="3112" y="3712"/>
                  <a:pt x="3080" y="3731"/>
                  <a:pt x="3049" y="3750"/>
                </a:cubicBezTo>
                <a:lnTo>
                  <a:pt x="3049" y="3750"/>
                </a:lnTo>
                <a:cubicBezTo>
                  <a:pt x="2592" y="4041"/>
                  <a:pt x="1997" y="4226"/>
                  <a:pt x="1476" y="4058"/>
                </a:cubicBezTo>
                <a:lnTo>
                  <a:pt x="1476" y="4058"/>
                </a:lnTo>
                <a:cubicBezTo>
                  <a:pt x="1443" y="4047"/>
                  <a:pt x="1412" y="4035"/>
                  <a:pt x="1379" y="4022"/>
                </a:cubicBezTo>
                <a:lnTo>
                  <a:pt x="1379" y="4022"/>
                </a:lnTo>
                <a:cubicBezTo>
                  <a:pt x="544" y="3744"/>
                  <a:pt x="174" y="2934"/>
                  <a:pt x="6" y="2171"/>
                </a:cubicBezTo>
                <a:lnTo>
                  <a:pt x="6" y="2171"/>
                </a:lnTo>
                <a:cubicBezTo>
                  <a:pt x="4" y="2149"/>
                  <a:pt x="3" y="2125"/>
                  <a:pt x="2" y="2102"/>
                </a:cubicBezTo>
                <a:lnTo>
                  <a:pt x="2" y="2102"/>
                </a:lnTo>
                <a:cubicBezTo>
                  <a:pt x="0" y="2056"/>
                  <a:pt x="0" y="2009"/>
                  <a:pt x="2" y="1961"/>
                </a:cubicBezTo>
                <a:lnTo>
                  <a:pt x="2" y="1961"/>
                </a:lnTo>
                <a:cubicBezTo>
                  <a:pt x="31" y="1204"/>
                  <a:pt x="534" y="547"/>
                  <a:pt x="1215" y="239"/>
                </a:cubicBezTo>
                <a:lnTo>
                  <a:pt x="1215" y="239"/>
                </a:lnTo>
                <a:cubicBezTo>
                  <a:pt x="1247" y="224"/>
                  <a:pt x="1280" y="210"/>
                  <a:pt x="1313" y="197"/>
                </a:cubicBezTo>
                <a:lnTo>
                  <a:pt x="1313" y="197"/>
                </a:lnTo>
                <a:cubicBezTo>
                  <a:pt x="1707" y="16"/>
                  <a:pt x="2123" y="0"/>
                  <a:pt x="2511" y="100"/>
                </a:cubicBezTo>
                <a:lnTo>
                  <a:pt x="2511" y="100"/>
                </a:lnTo>
                <a:cubicBezTo>
                  <a:pt x="2547" y="110"/>
                  <a:pt x="2581" y="119"/>
                  <a:pt x="2616" y="130"/>
                </a:cubicBezTo>
                <a:lnTo>
                  <a:pt x="2616" y="130"/>
                </a:lnTo>
                <a:cubicBezTo>
                  <a:pt x="3074" y="269"/>
                  <a:pt x="3482" y="521"/>
                  <a:pt x="3738" y="916"/>
                </a:cubicBezTo>
                <a:lnTo>
                  <a:pt x="3738" y="916"/>
                </a:lnTo>
                <a:cubicBezTo>
                  <a:pt x="4098" y="1466"/>
                  <a:pt x="4420" y="2159"/>
                  <a:pt x="4078" y="2765"/>
                </a:cubicBezTo>
                <a:lnTo>
                  <a:pt x="4078" y="2765"/>
                </a:lnTo>
                <a:cubicBezTo>
                  <a:pt x="4074" y="2775"/>
                  <a:pt x="4070" y="2785"/>
                  <a:pt x="4065" y="2794"/>
                </a:cubicBezTo>
              </a:path>
            </a:pathLst>
          </a:custGeom>
          <a:solidFill>
            <a:srgbClr val="3DB0B9"/>
          </a:solidFill>
          <a:ln>
            <a:noFill/>
          </a:ln>
          <a:effectLst/>
        </p:spPr>
        <p:txBody>
          <a:bodyPr wrap="none" anchor="ctr"/>
          <a:lstStyle/>
          <a:p>
            <a:endParaRPr lang="pl-PL" sz="1500" dirty="0">
              <a:solidFill>
                <a:srgbClr val="41296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 179">
            <a:extLst>
              <a:ext uri="{FF2B5EF4-FFF2-40B4-BE49-F238E27FC236}">
                <a16:creationId xmlns:a16="http://schemas.microsoft.com/office/drawing/2014/main" id="{0A5DB359-7B6A-7092-EE4B-19421C2E2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8715" y="2820013"/>
            <a:ext cx="2907310" cy="3009489"/>
          </a:xfrm>
          <a:custGeom>
            <a:avLst/>
            <a:gdLst>
              <a:gd name="T0" fmla="*/ 4065 w 4421"/>
              <a:gd name="T1" fmla="*/ 2794 h 4227"/>
              <a:gd name="T2" fmla="*/ 4065 w 4421"/>
              <a:gd name="T3" fmla="*/ 2794 h 4227"/>
              <a:gd name="T4" fmla="*/ 3842 w 4421"/>
              <a:gd name="T5" fmla="*/ 3121 h 4227"/>
              <a:gd name="T6" fmla="*/ 3842 w 4421"/>
              <a:gd name="T7" fmla="*/ 3121 h 4227"/>
              <a:gd name="T8" fmla="*/ 3784 w 4421"/>
              <a:gd name="T9" fmla="*/ 3181 h 4227"/>
              <a:gd name="T10" fmla="*/ 3784 w 4421"/>
              <a:gd name="T11" fmla="*/ 3181 h 4227"/>
              <a:gd name="T12" fmla="*/ 3723 w 4421"/>
              <a:gd name="T13" fmla="*/ 3240 h 4227"/>
              <a:gd name="T14" fmla="*/ 3723 w 4421"/>
              <a:gd name="T15" fmla="*/ 3240 h 4227"/>
              <a:gd name="T16" fmla="*/ 3647 w 4421"/>
              <a:gd name="T17" fmla="*/ 3307 h 4227"/>
              <a:gd name="T18" fmla="*/ 3647 w 4421"/>
              <a:gd name="T19" fmla="*/ 3307 h 4227"/>
              <a:gd name="T20" fmla="*/ 3142 w 4421"/>
              <a:gd name="T21" fmla="*/ 3692 h 4227"/>
              <a:gd name="T22" fmla="*/ 3142 w 4421"/>
              <a:gd name="T23" fmla="*/ 3692 h 4227"/>
              <a:gd name="T24" fmla="*/ 3049 w 4421"/>
              <a:gd name="T25" fmla="*/ 3750 h 4227"/>
              <a:gd name="T26" fmla="*/ 3049 w 4421"/>
              <a:gd name="T27" fmla="*/ 3750 h 4227"/>
              <a:gd name="T28" fmla="*/ 1476 w 4421"/>
              <a:gd name="T29" fmla="*/ 4057 h 4227"/>
              <a:gd name="T30" fmla="*/ 1476 w 4421"/>
              <a:gd name="T31" fmla="*/ 4057 h 4227"/>
              <a:gd name="T32" fmla="*/ 1379 w 4421"/>
              <a:gd name="T33" fmla="*/ 4022 h 4227"/>
              <a:gd name="T34" fmla="*/ 1379 w 4421"/>
              <a:gd name="T35" fmla="*/ 4022 h 4227"/>
              <a:gd name="T36" fmla="*/ 6 w 4421"/>
              <a:gd name="T37" fmla="*/ 2171 h 4227"/>
              <a:gd name="T38" fmla="*/ 6 w 4421"/>
              <a:gd name="T39" fmla="*/ 2171 h 4227"/>
              <a:gd name="T40" fmla="*/ 2 w 4421"/>
              <a:gd name="T41" fmla="*/ 2102 h 4227"/>
              <a:gd name="T42" fmla="*/ 2 w 4421"/>
              <a:gd name="T43" fmla="*/ 2102 h 4227"/>
              <a:gd name="T44" fmla="*/ 2 w 4421"/>
              <a:gd name="T45" fmla="*/ 1960 h 4227"/>
              <a:gd name="T46" fmla="*/ 2 w 4421"/>
              <a:gd name="T47" fmla="*/ 1960 h 4227"/>
              <a:gd name="T48" fmla="*/ 1215 w 4421"/>
              <a:gd name="T49" fmla="*/ 239 h 4227"/>
              <a:gd name="T50" fmla="*/ 1215 w 4421"/>
              <a:gd name="T51" fmla="*/ 239 h 4227"/>
              <a:gd name="T52" fmla="*/ 1313 w 4421"/>
              <a:gd name="T53" fmla="*/ 197 h 4227"/>
              <a:gd name="T54" fmla="*/ 1313 w 4421"/>
              <a:gd name="T55" fmla="*/ 197 h 4227"/>
              <a:gd name="T56" fmla="*/ 2511 w 4421"/>
              <a:gd name="T57" fmla="*/ 100 h 4227"/>
              <a:gd name="T58" fmla="*/ 2511 w 4421"/>
              <a:gd name="T59" fmla="*/ 100 h 4227"/>
              <a:gd name="T60" fmla="*/ 2616 w 4421"/>
              <a:gd name="T61" fmla="*/ 130 h 4227"/>
              <a:gd name="T62" fmla="*/ 2616 w 4421"/>
              <a:gd name="T63" fmla="*/ 130 h 4227"/>
              <a:gd name="T64" fmla="*/ 3738 w 4421"/>
              <a:gd name="T65" fmla="*/ 917 h 4227"/>
              <a:gd name="T66" fmla="*/ 3738 w 4421"/>
              <a:gd name="T67" fmla="*/ 917 h 4227"/>
              <a:gd name="T68" fmla="*/ 4078 w 4421"/>
              <a:gd name="T69" fmla="*/ 2765 h 4227"/>
              <a:gd name="T70" fmla="*/ 4078 w 4421"/>
              <a:gd name="T71" fmla="*/ 2765 h 4227"/>
              <a:gd name="T72" fmla="*/ 4065 w 4421"/>
              <a:gd name="T73" fmla="*/ 2794 h 4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421" h="4227">
                <a:moveTo>
                  <a:pt x="4065" y="2794"/>
                </a:moveTo>
                <a:lnTo>
                  <a:pt x="4065" y="2794"/>
                </a:lnTo>
                <a:cubicBezTo>
                  <a:pt x="3994" y="2906"/>
                  <a:pt x="3918" y="3015"/>
                  <a:pt x="3842" y="3121"/>
                </a:cubicBezTo>
                <a:lnTo>
                  <a:pt x="3842" y="3121"/>
                </a:lnTo>
                <a:cubicBezTo>
                  <a:pt x="3824" y="3142"/>
                  <a:pt x="3805" y="3162"/>
                  <a:pt x="3784" y="3181"/>
                </a:cubicBezTo>
                <a:lnTo>
                  <a:pt x="3784" y="3181"/>
                </a:lnTo>
                <a:cubicBezTo>
                  <a:pt x="3764" y="3201"/>
                  <a:pt x="3744" y="3221"/>
                  <a:pt x="3723" y="3240"/>
                </a:cubicBezTo>
                <a:lnTo>
                  <a:pt x="3723" y="3240"/>
                </a:lnTo>
                <a:cubicBezTo>
                  <a:pt x="3698" y="3263"/>
                  <a:pt x="3672" y="3285"/>
                  <a:pt x="3647" y="3307"/>
                </a:cubicBezTo>
                <a:lnTo>
                  <a:pt x="3647" y="3307"/>
                </a:lnTo>
                <a:cubicBezTo>
                  <a:pt x="3496" y="3441"/>
                  <a:pt x="3326" y="3575"/>
                  <a:pt x="3142" y="3692"/>
                </a:cubicBezTo>
                <a:lnTo>
                  <a:pt x="3142" y="3692"/>
                </a:lnTo>
                <a:cubicBezTo>
                  <a:pt x="3111" y="3712"/>
                  <a:pt x="3081" y="3731"/>
                  <a:pt x="3049" y="3750"/>
                </a:cubicBezTo>
                <a:lnTo>
                  <a:pt x="3049" y="3750"/>
                </a:lnTo>
                <a:cubicBezTo>
                  <a:pt x="2592" y="4041"/>
                  <a:pt x="1997" y="4226"/>
                  <a:pt x="1476" y="4057"/>
                </a:cubicBezTo>
                <a:lnTo>
                  <a:pt x="1476" y="4057"/>
                </a:lnTo>
                <a:cubicBezTo>
                  <a:pt x="1443" y="4047"/>
                  <a:pt x="1411" y="4035"/>
                  <a:pt x="1379" y="4022"/>
                </a:cubicBezTo>
                <a:lnTo>
                  <a:pt x="1379" y="4022"/>
                </a:lnTo>
                <a:cubicBezTo>
                  <a:pt x="544" y="3744"/>
                  <a:pt x="173" y="2934"/>
                  <a:pt x="6" y="2171"/>
                </a:cubicBezTo>
                <a:lnTo>
                  <a:pt x="6" y="2171"/>
                </a:lnTo>
                <a:cubicBezTo>
                  <a:pt x="4" y="2149"/>
                  <a:pt x="3" y="2125"/>
                  <a:pt x="2" y="2102"/>
                </a:cubicBezTo>
                <a:lnTo>
                  <a:pt x="2" y="2102"/>
                </a:lnTo>
                <a:cubicBezTo>
                  <a:pt x="0" y="2055"/>
                  <a:pt x="0" y="2008"/>
                  <a:pt x="2" y="1960"/>
                </a:cubicBezTo>
                <a:lnTo>
                  <a:pt x="2" y="1960"/>
                </a:lnTo>
                <a:cubicBezTo>
                  <a:pt x="31" y="1205"/>
                  <a:pt x="534" y="547"/>
                  <a:pt x="1215" y="239"/>
                </a:cubicBezTo>
                <a:lnTo>
                  <a:pt x="1215" y="239"/>
                </a:lnTo>
                <a:cubicBezTo>
                  <a:pt x="1247" y="224"/>
                  <a:pt x="1280" y="210"/>
                  <a:pt x="1313" y="197"/>
                </a:cubicBezTo>
                <a:lnTo>
                  <a:pt x="1313" y="197"/>
                </a:lnTo>
                <a:cubicBezTo>
                  <a:pt x="1707" y="16"/>
                  <a:pt x="2123" y="0"/>
                  <a:pt x="2511" y="100"/>
                </a:cubicBezTo>
                <a:lnTo>
                  <a:pt x="2511" y="100"/>
                </a:lnTo>
                <a:cubicBezTo>
                  <a:pt x="2547" y="109"/>
                  <a:pt x="2581" y="119"/>
                  <a:pt x="2616" y="130"/>
                </a:cubicBezTo>
                <a:lnTo>
                  <a:pt x="2616" y="130"/>
                </a:lnTo>
                <a:cubicBezTo>
                  <a:pt x="3074" y="268"/>
                  <a:pt x="3482" y="521"/>
                  <a:pt x="3738" y="917"/>
                </a:cubicBezTo>
                <a:lnTo>
                  <a:pt x="3738" y="917"/>
                </a:lnTo>
                <a:cubicBezTo>
                  <a:pt x="4098" y="1467"/>
                  <a:pt x="4420" y="2159"/>
                  <a:pt x="4078" y="2765"/>
                </a:cubicBezTo>
                <a:lnTo>
                  <a:pt x="4078" y="2765"/>
                </a:lnTo>
                <a:cubicBezTo>
                  <a:pt x="4074" y="2775"/>
                  <a:pt x="4070" y="2785"/>
                  <a:pt x="4065" y="2794"/>
                </a:cubicBezTo>
              </a:path>
            </a:pathLst>
          </a:custGeom>
          <a:solidFill>
            <a:srgbClr val="9FDADF"/>
          </a:solidFill>
          <a:ln>
            <a:solidFill>
              <a:srgbClr val="75A949"/>
            </a:solidFill>
          </a:ln>
          <a:effectLst/>
        </p:spPr>
        <p:txBody>
          <a:bodyPr wrap="none" anchor="ctr"/>
          <a:lstStyle/>
          <a:p>
            <a:endParaRPr lang="pl-PL" dirty="0">
              <a:solidFill>
                <a:srgbClr val="41296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reeform 174">
            <a:extLst>
              <a:ext uri="{FF2B5EF4-FFF2-40B4-BE49-F238E27FC236}">
                <a16:creationId xmlns:a16="http://schemas.microsoft.com/office/drawing/2014/main" id="{2C5EB67D-5265-21F8-0A7B-40A1E46EB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9989" y="2853359"/>
            <a:ext cx="2907312" cy="3009492"/>
          </a:xfrm>
          <a:custGeom>
            <a:avLst/>
            <a:gdLst>
              <a:gd name="T0" fmla="*/ 355 w 4425"/>
              <a:gd name="T1" fmla="*/ 2797 h 4230"/>
              <a:gd name="T2" fmla="*/ 355 w 4425"/>
              <a:gd name="T3" fmla="*/ 2797 h 4230"/>
              <a:gd name="T4" fmla="*/ 579 w 4425"/>
              <a:gd name="T5" fmla="*/ 3123 h 4230"/>
              <a:gd name="T6" fmla="*/ 579 w 4425"/>
              <a:gd name="T7" fmla="*/ 3123 h 4230"/>
              <a:gd name="T8" fmla="*/ 637 w 4425"/>
              <a:gd name="T9" fmla="*/ 3184 h 4230"/>
              <a:gd name="T10" fmla="*/ 637 w 4425"/>
              <a:gd name="T11" fmla="*/ 3184 h 4230"/>
              <a:gd name="T12" fmla="*/ 698 w 4425"/>
              <a:gd name="T13" fmla="*/ 3243 h 4230"/>
              <a:gd name="T14" fmla="*/ 698 w 4425"/>
              <a:gd name="T15" fmla="*/ 3243 h 4230"/>
              <a:gd name="T16" fmla="*/ 774 w 4425"/>
              <a:gd name="T17" fmla="*/ 3310 h 4230"/>
              <a:gd name="T18" fmla="*/ 774 w 4425"/>
              <a:gd name="T19" fmla="*/ 3310 h 4230"/>
              <a:gd name="T20" fmla="*/ 1279 w 4425"/>
              <a:gd name="T21" fmla="*/ 3695 h 4230"/>
              <a:gd name="T22" fmla="*/ 1279 w 4425"/>
              <a:gd name="T23" fmla="*/ 3695 h 4230"/>
              <a:gd name="T24" fmla="*/ 1372 w 4425"/>
              <a:gd name="T25" fmla="*/ 3752 h 4230"/>
              <a:gd name="T26" fmla="*/ 1372 w 4425"/>
              <a:gd name="T27" fmla="*/ 3752 h 4230"/>
              <a:gd name="T28" fmla="*/ 2947 w 4425"/>
              <a:gd name="T29" fmla="*/ 4061 h 4230"/>
              <a:gd name="T30" fmla="*/ 2947 w 4425"/>
              <a:gd name="T31" fmla="*/ 4061 h 4230"/>
              <a:gd name="T32" fmla="*/ 3043 w 4425"/>
              <a:gd name="T33" fmla="*/ 4025 h 4230"/>
              <a:gd name="T34" fmla="*/ 3043 w 4425"/>
              <a:gd name="T35" fmla="*/ 4025 h 4230"/>
              <a:gd name="T36" fmla="*/ 4418 w 4425"/>
              <a:gd name="T37" fmla="*/ 2174 h 4230"/>
              <a:gd name="T38" fmla="*/ 4418 w 4425"/>
              <a:gd name="T39" fmla="*/ 2174 h 4230"/>
              <a:gd name="T40" fmla="*/ 4422 w 4425"/>
              <a:gd name="T41" fmla="*/ 2104 h 4230"/>
              <a:gd name="T42" fmla="*/ 4422 w 4425"/>
              <a:gd name="T43" fmla="*/ 2104 h 4230"/>
              <a:gd name="T44" fmla="*/ 4422 w 4425"/>
              <a:gd name="T45" fmla="*/ 1963 h 4230"/>
              <a:gd name="T46" fmla="*/ 4422 w 4425"/>
              <a:gd name="T47" fmla="*/ 1963 h 4230"/>
              <a:gd name="T48" fmla="*/ 3208 w 4425"/>
              <a:gd name="T49" fmla="*/ 240 h 4230"/>
              <a:gd name="T50" fmla="*/ 3208 w 4425"/>
              <a:gd name="T51" fmla="*/ 240 h 4230"/>
              <a:gd name="T52" fmla="*/ 3109 w 4425"/>
              <a:gd name="T53" fmla="*/ 197 h 4230"/>
              <a:gd name="T54" fmla="*/ 3109 w 4425"/>
              <a:gd name="T55" fmla="*/ 197 h 4230"/>
              <a:gd name="T56" fmla="*/ 1911 w 4425"/>
              <a:gd name="T57" fmla="*/ 101 h 4230"/>
              <a:gd name="T58" fmla="*/ 1911 w 4425"/>
              <a:gd name="T59" fmla="*/ 101 h 4230"/>
              <a:gd name="T60" fmla="*/ 1806 w 4425"/>
              <a:gd name="T61" fmla="*/ 131 h 4230"/>
              <a:gd name="T62" fmla="*/ 1806 w 4425"/>
              <a:gd name="T63" fmla="*/ 131 h 4230"/>
              <a:gd name="T64" fmla="*/ 683 w 4425"/>
              <a:gd name="T65" fmla="*/ 919 h 4230"/>
              <a:gd name="T66" fmla="*/ 683 w 4425"/>
              <a:gd name="T67" fmla="*/ 919 h 4230"/>
              <a:gd name="T68" fmla="*/ 343 w 4425"/>
              <a:gd name="T69" fmla="*/ 2767 h 4230"/>
              <a:gd name="T70" fmla="*/ 343 w 4425"/>
              <a:gd name="T71" fmla="*/ 2767 h 4230"/>
              <a:gd name="T72" fmla="*/ 355 w 4425"/>
              <a:gd name="T73" fmla="*/ 2797 h 4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425" h="4230">
                <a:moveTo>
                  <a:pt x="355" y="2797"/>
                </a:moveTo>
                <a:lnTo>
                  <a:pt x="355" y="2797"/>
                </a:lnTo>
                <a:cubicBezTo>
                  <a:pt x="427" y="2909"/>
                  <a:pt x="503" y="3017"/>
                  <a:pt x="579" y="3123"/>
                </a:cubicBezTo>
                <a:lnTo>
                  <a:pt x="579" y="3123"/>
                </a:lnTo>
                <a:cubicBezTo>
                  <a:pt x="597" y="3144"/>
                  <a:pt x="617" y="3164"/>
                  <a:pt x="637" y="3184"/>
                </a:cubicBezTo>
                <a:lnTo>
                  <a:pt x="637" y="3184"/>
                </a:lnTo>
                <a:cubicBezTo>
                  <a:pt x="657" y="3204"/>
                  <a:pt x="677" y="3224"/>
                  <a:pt x="698" y="3243"/>
                </a:cubicBezTo>
                <a:lnTo>
                  <a:pt x="698" y="3243"/>
                </a:lnTo>
                <a:cubicBezTo>
                  <a:pt x="723" y="3266"/>
                  <a:pt x="748" y="3288"/>
                  <a:pt x="774" y="3310"/>
                </a:cubicBezTo>
                <a:lnTo>
                  <a:pt x="774" y="3310"/>
                </a:lnTo>
                <a:cubicBezTo>
                  <a:pt x="925" y="3444"/>
                  <a:pt x="1096" y="3578"/>
                  <a:pt x="1279" y="3695"/>
                </a:cubicBezTo>
                <a:lnTo>
                  <a:pt x="1279" y="3695"/>
                </a:lnTo>
                <a:cubicBezTo>
                  <a:pt x="1309" y="3715"/>
                  <a:pt x="1341" y="3734"/>
                  <a:pt x="1372" y="3752"/>
                </a:cubicBezTo>
                <a:lnTo>
                  <a:pt x="1372" y="3752"/>
                </a:lnTo>
                <a:cubicBezTo>
                  <a:pt x="1830" y="4044"/>
                  <a:pt x="2426" y="4229"/>
                  <a:pt x="2947" y="4061"/>
                </a:cubicBezTo>
                <a:lnTo>
                  <a:pt x="2947" y="4061"/>
                </a:lnTo>
                <a:cubicBezTo>
                  <a:pt x="2979" y="4050"/>
                  <a:pt x="3012" y="4038"/>
                  <a:pt x="3043" y="4025"/>
                </a:cubicBezTo>
                <a:lnTo>
                  <a:pt x="3043" y="4025"/>
                </a:lnTo>
                <a:cubicBezTo>
                  <a:pt x="3879" y="3747"/>
                  <a:pt x="4249" y="2936"/>
                  <a:pt x="4418" y="2174"/>
                </a:cubicBezTo>
                <a:lnTo>
                  <a:pt x="4418" y="2174"/>
                </a:lnTo>
                <a:cubicBezTo>
                  <a:pt x="4419" y="2150"/>
                  <a:pt x="4420" y="2127"/>
                  <a:pt x="4422" y="2104"/>
                </a:cubicBezTo>
                <a:lnTo>
                  <a:pt x="4422" y="2104"/>
                </a:lnTo>
                <a:cubicBezTo>
                  <a:pt x="4424" y="2057"/>
                  <a:pt x="4424" y="2010"/>
                  <a:pt x="4422" y="1963"/>
                </a:cubicBezTo>
                <a:lnTo>
                  <a:pt x="4422" y="1963"/>
                </a:lnTo>
                <a:cubicBezTo>
                  <a:pt x="4392" y="1206"/>
                  <a:pt x="3889" y="548"/>
                  <a:pt x="3208" y="240"/>
                </a:cubicBezTo>
                <a:lnTo>
                  <a:pt x="3208" y="240"/>
                </a:lnTo>
                <a:cubicBezTo>
                  <a:pt x="3175" y="225"/>
                  <a:pt x="3143" y="211"/>
                  <a:pt x="3109" y="197"/>
                </a:cubicBezTo>
                <a:lnTo>
                  <a:pt x="3109" y="197"/>
                </a:lnTo>
                <a:cubicBezTo>
                  <a:pt x="2715" y="17"/>
                  <a:pt x="2298" y="0"/>
                  <a:pt x="1911" y="101"/>
                </a:cubicBezTo>
                <a:lnTo>
                  <a:pt x="1911" y="101"/>
                </a:lnTo>
                <a:cubicBezTo>
                  <a:pt x="1875" y="110"/>
                  <a:pt x="1840" y="120"/>
                  <a:pt x="1806" y="131"/>
                </a:cubicBezTo>
                <a:lnTo>
                  <a:pt x="1806" y="131"/>
                </a:lnTo>
                <a:cubicBezTo>
                  <a:pt x="1347" y="270"/>
                  <a:pt x="939" y="522"/>
                  <a:pt x="683" y="919"/>
                </a:cubicBezTo>
                <a:lnTo>
                  <a:pt x="683" y="919"/>
                </a:lnTo>
                <a:cubicBezTo>
                  <a:pt x="322" y="1468"/>
                  <a:pt x="0" y="2161"/>
                  <a:pt x="343" y="2767"/>
                </a:cubicBezTo>
                <a:lnTo>
                  <a:pt x="343" y="2767"/>
                </a:lnTo>
                <a:cubicBezTo>
                  <a:pt x="347" y="2777"/>
                  <a:pt x="351" y="2787"/>
                  <a:pt x="355" y="2797"/>
                </a:cubicBezTo>
              </a:path>
            </a:pathLst>
          </a:custGeom>
          <a:noFill/>
          <a:ln w="7200" cap="flat">
            <a:solidFill>
              <a:srgbClr val="75A94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sz="1500" dirty="0">
              <a:solidFill>
                <a:srgbClr val="41296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 175">
            <a:extLst>
              <a:ext uri="{FF2B5EF4-FFF2-40B4-BE49-F238E27FC236}">
                <a16:creationId xmlns:a16="http://schemas.microsoft.com/office/drawing/2014/main" id="{AEA1A037-5C22-E8EF-03DA-66368EB03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703" y="2922603"/>
            <a:ext cx="2907312" cy="3009489"/>
          </a:xfrm>
          <a:custGeom>
            <a:avLst/>
            <a:gdLst>
              <a:gd name="T0" fmla="*/ 355 w 4425"/>
              <a:gd name="T1" fmla="*/ 1432 h 4230"/>
              <a:gd name="T2" fmla="*/ 355 w 4425"/>
              <a:gd name="T3" fmla="*/ 1432 h 4230"/>
              <a:gd name="T4" fmla="*/ 579 w 4425"/>
              <a:gd name="T5" fmla="*/ 1106 h 4230"/>
              <a:gd name="T6" fmla="*/ 579 w 4425"/>
              <a:gd name="T7" fmla="*/ 1106 h 4230"/>
              <a:gd name="T8" fmla="*/ 637 w 4425"/>
              <a:gd name="T9" fmla="*/ 1045 h 4230"/>
              <a:gd name="T10" fmla="*/ 637 w 4425"/>
              <a:gd name="T11" fmla="*/ 1045 h 4230"/>
              <a:gd name="T12" fmla="*/ 698 w 4425"/>
              <a:gd name="T13" fmla="*/ 986 h 4230"/>
              <a:gd name="T14" fmla="*/ 698 w 4425"/>
              <a:gd name="T15" fmla="*/ 986 h 4230"/>
              <a:gd name="T16" fmla="*/ 774 w 4425"/>
              <a:gd name="T17" fmla="*/ 919 h 4230"/>
              <a:gd name="T18" fmla="*/ 774 w 4425"/>
              <a:gd name="T19" fmla="*/ 919 h 4230"/>
              <a:gd name="T20" fmla="*/ 1279 w 4425"/>
              <a:gd name="T21" fmla="*/ 534 h 4230"/>
              <a:gd name="T22" fmla="*/ 1279 w 4425"/>
              <a:gd name="T23" fmla="*/ 534 h 4230"/>
              <a:gd name="T24" fmla="*/ 1372 w 4425"/>
              <a:gd name="T25" fmla="*/ 477 h 4230"/>
              <a:gd name="T26" fmla="*/ 1372 w 4425"/>
              <a:gd name="T27" fmla="*/ 477 h 4230"/>
              <a:gd name="T28" fmla="*/ 2947 w 4425"/>
              <a:gd name="T29" fmla="*/ 168 h 4230"/>
              <a:gd name="T30" fmla="*/ 2947 w 4425"/>
              <a:gd name="T31" fmla="*/ 168 h 4230"/>
              <a:gd name="T32" fmla="*/ 3043 w 4425"/>
              <a:gd name="T33" fmla="*/ 204 h 4230"/>
              <a:gd name="T34" fmla="*/ 3043 w 4425"/>
              <a:gd name="T35" fmla="*/ 204 h 4230"/>
              <a:gd name="T36" fmla="*/ 4418 w 4425"/>
              <a:gd name="T37" fmla="*/ 2055 h 4230"/>
              <a:gd name="T38" fmla="*/ 4418 w 4425"/>
              <a:gd name="T39" fmla="*/ 2055 h 4230"/>
              <a:gd name="T40" fmla="*/ 4422 w 4425"/>
              <a:gd name="T41" fmla="*/ 2124 h 4230"/>
              <a:gd name="T42" fmla="*/ 4422 w 4425"/>
              <a:gd name="T43" fmla="*/ 2124 h 4230"/>
              <a:gd name="T44" fmla="*/ 4422 w 4425"/>
              <a:gd name="T45" fmla="*/ 2265 h 4230"/>
              <a:gd name="T46" fmla="*/ 4422 w 4425"/>
              <a:gd name="T47" fmla="*/ 2265 h 4230"/>
              <a:gd name="T48" fmla="*/ 3208 w 4425"/>
              <a:gd name="T49" fmla="*/ 3990 h 4230"/>
              <a:gd name="T50" fmla="*/ 3208 w 4425"/>
              <a:gd name="T51" fmla="*/ 3990 h 4230"/>
              <a:gd name="T52" fmla="*/ 3109 w 4425"/>
              <a:gd name="T53" fmla="*/ 4032 h 4230"/>
              <a:gd name="T54" fmla="*/ 3109 w 4425"/>
              <a:gd name="T55" fmla="*/ 4032 h 4230"/>
              <a:gd name="T56" fmla="*/ 1911 w 4425"/>
              <a:gd name="T57" fmla="*/ 4129 h 4230"/>
              <a:gd name="T58" fmla="*/ 1911 w 4425"/>
              <a:gd name="T59" fmla="*/ 4129 h 4230"/>
              <a:gd name="T60" fmla="*/ 1806 w 4425"/>
              <a:gd name="T61" fmla="*/ 4098 h 4230"/>
              <a:gd name="T62" fmla="*/ 1806 w 4425"/>
              <a:gd name="T63" fmla="*/ 4098 h 4230"/>
              <a:gd name="T64" fmla="*/ 683 w 4425"/>
              <a:gd name="T65" fmla="*/ 3311 h 4230"/>
              <a:gd name="T66" fmla="*/ 683 w 4425"/>
              <a:gd name="T67" fmla="*/ 3311 h 4230"/>
              <a:gd name="T68" fmla="*/ 343 w 4425"/>
              <a:gd name="T69" fmla="*/ 1462 h 4230"/>
              <a:gd name="T70" fmla="*/ 343 w 4425"/>
              <a:gd name="T71" fmla="*/ 1462 h 4230"/>
              <a:gd name="T72" fmla="*/ 355 w 4425"/>
              <a:gd name="T73" fmla="*/ 1432 h 4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425" h="4230">
                <a:moveTo>
                  <a:pt x="355" y="1432"/>
                </a:moveTo>
                <a:lnTo>
                  <a:pt x="355" y="1432"/>
                </a:lnTo>
                <a:cubicBezTo>
                  <a:pt x="427" y="1320"/>
                  <a:pt x="503" y="1212"/>
                  <a:pt x="579" y="1106"/>
                </a:cubicBezTo>
                <a:lnTo>
                  <a:pt x="579" y="1106"/>
                </a:lnTo>
                <a:cubicBezTo>
                  <a:pt x="597" y="1085"/>
                  <a:pt x="617" y="1065"/>
                  <a:pt x="637" y="1045"/>
                </a:cubicBezTo>
                <a:lnTo>
                  <a:pt x="637" y="1045"/>
                </a:lnTo>
                <a:cubicBezTo>
                  <a:pt x="657" y="1025"/>
                  <a:pt x="677" y="1006"/>
                  <a:pt x="698" y="986"/>
                </a:cubicBezTo>
                <a:lnTo>
                  <a:pt x="698" y="986"/>
                </a:lnTo>
                <a:cubicBezTo>
                  <a:pt x="723" y="964"/>
                  <a:pt x="748" y="941"/>
                  <a:pt x="774" y="919"/>
                </a:cubicBezTo>
                <a:lnTo>
                  <a:pt x="774" y="919"/>
                </a:lnTo>
                <a:cubicBezTo>
                  <a:pt x="925" y="785"/>
                  <a:pt x="1096" y="651"/>
                  <a:pt x="1279" y="534"/>
                </a:cubicBezTo>
                <a:lnTo>
                  <a:pt x="1279" y="534"/>
                </a:lnTo>
                <a:cubicBezTo>
                  <a:pt x="1309" y="514"/>
                  <a:pt x="1341" y="496"/>
                  <a:pt x="1372" y="477"/>
                </a:cubicBezTo>
                <a:lnTo>
                  <a:pt x="1372" y="477"/>
                </a:lnTo>
                <a:cubicBezTo>
                  <a:pt x="1830" y="185"/>
                  <a:pt x="2426" y="0"/>
                  <a:pt x="2947" y="168"/>
                </a:cubicBezTo>
                <a:lnTo>
                  <a:pt x="2947" y="168"/>
                </a:lnTo>
                <a:cubicBezTo>
                  <a:pt x="2979" y="179"/>
                  <a:pt x="3012" y="191"/>
                  <a:pt x="3043" y="204"/>
                </a:cubicBezTo>
                <a:lnTo>
                  <a:pt x="3043" y="204"/>
                </a:lnTo>
                <a:cubicBezTo>
                  <a:pt x="3879" y="482"/>
                  <a:pt x="4249" y="1293"/>
                  <a:pt x="4418" y="2055"/>
                </a:cubicBezTo>
                <a:lnTo>
                  <a:pt x="4418" y="2055"/>
                </a:lnTo>
                <a:cubicBezTo>
                  <a:pt x="4419" y="2078"/>
                  <a:pt x="4420" y="2101"/>
                  <a:pt x="4422" y="2124"/>
                </a:cubicBezTo>
                <a:lnTo>
                  <a:pt x="4422" y="2124"/>
                </a:lnTo>
                <a:cubicBezTo>
                  <a:pt x="4424" y="2171"/>
                  <a:pt x="4424" y="2218"/>
                  <a:pt x="4422" y="2265"/>
                </a:cubicBezTo>
                <a:lnTo>
                  <a:pt x="4422" y="2265"/>
                </a:lnTo>
                <a:cubicBezTo>
                  <a:pt x="4392" y="3023"/>
                  <a:pt x="3889" y="3681"/>
                  <a:pt x="3208" y="3990"/>
                </a:cubicBezTo>
                <a:lnTo>
                  <a:pt x="3208" y="3990"/>
                </a:lnTo>
                <a:cubicBezTo>
                  <a:pt x="3175" y="4005"/>
                  <a:pt x="3143" y="4018"/>
                  <a:pt x="3109" y="4032"/>
                </a:cubicBezTo>
                <a:lnTo>
                  <a:pt x="3109" y="4032"/>
                </a:lnTo>
                <a:cubicBezTo>
                  <a:pt x="2715" y="4212"/>
                  <a:pt x="2299" y="4229"/>
                  <a:pt x="1911" y="4129"/>
                </a:cubicBezTo>
                <a:lnTo>
                  <a:pt x="1911" y="4129"/>
                </a:lnTo>
                <a:cubicBezTo>
                  <a:pt x="1875" y="4120"/>
                  <a:pt x="1840" y="4109"/>
                  <a:pt x="1806" y="4098"/>
                </a:cubicBezTo>
                <a:lnTo>
                  <a:pt x="1806" y="4098"/>
                </a:lnTo>
                <a:cubicBezTo>
                  <a:pt x="1347" y="3960"/>
                  <a:pt x="939" y="3708"/>
                  <a:pt x="683" y="3311"/>
                </a:cubicBezTo>
                <a:lnTo>
                  <a:pt x="683" y="3311"/>
                </a:lnTo>
                <a:cubicBezTo>
                  <a:pt x="322" y="2761"/>
                  <a:pt x="0" y="2068"/>
                  <a:pt x="343" y="1462"/>
                </a:cubicBezTo>
                <a:lnTo>
                  <a:pt x="343" y="1462"/>
                </a:lnTo>
                <a:cubicBezTo>
                  <a:pt x="347" y="1452"/>
                  <a:pt x="351" y="1442"/>
                  <a:pt x="355" y="1432"/>
                </a:cubicBezTo>
              </a:path>
            </a:pathLst>
          </a:custGeom>
          <a:noFill/>
          <a:ln w="7200" cap="flat">
            <a:solidFill>
              <a:srgbClr val="75A94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sz="1500" dirty="0">
              <a:solidFill>
                <a:srgbClr val="41296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Freeform 173">
            <a:extLst>
              <a:ext uri="{FF2B5EF4-FFF2-40B4-BE49-F238E27FC236}">
                <a16:creationId xmlns:a16="http://schemas.microsoft.com/office/drawing/2014/main" id="{4A0455DD-311D-CB02-E34B-A4AA2C2F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9254" y="2907215"/>
            <a:ext cx="2907312" cy="3009489"/>
          </a:xfrm>
          <a:custGeom>
            <a:avLst/>
            <a:gdLst>
              <a:gd name="T0" fmla="*/ 4065 w 4422"/>
              <a:gd name="T1" fmla="*/ 2794 h 4227"/>
              <a:gd name="T2" fmla="*/ 4065 w 4422"/>
              <a:gd name="T3" fmla="*/ 2794 h 4227"/>
              <a:gd name="T4" fmla="*/ 3842 w 4422"/>
              <a:gd name="T5" fmla="*/ 3121 h 4227"/>
              <a:gd name="T6" fmla="*/ 3842 w 4422"/>
              <a:gd name="T7" fmla="*/ 3121 h 4227"/>
              <a:gd name="T8" fmla="*/ 3784 w 4422"/>
              <a:gd name="T9" fmla="*/ 3181 h 4227"/>
              <a:gd name="T10" fmla="*/ 3784 w 4422"/>
              <a:gd name="T11" fmla="*/ 3181 h 4227"/>
              <a:gd name="T12" fmla="*/ 3723 w 4422"/>
              <a:gd name="T13" fmla="*/ 3240 h 4227"/>
              <a:gd name="T14" fmla="*/ 3723 w 4422"/>
              <a:gd name="T15" fmla="*/ 3240 h 4227"/>
              <a:gd name="T16" fmla="*/ 3647 w 4422"/>
              <a:gd name="T17" fmla="*/ 3307 h 4227"/>
              <a:gd name="T18" fmla="*/ 3647 w 4422"/>
              <a:gd name="T19" fmla="*/ 3307 h 4227"/>
              <a:gd name="T20" fmla="*/ 3142 w 4422"/>
              <a:gd name="T21" fmla="*/ 3692 h 4227"/>
              <a:gd name="T22" fmla="*/ 3142 w 4422"/>
              <a:gd name="T23" fmla="*/ 3692 h 4227"/>
              <a:gd name="T24" fmla="*/ 3049 w 4422"/>
              <a:gd name="T25" fmla="*/ 3750 h 4227"/>
              <a:gd name="T26" fmla="*/ 3049 w 4422"/>
              <a:gd name="T27" fmla="*/ 3750 h 4227"/>
              <a:gd name="T28" fmla="*/ 1476 w 4422"/>
              <a:gd name="T29" fmla="*/ 4057 h 4227"/>
              <a:gd name="T30" fmla="*/ 1476 w 4422"/>
              <a:gd name="T31" fmla="*/ 4057 h 4227"/>
              <a:gd name="T32" fmla="*/ 1379 w 4422"/>
              <a:gd name="T33" fmla="*/ 4022 h 4227"/>
              <a:gd name="T34" fmla="*/ 1379 w 4422"/>
              <a:gd name="T35" fmla="*/ 4022 h 4227"/>
              <a:gd name="T36" fmla="*/ 6 w 4422"/>
              <a:gd name="T37" fmla="*/ 2171 h 4227"/>
              <a:gd name="T38" fmla="*/ 6 w 4422"/>
              <a:gd name="T39" fmla="*/ 2171 h 4227"/>
              <a:gd name="T40" fmla="*/ 2 w 4422"/>
              <a:gd name="T41" fmla="*/ 2102 h 4227"/>
              <a:gd name="T42" fmla="*/ 2 w 4422"/>
              <a:gd name="T43" fmla="*/ 2102 h 4227"/>
              <a:gd name="T44" fmla="*/ 2 w 4422"/>
              <a:gd name="T45" fmla="*/ 1960 h 4227"/>
              <a:gd name="T46" fmla="*/ 2 w 4422"/>
              <a:gd name="T47" fmla="*/ 1960 h 4227"/>
              <a:gd name="T48" fmla="*/ 1214 w 4422"/>
              <a:gd name="T49" fmla="*/ 239 h 4227"/>
              <a:gd name="T50" fmla="*/ 1214 w 4422"/>
              <a:gd name="T51" fmla="*/ 239 h 4227"/>
              <a:gd name="T52" fmla="*/ 1313 w 4422"/>
              <a:gd name="T53" fmla="*/ 197 h 4227"/>
              <a:gd name="T54" fmla="*/ 1313 w 4422"/>
              <a:gd name="T55" fmla="*/ 197 h 4227"/>
              <a:gd name="T56" fmla="*/ 2511 w 4422"/>
              <a:gd name="T57" fmla="*/ 100 h 4227"/>
              <a:gd name="T58" fmla="*/ 2511 w 4422"/>
              <a:gd name="T59" fmla="*/ 100 h 4227"/>
              <a:gd name="T60" fmla="*/ 2616 w 4422"/>
              <a:gd name="T61" fmla="*/ 130 h 4227"/>
              <a:gd name="T62" fmla="*/ 2616 w 4422"/>
              <a:gd name="T63" fmla="*/ 130 h 4227"/>
              <a:gd name="T64" fmla="*/ 3738 w 4422"/>
              <a:gd name="T65" fmla="*/ 917 h 4227"/>
              <a:gd name="T66" fmla="*/ 3738 w 4422"/>
              <a:gd name="T67" fmla="*/ 917 h 4227"/>
              <a:gd name="T68" fmla="*/ 4078 w 4422"/>
              <a:gd name="T69" fmla="*/ 2765 h 4227"/>
              <a:gd name="T70" fmla="*/ 4078 w 4422"/>
              <a:gd name="T71" fmla="*/ 2765 h 4227"/>
              <a:gd name="T72" fmla="*/ 4065 w 4422"/>
              <a:gd name="T73" fmla="*/ 2794 h 4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422" h="4227">
                <a:moveTo>
                  <a:pt x="4065" y="2794"/>
                </a:moveTo>
                <a:lnTo>
                  <a:pt x="4065" y="2794"/>
                </a:lnTo>
                <a:cubicBezTo>
                  <a:pt x="3994" y="2906"/>
                  <a:pt x="3918" y="3015"/>
                  <a:pt x="3842" y="3121"/>
                </a:cubicBezTo>
                <a:lnTo>
                  <a:pt x="3842" y="3121"/>
                </a:lnTo>
                <a:cubicBezTo>
                  <a:pt x="3824" y="3142"/>
                  <a:pt x="3804" y="3162"/>
                  <a:pt x="3784" y="3181"/>
                </a:cubicBezTo>
                <a:lnTo>
                  <a:pt x="3784" y="3181"/>
                </a:lnTo>
                <a:cubicBezTo>
                  <a:pt x="3764" y="3201"/>
                  <a:pt x="3744" y="3221"/>
                  <a:pt x="3723" y="3240"/>
                </a:cubicBezTo>
                <a:lnTo>
                  <a:pt x="3723" y="3240"/>
                </a:lnTo>
                <a:cubicBezTo>
                  <a:pt x="3698" y="3263"/>
                  <a:pt x="3672" y="3285"/>
                  <a:pt x="3647" y="3307"/>
                </a:cubicBezTo>
                <a:lnTo>
                  <a:pt x="3647" y="3307"/>
                </a:lnTo>
                <a:cubicBezTo>
                  <a:pt x="3496" y="3441"/>
                  <a:pt x="3326" y="3575"/>
                  <a:pt x="3142" y="3692"/>
                </a:cubicBezTo>
                <a:lnTo>
                  <a:pt x="3142" y="3692"/>
                </a:lnTo>
                <a:cubicBezTo>
                  <a:pt x="3112" y="3712"/>
                  <a:pt x="3080" y="3731"/>
                  <a:pt x="3049" y="3750"/>
                </a:cubicBezTo>
                <a:lnTo>
                  <a:pt x="3049" y="3750"/>
                </a:lnTo>
                <a:cubicBezTo>
                  <a:pt x="2592" y="4041"/>
                  <a:pt x="1997" y="4226"/>
                  <a:pt x="1476" y="4057"/>
                </a:cubicBezTo>
                <a:lnTo>
                  <a:pt x="1476" y="4057"/>
                </a:lnTo>
                <a:cubicBezTo>
                  <a:pt x="1443" y="4047"/>
                  <a:pt x="1412" y="4035"/>
                  <a:pt x="1379" y="4022"/>
                </a:cubicBezTo>
                <a:lnTo>
                  <a:pt x="1379" y="4022"/>
                </a:lnTo>
                <a:cubicBezTo>
                  <a:pt x="544" y="3744"/>
                  <a:pt x="174" y="2934"/>
                  <a:pt x="6" y="2171"/>
                </a:cubicBezTo>
                <a:lnTo>
                  <a:pt x="6" y="2171"/>
                </a:lnTo>
                <a:cubicBezTo>
                  <a:pt x="4" y="2149"/>
                  <a:pt x="3" y="2125"/>
                  <a:pt x="2" y="2102"/>
                </a:cubicBezTo>
                <a:lnTo>
                  <a:pt x="2" y="2102"/>
                </a:lnTo>
                <a:cubicBezTo>
                  <a:pt x="0" y="2055"/>
                  <a:pt x="0" y="2008"/>
                  <a:pt x="2" y="1960"/>
                </a:cubicBezTo>
                <a:lnTo>
                  <a:pt x="2" y="1960"/>
                </a:lnTo>
                <a:cubicBezTo>
                  <a:pt x="31" y="1205"/>
                  <a:pt x="534" y="547"/>
                  <a:pt x="1214" y="239"/>
                </a:cubicBezTo>
                <a:lnTo>
                  <a:pt x="1214" y="239"/>
                </a:lnTo>
                <a:cubicBezTo>
                  <a:pt x="1247" y="224"/>
                  <a:pt x="1280" y="210"/>
                  <a:pt x="1313" y="197"/>
                </a:cubicBezTo>
                <a:lnTo>
                  <a:pt x="1313" y="197"/>
                </a:lnTo>
                <a:cubicBezTo>
                  <a:pt x="1707" y="16"/>
                  <a:pt x="2123" y="0"/>
                  <a:pt x="2511" y="100"/>
                </a:cubicBezTo>
                <a:lnTo>
                  <a:pt x="2511" y="100"/>
                </a:lnTo>
                <a:cubicBezTo>
                  <a:pt x="2546" y="109"/>
                  <a:pt x="2581" y="119"/>
                  <a:pt x="2616" y="130"/>
                </a:cubicBezTo>
                <a:lnTo>
                  <a:pt x="2616" y="130"/>
                </a:lnTo>
                <a:cubicBezTo>
                  <a:pt x="3074" y="268"/>
                  <a:pt x="3482" y="521"/>
                  <a:pt x="3738" y="917"/>
                </a:cubicBezTo>
                <a:lnTo>
                  <a:pt x="3738" y="917"/>
                </a:lnTo>
                <a:cubicBezTo>
                  <a:pt x="4098" y="1467"/>
                  <a:pt x="4421" y="2159"/>
                  <a:pt x="4078" y="2765"/>
                </a:cubicBezTo>
                <a:lnTo>
                  <a:pt x="4078" y="2765"/>
                </a:lnTo>
                <a:cubicBezTo>
                  <a:pt x="4074" y="2775"/>
                  <a:pt x="4069" y="2785"/>
                  <a:pt x="4065" y="2794"/>
                </a:cubicBezTo>
              </a:path>
            </a:pathLst>
          </a:custGeom>
          <a:solidFill>
            <a:srgbClr val="C3DCAE"/>
          </a:solidFill>
          <a:ln>
            <a:solidFill>
              <a:srgbClr val="75A949"/>
            </a:solidFill>
          </a:ln>
          <a:effectLst/>
        </p:spPr>
        <p:txBody>
          <a:bodyPr wrap="none" anchor="ctr"/>
          <a:lstStyle/>
          <a:p>
            <a:endParaRPr lang="pl-PL" sz="1500" dirty="0">
              <a:solidFill>
                <a:srgbClr val="41296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9" name="Google Shape;429;p15"/>
          <p:cNvSpPr txBox="1"/>
          <p:nvPr/>
        </p:nvSpPr>
        <p:spPr>
          <a:xfrm>
            <a:off x="959339" y="3551037"/>
            <a:ext cx="2458360" cy="189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pl-PL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 </a:t>
            </a:r>
            <a:r>
              <a:rPr lang="pl-PL" sz="1500" dirty="0">
                <a:latin typeface="Calibri"/>
                <a:ea typeface="Calibri"/>
                <a:cs typeface="Calibri"/>
                <a:sym typeface="Calibri"/>
              </a:rPr>
              <a:t>pierwsze</a:t>
            </a:r>
            <a:r>
              <a:rPr lang="pl-PL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l-PL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koproducenci płacą za produkcję z góry.</a:t>
            </a:r>
            <a:endParaRPr lang="pl-PL" sz="1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9700"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pl-PL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Świadczy to o zaufaniu do producenta i </a:t>
            </a:r>
            <a:r>
              <a:rPr lang="pl-PL" sz="1500" dirty="0">
                <a:latin typeface="Calibri"/>
                <a:ea typeface="Calibri"/>
                <a:cs typeface="Calibri"/>
                <a:sym typeface="Calibri"/>
              </a:rPr>
              <a:t>jego </a:t>
            </a:r>
            <a:r>
              <a:rPr lang="pl-PL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zdolności do dostarczania produktów wysokiej jakości.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l-PL" sz="1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15"/>
          <p:cNvSpPr txBox="1"/>
          <p:nvPr/>
        </p:nvSpPr>
        <p:spPr>
          <a:xfrm>
            <a:off x="3801179" y="3420100"/>
            <a:ext cx="2458360" cy="176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pl-PL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Ponadto koproducenci </a:t>
            </a:r>
            <a:r>
              <a:rPr lang="pl-PL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uczestniczą </a:t>
            </a:r>
            <a:r>
              <a:rPr lang="pl-PL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pl-PL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życiu gospodarstwa.</a:t>
            </a:r>
            <a:endParaRPr lang="pl-PL" sz="1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9700"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pl-PL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Pozwala im to lepiej poznać producenta i </a:t>
            </a:r>
            <a:r>
              <a:rPr lang="pl-PL" sz="1500" dirty="0">
                <a:latin typeface="Calibri"/>
                <a:ea typeface="Calibri"/>
                <a:cs typeface="Calibri"/>
                <a:sym typeface="Calibri"/>
              </a:rPr>
              <a:t>jego </a:t>
            </a:r>
            <a:r>
              <a:rPr lang="pl-PL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pracę oraz nawiązać relacje oparte na zaufaniu.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l-PL" sz="15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431" name="Google Shape;431;p15"/>
          <p:cNvSpPr txBox="1"/>
          <p:nvPr/>
        </p:nvSpPr>
        <p:spPr>
          <a:xfrm>
            <a:off x="6450908" y="3307798"/>
            <a:ext cx="2701787" cy="209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pl-PL" sz="15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Nakładanie się dwóch tożsamości, konsumenta </a:t>
            </a:r>
            <a:r>
              <a:rPr lang="pl-PL" sz="1500" dirty="0">
                <a:latin typeface="Calibri"/>
                <a:ea typeface="Calibri"/>
                <a:cs typeface="Calibri"/>
                <a:sym typeface="Calibri"/>
              </a:rPr>
              <a:t>i producenta</a:t>
            </a:r>
            <a:r>
              <a:rPr lang="pl-PL" sz="15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jest kolejnym ważnym aspektem relacji społecznych w CSA.</a:t>
            </a:r>
          </a:p>
          <a:p>
            <a:pPr marL="139700"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pl-PL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Koproducenci identyfikują się zarówno jako konsumenci, jak i producenci.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l-PL" sz="15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15"/>
          <p:cNvSpPr txBox="1"/>
          <p:nvPr/>
        </p:nvSpPr>
        <p:spPr>
          <a:xfrm>
            <a:off x="9192390" y="3051627"/>
            <a:ext cx="2746936" cy="218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pl-PL" sz="15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CSA są alternatywą dla dominującego systemu żywnościowego, który charakteryzuje się wyraźnym podziałem ról i funkcji.</a:t>
            </a:r>
          </a:p>
          <a:p>
            <a:pPr marL="139700"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pl-PL" sz="15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 CSA </a:t>
            </a:r>
            <a:r>
              <a:rPr lang="pl-PL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relacje między konsumentami i producentami opierają się na zaufaniu i współpracy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l-PL" sz="15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0"/>
          <p:cNvSpPr/>
          <p:nvPr/>
        </p:nvSpPr>
        <p:spPr>
          <a:xfrm>
            <a:off x="6608713" y="2265400"/>
            <a:ext cx="5267462" cy="3819300"/>
          </a:xfrm>
          <a:prstGeom prst="roundRect">
            <a:avLst>
              <a:gd name="adj" fmla="val 16667"/>
            </a:avLst>
          </a:prstGeom>
          <a:solidFill>
            <a:srgbClr val="9FDAD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l-PL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20"/>
          <p:cNvSpPr/>
          <p:nvPr/>
        </p:nvSpPr>
        <p:spPr>
          <a:xfrm>
            <a:off x="391226" y="823049"/>
            <a:ext cx="929366" cy="929366"/>
          </a:xfrm>
          <a:custGeom>
            <a:avLst/>
            <a:gdLst/>
            <a:ahLst/>
            <a:cxnLst/>
            <a:rect l="l" t="t" r="r" b="b"/>
            <a:pathLst>
              <a:path w="1625" h="1625" extrusionOk="0">
                <a:moveTo>
                  <a:pt x="1624" y="812"/>
                </a:moveTo>
                <a:lnTo>
                  <a:pt x="1624" y="812"/>
                </a:lnTo>
                <a:cubicBezTo>
                  <a:pt x="1624" y="1259"/>
                  <a:pt x="1259" y="1624"/>
                  <a:pt x="812" y="1624"/>
                </a:cubicBezTo>
                <a:cubicBezTo>
                  <a:pt x="364" y="1624"/>
                  <a:pt x="0" y="1259"/>
                  <a:pt x="0" y="812"/>
                </a:cubicBezTo>
                <a:cubicBezTo>
                  <a:pt x="0" y="364"/>
                  <a:pt x="364" y="0"/>
                  <a:pt x="812" y="0"/>
                </a:cubicBezTo>
                <a:cubicBezTo>
                  <a:pt x="1259" y="0"/>
                  <a:pt x="1624" y="364"/>
                  <a:pt x="1624" y="812"/>
                </a:cubicBezTo>
              </a:path>
            </a:pathLst>
          </a:custGeom>
          <a:solidFill>
            <a:srgbClr val="63C1D3">
              <a:alpha val="1215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pl-PL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0"/>
          <p:cNvSpPr txBox="1"/>
          <p:nvPr/>
        </p:nvSpPr>
        <p:spPr>
          <a:xfrm>
            <a:off x="1356068" y="823049"/>
            <a:ext cx="52380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2800"/>
              <a:buFont typeface="Arial"/>
              <a:buNone/>
            </a:pPr>
            <a:r>
              <a:rPr lang="pl-PL" sz="2100" b="1" i="0" u="none" strike="noStrike" cap="none" dirty="0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rPr>
              <a:t>Znajdź producenta rolnego </a:t>
            </a:r>
            <a:endParaRPr lang="pl-PL" sz="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20"/>
          <p:cNvSpPr txBox="1"/>
          <p:nvPr/>
        </p:nvSpPr>
        <p:spPr>
          <a:xfrm>
            <a:off x="1329639" y="1176865"/>
            <a:ext cx="4968667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Pierwszym etapem jest znalezienie producenta rolnego chętnego do współpracy z CSA. Producent musi być w stanie dostarczać produkty wysokiej jakości w ilościach wystarczających do zaspokojenia potrzeb współproducentów.</a:t>
            </a:r>
            <a:endParaRPr lang="pl-PL"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20"/>
          <p:cNvSpPr txBox="1"/>
          <p:nvPr/>
        </p:nvSpPr>
        <p:spPr>
          <a:xfrm>
            <a:off x="1395393" y="2234685"/>
            <a:ext cx="52380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2800"/>
              <a:buFont typeface="Arial"/>
              <a:buNone/>
            </a:pPr>
            <a:r>
              <a:rPr lang="pl-PL" sz="2100" b="1" i="0" u="none" strike="noStrike" cap="none" dirty="0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rPr>
              <a:t>Utwórz grupę koproducentów</a:t>
            </a:r>
            <a:endParaRPr lang="pl-PL"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20"/>
          <p:cNvSpPr txBox="1"/>
          <p:nvPr/>
        </p:nvSpPr>
        <p:spPr>
          <a:xfrm>
            <a:off x="1394084" y="2580136"/>
            <a:ext cx="4904222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 znalezieniu producenta rolnego należy utworzyć grupę koproducentów. Grupa ta powinna składać się z osób zainteresowanych wspieraniem lokalnego rolnictwa i otrzymywaniem świeżych, wysokiej jakości produktów.</a:t>
            </a:r>
            <a:endParaRPr lang="pl-PL"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20"/>
          <p:cNvSpPr txBox="1"/>
          <p:nvPr/>
        </p:nvSpPr>
        <p:spPr>
          <a:xfrm>
            <a:off x="1421605" y="3534921"/>
            <a:ext cx="52380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2800"/>
              <a:buFont typeface="Arial"/>
              <a:buNone/>
            </a:pPr>
            <a:r>
              <a:rPr lang="pl-PL" sz="2100" b="1" i="0" u="none" strike="noStrike" cap="none" dirty="0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rPr>
              <a:t>Sporządź umowy</a:t>
            </a:r>
            <a:endParaRPr lang="pl-PL"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20"/>
          <p:cNvSpPr txBox="1"/>
          <p:nvPr/>
        </p:nvSpPr>
        <p:spPr>
          <a:xfrm>
            <a:off x="1404526" y="3928188"/>
            <a:ext cx="5216206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Kolejnym krokiem jest zawarcie umowy pomiędzy producentem a grupą koproducentów. Umowa powinna określać warunki współpracy, takie jak ilość i jakość produktów, cena, częstotliwość dostaw i obowiązki każdej ze stron.</a:t>
            </a:r>
            <a:endParaRPr lang="pl-PL"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20"/>
          <p:cNvSpPr txBox="1"/>
          <p:nvPr/>
        </p:nvSpPr>
        <p:spPr>
          <a:xfrm>
            <a:off x="1404526" y="4988994"/>
            <a:ext cx="52380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2800"/>
              <a:buFont typeface="Arial"/>
              <a:buNone/>
            </a:pPr>
            <a:r>
              <a:rPr lang="pl-PL" sz="2100" b="1" i="0" u="none" strike="noStrike" cap="none" dirty="0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rPr>
              <a:t>Promuj CSA</a:t>
            </a:r>
            <a:endParaRPr lang="pl-PL"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20"/>
          <p:cNvSpPr txBox="1"/>
          <p:nvPr/>
        </p:nvSpPr>
        <p:spPr>
          <a:xfrm>
            <a:off x="1421605" y="5314076"/>
            <a:ext cx="5064163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 zawarciu umowy konieczne jest promowanie CSA w celu przyciągnięcia nowych koproducentów. Promocja może odbywać się za pośrednictwem różnych kanałów, takich jak media społecznościowe, ulotki lub wydarzenia publiczne.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pl-PL"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pl-PL"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20"/>
          <p:cNvSpPr/>
          <p:nvPr/>
        </p:nvSpPr>
        <p:spPr>
          <a:xfrm>
            <a:off x="6439991" y="923808"/>
            <a:ext cx="929366" cy="929366"/>
          </a:xfrm>
          <a:custGeom>
            <a:avLst/>
            <a:gdLst/>
            <a:ahLst/>
            <a:cxnLst/>
            <a:rect l="l" t="t" r="r" b="b"/>
            <a:pathLst>
              <a:path w="1625" h="1625" extrusionOk="0">
                <a:moveTo>
                  <a:pt x="1624" y="812"/>
                </a:moveTo>
                <a:lnTo>
                  <a:pt x="1624" y="812"/>
                </a:lnTo>
                <a:cubicBezTo>
                  <a:pt x="1624" y="1259"/>
                  <a:pt x="1259" y="1624"/>
                  <a:pt x="812" y="1624"/>
                </a:cubicBezTo>
                <a:cubicBezTo>
                  <a:pt x="364" y="1624"/>
                  <a:pt x="0" y="1259"/>
                  <a:pt x="0" y="812"/>
                </a:cubicBezTo>
                <a:cubicBezTo>
                  <a:pt x="0" y="364"/>
                  <a:pt x="364" y="0"/>
                  <a:pt x="812" y="0"/>
                </a:cubicBezTo>
                <a:cubicBezTo>
                  <a:pt x="1259" y="0"/>
                  <a:pt x="1624" y="364"/>
                  <a:pt x="1624" y="812"/>
                </a:cubicBezTo>
              </a:path>
            </a:pathLst>
          </a:custGeom>
          <a:solidFill>
            <a:srgbClr val="63C1D3">
              <a:alpha val="1215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lang="pl-PL" sz="17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20"/>
          <p:cNvSpPr txBox="1"/>
          <p:nvPr/>
        </p:nvSpPr>
        <p:spPr>
          <a:xfrm>
            <a:off x="7514903" y="766444"/>
            <a:ext cx="52380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2800"/>
              <a:buFont typeface="Arial"/>
              <a:buNone/>
            </a:pPr>
            <a:r>
              <a:rPr lang="pl-PL" sz="2200" b="1" i="0" u="none" strike="noStrike" cap="none" dirty="0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rPr>
              <a:t>Rozpocznij dostawy</a:t>
            </a:r>
            <a:endParaRPr lang="pl-PL"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20"/>
          <p:cNvSpPr txBox="1"/>
          <p:nvPr/>
        </p:nvSpPr>
        <p:spPr>
          <a:xfrm>
            <a:off x="7514903" y="1162675"/>
            <a:ext cx="4215888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Gdy CSA osiągnie wystarczającą liczbę koproducentów, można rozpocząć dostawy. Dostawy mogą być realizowane do domu, w miejscu publicznym lub w punkcie odbioru.</a:t>
            </a:r>
            <a:endParaRPr lang="pl-PL"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20"/>
          <p:cNvSpPr txBox="1"/>
          <p:nvPr/>
        </p:nvSpPr>
        <p:spPr>
          <a:xfrm>
            <a:off x="6594068" y="2322005"/>
            <a:ext cx="5151848" cy="38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00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800" b="1" i="0" u="none" strike="noStrike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Oto kilka wskazówek dotyczących tworzenia dobrze prosperującego CSA:</a:t>
            </a:r>
            <a:endParaRPr lang="pl-PL" sz="1500" b="0" i="0" u="none" strike="noStrike" cap="non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1300"/>
              <a:buFont typeface="Arial"/>
              <a:buChar char="●"/>
            </a:pPr>
            <a:r>
              <a:rPr lang="pl-PL" sz="1500" b="0" i="0" u="none" strike="noStrike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Wybierz producenta rolnego, który podziela Twoje wartości. Ważne jest, aby znaleźć producenta rolnego, który jest zaangażowany w zrównoważoną i wysokiej jakości produkcję żywności.</a:t>
            </a: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1300"/>
              <a:buFont typeface="Arial"/>
              <a:buChar char="●"/>
            </a:pPr>
            <a:r>
              <a:rPr lang="pl-PL" sz="1500" b="0" i="0" u="none" strike="noStrike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Stwórz zróżnicowaną grupę koproducentów. CSA jest silniejsze, jeśli składa się z osób w różnym wieku, z różnych środowisk i o różnych zainteresowaniach.</a:t>
            </a: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1300"/>
              <a:buFont typeface="Arial"/>
              <a:buChar char="●"/>
            </a:pPr>
            <a:r>
              <a:rPr lang="pl-PL" sz="1500" b="0" i="0" u="none" strike="noStrike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Zachowaj przejrzystość i komunikuj się z koproducentami. Ważne jest, aby informować koproducentów o działaniach CSA i podejmowanych decyzjach.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l-PL" sz="1500" b="0" i="0" u="none" strike="noStrike" cap="non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9" name="Google Shape;459;p20"/>
          <p:cNvSpPr txBox="1"/>
          <p:nvPr/>
        </p:nvSpPr>
        <p:spPr>
          <a:xfrm>
            <a:off x="1038334" y="988"/>
            <a:ext cx="6004542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l-PL" sz="3600" b="1" i="0" u="none" strike="noStrike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Kroki tworzenia CSA</a:t>
            </a:r>
          </a:p>
        </p:txBody>
      </p:sp>
      <p:sp>
        <p:nvSpPr>
          <p:cNvPr id="433" name="Google Shape;433;p15"/>
          <p:cNvSpPr txBox="1"/>
          <p:nvPr/>
        </p:nvSpPr>
        <p:spPr>
          <a:xfrm>
            <a:off x="623593" y="835335"/>
            <a:ext cx="643800" cy="9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4000" b="1" i="0" u="none" strike="noStrike" cap="none" dirty="0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434" name="Google Shape;434;p15"/>
          <p:cNvSpPr txBox="1"/>
          <p:nvPr/>
        </p:nvSpPr>
        <p:spPr>
          <a:xfrm>
            <a:off x="623593" y="2200123"/>
            <a:ext cx="643800" cy="9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4000" b="1" i="0" u="none" strike="noStrike" cap="none" dirty="0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435" name="Google Shape;435;p15"/>
          <p:cNvSpPr txBox="1"/>
          <p:nvPr/>
        </p:nvSpPr>
        <p:spPr>
          <a:xfrm>
            <a:off x="615275" y="3501287"/>
            <a:ext cx="643800" cy="9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4000" b="1" i="0" u="none" strike="noStrike" cap="none" dirty="0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sp>
        <p:nvSpPr>
          <p:cNvPr id="436" name="Google Shape;436;p15"/>
          <p:cNvSpPr txBox="1"/>
          <p:nvPr/>
        </p:nvSpPr>
        <p:spPr>
          <a:xfrm>
            <a:off x="603568" y="4958771"/>
            <a:ext cx="643800" cy="9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4000" b="1" i="0" u="none" strike="noStrike" cap="none" dirty="0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437" name="Google Shape;437;p15"/>
          <p:cNvSpPr txBox="1"/>
          <p:nvPr/>
        </p:nvSpPr>
        <p:spPr>
          <a:xfrm>
            <a:off x="6676866" y="936094"/>
            <a:ext cx="643800" cy="9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4000" b="1" i="0" u="none" strike="noStrike" cap="none" dirty="0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</a:p>
        </p:txBody>
      </p:sp>
      <p:grpSp>
        <p:nvGrpSpPr>
          <p:cNvPr id="2" name="Google Shape;421;p15">
            <a:extLst>
              <a:ext uri="{FF2B5EF4-FFF2-40B4-BE49-F238E27FC236}">
                <a16:creationId xmlns:a16="http://schemas.microsoft.com/office/drawing/2014/main" id="{8616A3C3-39F8-AA11-8CA6-17281B45D287}"/>
              </a:ext>
            </a:extLst>
          </p:cNvPr>
          <p:cNvGrpSpPr/>
          <p:nvPr/>
        </p:nvGrpSpPr>
        <p:grpSpPr>
          <a:xfrm rot="3730759">
            <a:off x="11093462" y="26853"/>
            <a:ext cx="949887" cy="1163493"/>
            <a:chOff x="7602444" y="4967675"/>
            <a:chExt cx="483620" cy="592374"/>
          </a:xfrm>
        </p:grpSpPr>
        <p:grpSp>
          <p:nvGrpSpPr>
            <p:cNvPr id="3" name="Google Shape;422;p15">
              <a:extLst>
                <a:ext uri="{FF2B5EF4-FFF2-40B4-BE49-F238E27FC236}">
                  <a16:creationId xmlns:a16="http://schemas.microsoft.com/office/drawing/2014/main" id="{75A38F19-C02A-82C3-4749-346A8BE50460}"/>
                </a:ext>
              </a:extLst>
            </p:cNvPr>
            <p:cNvGrpSpPr/>
            <p:nvPr/>
          </p:nvGrpSpPr>
          <p:grpSpPr>
            <a:xfrm>
              <a:off x="7618661" y="4967675"/>
              <a:ext cx="467403" cy="507609"/>
              <a:chOff x="2251964" y="3590497"/>
              <a:chExt cx="467403" cy="507609"/>
            </a:xfrm>
          </p:grpSpPr>
          <p:sp>
            <p:nvSpPr>
              <p:cNvPr id="7" name="Google Shape;423;p15">
                <a:extLst>
                  <a:ext uri="{FF2B5EF4-FFF2-40B4-BE49-F238E27FC236}">
                    <a16:creationId xmlns:a16="http://schemas.microsoft.com/office/drawing/2014/main" id="{CE50E48E-911B-3927-53CE-E8BB64A78FF8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/>
                <a:ahLst/>
                <a:cxnLst/>
                <a:rect l="l" t="t" r="r" b="b"/>
                <a:pathLst>
                  <a:path w="228111" h="209384" extrusionOk="0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424;p15">
                <a:extLst>
                  <a:ext uri="{FF2B5EF4-FFF2-40B4-BE49-F238E27FC236}">
                    <a16:creationId xmlns:a16="http://schemas.microsoft.com/office/drawing/2014/main" id="{5167E046-8A65-B57F-3DC5-9DBA627C66A6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/>
                <a:ahLst/>
                <a:cxnLst/>
                <a:rect l="l" t="t" r="r" b="b"/>
                <a:pathLst>
                  <a:path w="176382" h="341656" extrusionOk="0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425;p15">
                <a:extLst>
                  <a:ext uri="{FF2B5EF4-FFF2-40B4-BE49-F238E27FC236}">
                    <a16:creationId xmlns:a16="http://schemas.microsoft.com/office/drawing/2014/main" id="{2E877E0C-EAD8-3028-660C-C9B902E92295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/>
                <a:ahLst/>
                <a:cxnLst/>
                <a:rect l="l" t="t" r="r" b="b"/>
                <a:pathLst>
                  <a:path w="173755" h="240181" extrusionOk="0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" name="Google Shape;426;p15">
              <a:extLst>
                <a:ext uri="{FF2B5EF4-FFF2-40B4-BE49-F238E27FC236}">
                  <a16:creationId xmlns:a16="http://schemas.microsoft.com/office/drawing/2014/main" id="{2ECAEB91-6A18-6B57-45B8-90218904D133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</p:grpSpPr>
          <p:sp>
            <p:nvSpPr>
              <p:cNvPr id="5" name="Google Shape;427;p15">
                <a:extLst>
                  <a:ext uri="{FF2B5EF4-FFF2-40B4-BE49-F238E27FC236}">
                    <a16:creationId xmlns:a16="http://schemas.microsoft.com/office/drawing/2014/main" id="{4B85DBF9-98FD-39A6-072C-99ACE1CB2EC4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428;p15">
                <a:extLst>
                  <a:ext uri="{FF2B5EF4-FFF2-40B4-BE49-F238E27FC236}">
                    <a16:creationId xmlns:a16="http://schemas.microsoft.com/office/drawing/2014/main" id="{B76C96BC-59CE-B1F0-7F63-94D4474E4B46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" name="Google Shape;443;p20">
            <a:extLst>
              <a:ext uri="{FF2B5EF4-FFF2-40B4-BE49-F238E27FC236}">
                <a16:creationId xmlns:a16="http://schemas.microsoft.com/office/drawing/2014/main" id="{C4DDF843-3119-DC17-BFBC-BF0DBA532AD0}"/>
              </a:ext>
            </a:extLst>
          </p:cNvPr>
          <p:cNvSpPr/>
          <p:nvPr/>
        </p:nvSpPr>
        <p:spPr>
          <a:xfrm>
            <a:off x="405762" y="2136382"/>
            <a:ext cx="929366" cy="929366"/>
          </a:xfrm>
          <a:custGeom>
            <a:avLst/>
            <a:gdLst/>
            <a:ahLst/>
            <a:cxnLst/>
            <a:rect l="l" t="t" r="r" b="b"/>
            <a:pathLst>
              <a:path w="1625" h="1625" extrusionOk="0">
                <a:moveTo>
                  <a:pt x="1624" y="812"/>
                </a:moveTo>
                <a:lnTo>
                  <a:pt x="1624" y="812"/>
                </a:lnTo>
                <a:cubicBezTo>
                  <a:pt x="1624" y="1259"/>
                  <a:pt x="1259" y="1624"/>
                  <a:pt x="812" y="1624"/>
                </a:cubicBezTo>
                <a:cubicBezTo>
                  <a:pt x="364" y="1624"/>
                  <a:pt x="0" y="1259"/>
                  <a:pt x="0" y="812"/>
                </a:cubicBezTo>
                <a:cubicBezTo>
                  <a:pt x="0" y="364"/>
                  <a:pt x="364" y="0"/>
                  <a:pt x="812" y="0"/>
                </a:cubicBezTo>
                <a:cubicBezTo>
                  <a:pt x="1259" y="0"/>
                  <a:pt x="1624" y="364"/>
                  <a:pt x="1624" y="812"/>
                </a:cubicBezTo>
              </a:path>
            </a:pathLst>
          </a:custGeom>
          <a:solidFill>
            <a:srgbClr val="63C1D3">
              <a:alpha val="1215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pl-PL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43;p20">
            <a:extLst>
              <a:ext uri="{FF2B5EF4-FFF2-40B4-BE49-F238E27FC236}">
                <a16:creationId xmlns:a16="http://schemas.microsoft.com/office/drawing/2014/main" id="{8D50D4A4-8590-9F3C-8C6B-575BE834D113}"/>
              </a:ext>
            </a:extLst>
          </p:cNvPr>
          <p:cNvSpPr/>
          <p:nvPr/>
        </p:nvSpPr>
        <p:spPr>
          <a:xfrm>
            <a:off x="403245" y="3449715"/>
            <a:ext cx="929366" cy="929366"/>
          </a:xfrm>
          <a:custGeom>
            <a:avLst/>
            <a:gdLst/>
            <a:ahLst/>
            <a:cxnLst/>
            <a:rect l="l" t="t" r="r" b="b"/>
            <a:pathLst>
              <a:path w="1625" h="1625" extrusionOk="0">
                <a:moveTo>
                  <a:pt x="1624" y="812"/>
                </a:moveTo>
                <a:lnTo>
                  <a:pt x="1624" y="812"/>
                </a:lnTo>
                <a:cubicBezTo>
                  <a:pt x="1624" y="1259"/>
                  <a:pt x="1259" y="1624"/>
                  <a:pt x="812" y="1624"/>
                </a:cubicBezTo>
                <a:cubicBezTo>
                  <a:pt x="364" y="1624"/>
                  <a:pt x="0" y="1259"/>
                  <a:pt x="0" y="812"/>
                </a:cubicBezTo>
                <a:cubicBezTo>
                  <a:pt x="0" y="364"/>
                  <a:pt x="364" y="0"/>
                  <a:pt x="812" y="0"/>
                </a:cubicBezTo>
                <a:cubicBezTo>
                  <a:pt x="1259" y="0"/>
                  <a:pt x="1624" y="364"/>
                  <a:pt x="1624" y="812"/>
                </a:cubicBezTo>
              </a:path>
            </a:pathLst>
          </a:custGeom>
          <a:solidFill>
            <a:srgbClr val="63C1D3">
              <a:alpha val="1215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pl-PL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443;p20">
            <a:extLst>
              <a:ext uri="{FF2B5EF4-FFF2-40B4-BE49-F238E27FC236}">
                <a16:creationId xmlns:a16="http://schemas.microsoft.com/office/drawing/2014/main" id="{2603B8FC-54F0-559B-AD90-BF1A96D8BB90}"/>
              </a:ext>
            </a:extLst>
          </p:cNvPr>
          <p:cNvSpPr/>
          <p:nvPr/>
        </p:nvSpPr>
        <p:spPr>
          <a:xfrm>
            <a:off x="391226" y="4908065"/>
            <a:ext cx="929366" cy="929366"/>
          </a:xfrm>
          <a:custGeom>
            <a:avLst/>
            <a:gdLst/>
            <a:ahLst/>
            <a:cxnLst/>
            <a:rect l="l" t="t" r="r" b="b"/>
            <a:pathLst>
              <a:path w="1625" h="1625" extrusionOk="0">
                <a:moveTo>
                  <a:pt x="1624" y="812"/>
                </a:moveTo>
                <a:lnTo>
                  <a:pt x="1624" y="812"/>
                </a:lnTo>
                <a:cubicBezTo>
                  <a:pt x="1624" y="1259"/>
                  <a:pt x="1259" y="1624"/>
                  <a:pt x="812" y="1624"/>
                </a:cubicBezTo>
                <a:cubicBezTo>
                  <a:pt x="364" y="1624"/>
                  <a:pt x="0" y="1259"/>
                  <a:pt x="0" y="812"/>
                </a:cubicBezTo>
                <a:cubicBezTo>
                  <a:pt x="0" y="364"/>
                  <a:pt x="364" y="0"/>
                  <a:pt x="812" y="0"/>
                </a:cubicBezTo>
                <a:cubicBezTo>
                  <a:pt x="1259" y="0"/>
                  <a:pt x="1624" y="364"/>
                  <a:pt x="1624" y="812"/>
                </a:cubicBezTo>
              </a:path>
            </a:pathLst>
          </a:custGeom>
          <a:solidFill>
            <a:srgbClr val="63C1D3">
              <a:alpha val="1215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pl-PL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body" idx="1"/>
          </p:nvPr>
        </p:nvSpPr>
        <p:spPr>
          <a:xfrm>
            <a:off x="641267" y="1147842"/>
            <a:ext cx="5850535" cy="2814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l-PL" sz="1800" dirty="0"/>
              <a:t>Suwerenność żywnościowa jest podstawowym prawem, które umożliwia społecznościom określanie własnej polityki żywnościowej i rolnej w celu zapewnienia bezpieczeństwa żywnościowego, żywienia, zdrowia i dobrobytu.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l-PL" sz="1800" dirty="0"/>
              <a:t>CSA są dobrymi modelami suwerenności żywnościowej, ponieważ umożliwiają konsumentom odgrywanie aktywnej roli w produkcji żywności, którą spożywają, promują lokalną, zrównoważoną i wysokiej jakości produkcję oraz pomagają wzmocnić lokalne społeczności.</a:t>
            </a:r>
          </a:p>
        </p:txBody>
      </p:sp>
      <p:sp>
        <p:nvSpPr>
          <p:cNvPr id="465" name="Google Shape;465;p16"/>
          <p:cNvSpPr txBox="1">
            <a:spLocks noGrp="1"/>
          </p:cNvSpPr>
          <p:nvPr>
            <p:ph type="body" idx="2"/>
          </p:nvPr>
        </p:nvSpPr>
        <p:spPr>
          <a:xfrm>
            <a:off x="492347" y="478234"/>
            <a:ext cx="49911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</a:pPr>
            <a:r>
              <a:rPr lang="en-US" b="1" dirty="0"/>
              <a:t>Wnioski </a:t>
            </a:r>
            <a:endParaRPr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</a:pPr>
            <a:r>
              <a:rPr lang="pl-PL" b="1" dirty="0"/>
              <a:t>	</a:t>
            </a:r>
            <a:endParaRPr b="1" dirty="0"/>
          </a:p>
        </p:txBody>
      </p:sp>
      <p:pic>
        <p:nvPicPr>
          <p:cNvPr id="466" name="Google Shape;466;p1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17019" b="17017"/>
          <a:stretch/>
        </p:blipFill>
        <p:spPr>
          <a:xfrm>
            <a:off x="6515675" y="1400875"/>
            <a:ext cx="5526573" cy="4656129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grpSp>
        <p:nvGrpSpPr>
          <p:cNvPr id="467" name="Google Shape;467;p16"/>
          <p:cNvGrpSpPr/>
          <p:nvPr/>
        </p:nvGrpSpPr>
        <p:grpSpPr>
          <a:xfrm rot="3730759">
            <a:off x="6563864" y="804822"/>
            <a:ext cx="949887" cy="1163493"/>
            <a:chOff x="7602444" y="4967675"/>
            <a:chExt cx="483620" cy="592374"/>
          </a:xfrm>
        </p:grpSpPr>
        <p:grpSp>
          <p:nvGrpSpPr>
            <p:cNvPr id="468" name="Google Shape;468;p16"/>
            <p:cNvGrpSpPr/>
            <p:nvPr/>
          </p:nvGrpSpPr>
          <p:grpSpPr>
            <a:xfrm>
              <a:off x="7618661" y="4967675"/>
              <a:ext cx="467403" cy="507609"/>
              <a:chOff x="2251964" y="3590497"/>
              <a:chExt cx="467403" cy="507609"/>
            </a:xfrm>
          </p:grpSpPr>
          <p:sp>
            <p:nvSpPr>
              <p:cNvPr id="469" name="Google Shape;469;p16"/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/>
                <a:ahLst/>
                <a:cxnLst/>
                <a:rect l="l" t="t" r="r" b="b"/>
                <a:pathLst>
                  <a:path w="228111" h="209384" extrusionOk="0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16"/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/>
                <a:ahLst/>
                <a:cxnLst/>
                <a:rect l="l" t="t" r="r" b="b"/>
                <a:pathLst>
                  <a:path w="176382" h="341656" extrusionOk="0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6"/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/>
                <a:ahLst/>
                <a:cxnLst/>
                <a:rect l="l" t="t" r="r" b="b"/>
                <a:pathLst>
                  <a:path w="173755" h="240181" extrusionOk="0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2" name="Google Shape;472;p16"/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</p:grpSpPr>
          <p:sp>
            <p:nvSpPr>
              <p:cNvPr id="473" name="Google Shape;473;p16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16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9EFDFA3-B954-0684-2AFA-B0266FCC8A44}"/>
              </a:ext>
            </a:extLst>
          </p:cNvPr>
          <p:cNvSpPr txBox="1"/>
          <p:nvPr/>
        </p:nvSpPr>
        <p:spPr>
          <a:xfrm>
            <a:off x="758844" y="4113681"/>
            <a:ext cx="5756831" cy="134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Podsumowując, CSA są ważną alternatywą dla dominującego systemu żywnościowego, która może pomóc w promowaniu bardziej sprawiedliwego, zrównoważonego i integracyjnego systemu żywnościowego.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a90ff9d01a_0_58"/>
          <p:cNvSpPr txBox="1">
            <a:spLocks noGrp="1"/>
          </p:cNvSpPr>
          <p:nvPr>
            <p:ph type="body" idx="1"/>
          </p:nvPr>
        </p:nvSpPr>
        <p:spPr>
          <a:xfrm>
            <a:off x="5958983" y="1826441"/>
            <a:ext cx="6010500" cy="30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endParaRPr sz="1200" dirty="0">
              <a:solidFill>
                <a:srgbClr val="0D0D0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SzPts val="4800"/>
              <a:buNone/>
            </a:pPr>
            <a:r>
              <a:rPr lang="en-US" sz="4700" b="1" dirty="0">
                <a:solidFill>
                  <a:srgbClr val="0D0D0D"/>
                </a:solidFill>
              </a:rPr>
              <a:t>Wpływ społeczny i wzmocnienie pozycji</a:t>
            </a:r>
            <a:endParaRPr sz="4700" dirty="0">
              <a:solidFill>
                <a:srgbClr val="0D0D0D"/>
              </a:solidFill>
            </a:endParaRPr>
          </a:p>
        </p:txBody>
      </p:sp>
      <p:sp>
        <p:nvSpPr>
          <p:cNvPr id="481" name="Google Shape;481;g2a90ff9d01a_0_58"/>
          <p:cNvSpPr txBox="1">
            <a:spLocks noGrp="1"/>
          </p:cNvSpPr>
          <p:nvPr>
            <p:ph type="body" idx="2"/>
          </p:nvPr>
        </p:nvSpPr>
        <p:spPr>
          <a:xfrm>
            <a:off x="4502882" y="892243"/>
            <a:ext cx="20670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None/>
            </a:pPr>
            <a:r>
              <a:rPr lang="en-US"/>
              <a:t>03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"/>
          <p:cNvSpPr txBox="1">
            <a:spLocks noGrp="1"/>
          </p:cNvSpPr>
          <p:nvPr>
            <p:ph type="body" idx="1"/>
          </p:nvPr>
        </p:nvSpPr>
        <p:spPr>
          <a:xfrm>
            <a:off x="5379498" y="1339247"/>
            <a:ext cx="700387" cy="68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3200"/>
              <a:buNone/>
            </a:pPr>
            <a:r>
              <a:rPr lang="pl-PL" dirty="0"/>
              <a:t>01</a:t>
            </a:r>
          </a:p>
        </p:txBody>
      </p:sp>
      <p:sp>
        <p:nvSpPr>
          <p:cNvPr id="216" name="Google Shape;216;p4"/>
          <p:cNvSpPr txBox="1">
            <a:spLocks noGrp="1"/>
          </p:cNvSpPr>
          <p:nvPr>
            <p:ph type="body" idx="2"/>
          </p:nvPr>
        </p:nvSpPr>
        <p:spPr>
          <a:xfrm>
            <a:off x="6079885" y="1327569"/>
            <a:ext cx="4465067" cy="68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r>
              <a:rPr lang="pl-PL" b="1" dirty="0"/>
              <a:t>Wprowadzenie</a:t>
            </a:r>
          </a:p>
        </p:txBody>
      </p:sp>
      <p:sp>
        <p:nvSpPr>
          <p:cNvPr id="217" name="Google Shape;217;p4"/>
          <p:cNvSpPr txBox="1">
            <a:spLocks noGrp="1"/>
          </p:cNvSpPr>
          <p:nvPr>
            <p:ph type="body" idx="3"/>
          </p:nvPr>
        </p:nvSpPr>
        <p:spPr>
          <a:xfrm>
            <a:off x="849250" y="1645490"/>
            <a:ext cx="4610453" cy="3567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Witamy w module "Wpływ agroekologii  na społeczność", w którym będziemy omawiać wpływ agroekologii na suwerenność żywnościową i lokalną gospodarkę, ze szczególnym uwzględnieniem rolnictwa wspieranego przez społeczność (CSA).</a:t>
            </a:r>
          </a:p>
        </p:txBody>
      </p:sp>
      <p:sp>
        <p:nvSpPr>
          <p:cNvPr id="218" name="Google Shape;218;p4"/>
          <p:cNvSpPr txBox="1">
            <a:spLocks noGrp="1"/>
          </p:cNvSpPr>
          <p:nvPr>
            <p:ph type="body" idx="4"/>
          </p:nvPr>
        </p:nvSpPr>
        <p:spPr>
          <a:xfrm>
            <a:off x="5401201" y="2254235"/>
            <a:ext cx="700387" cy="68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3200"/>
              <a:buNone/>
            </a:pPr>
            <a:r>
              <a:rPr lang="pl-PL" dirty="0"/>
              <a:t>02</a:t>
            </a:r>
          </a:p>
        </p:txBody>
      </p:sp>
      <p:sp>
        <p:nvSpPr>
          <p:cNvPr id="219" name="Google Shape;219;p4"/>
          <p:cNvSpPr txBox="1">
            <a:spLocks noGrp="1"/>
          </p:cNvSpPr>
          <p:nvPr>
            <p:ph type="body" idx="5"/>
          </p:nvPr>
        </p:nvSpPr>
        <p:spPr>
          <a:xfrm>
            <a:off x="6079885" y="2336469"/>
            <a:ext cx="6312523" cy="6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lang="pl-PL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pl-PL" b="1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Wpływ na środowisko i suwerenność żywnościowa</a:t>
            </a:r>
            <a:endParaRPr lang="pl-PL" b="1" dirty="0"/>
          </a:p>
          <a:p>
            <a:pPr marL="88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2200"/>
            </a:pPr>
            <a:r>
              <a:rPr lang="en-IE" b="1" dirty="0"/>
              <a:t>-</a:t>
            </a:r>
            <a:r>
              <a:rPr lang="pl-PL" b="1" dirty="0"/>
              <a:t>Rolnictwo wspierane przez społeczność </a:t>
            </a:r>
          </a:p>
          <a:p>
            <a:pPr marL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lang="pl-PL" b="1" dirty="0"/>
          </a:p>
        </p:txBody>
      </p:sp>
      <p:sp>
        <p:nvSpPr>
          <p:cNvPr id="220" name="Google Shape;220;p4"/>
          <p:cNvSpPr txBox="1">
            <a:spLocks noGrp="1"/>
          </p:cNvSpPr>
          <p:nvPr>
            <p:ph type="body" idx="6"/>
          </p:nvPr>
        </p:nvSpPr>
        <p:spPr>
          <a:xfrm>
            <a:off x="5407780" y="3169222"/>
            <a:ext cx="700387" cy="68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3200"/>
              <a:buNone/>
            </a:pPr>
            <a:r>
              <a:rPr lang="pl-PL" dirty="0"/>
              <a:t>03</a:t>
            </a:r>
          </a:p>
        </p:txBody>
      </p:sp>
      <p:sp>
        <p:nvSpPr>
          <p:cNvPr id="221" name="Google Shape;221;p4"/>
          <p:cNvSpPr txBox="1">
            <a:spLocks noGrp="1"/>
          </p:cNvSpPr>
          <p:nvPr>
            <p:ph type="body" idx="7"/>
          </p:nvPr>
        </p:nvSpPr>
        <p:spPr>
          <a:xfrm>
            <a:off x="6079885" y="3142613"/>
            <a:ext cx="5063641" cy="68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r>
              <a:rPr lang="pl-PL" b="1" dirty="0"/>
              <a:t>Wpływ społeczny i wzmocnienie pozycji</a:t>
            </a:r>
          </a:p>
        </p:txBody>
      </p:sp>
      <p:sp>
        <p:nvSpPr>
          <p:cNvPr id="222" name="Google Shape;222;p4"/>
          <p:cNvSpPr txBox="1">
            <a:spLocks noGrp="1"/>
          </p:cNvSpPr>
          <p:nvPr>
            <p:ph type="body" idx="8"/>
          </p:nvPr>
        </p:nvSpPr>
        <p:spPr>
          <a:xfrm>
            <a:off x="5429483" y="4084210"/>
            <a:ext cx="700387" cy="68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3200"/>
              <a:buNone/>
            </a:pPr>
            <a:r>
              <a:rPr lang="pl-PL" dirty="0"/>
              <a:t>04</a:t>
            </a:r>
          </a:p>
        </p:txBody>
      </p:sp>
      <p:sp>
        <p:nvSpPr>
          <p:cNvPr id="223" name="Google Shape;223;p4"/>
          <p:cNvSpPr txBox="1">
            <a:spLocks noGrp="1"/>
          </p:cNvSpPr>
          <p:nvPr>
            <p:ph type="body" idx="9"/>
          </p:nvPr>
        </p:nvSpPr>
        <p:spPr>
          <a:xfrm>
            <a:off x="6108167" y="4057602"/>
            <a:ext cx="4465067" cy="68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r>
              <a:rPr lang="pl-PL" b="1" dirty="0"/>
              <a:t>Wpływ ekonomiczny na społeczności</a:t>
            </a:r>
          </a:p>
        </p:txBody>
      </p:sp>
      <p:sp>
        <p:nvSpPr>
          <p:cNvPr id="224" name="Google Shape;224;p4"/>
          <p:cNvSpPr txBox="1">
            <a:spLocks noGrp="1"/>
          </p:cNvSpPr>
          <p:nvPr>
            <p:ph type="body" idx="15"/>
          </p:nvPr>
        </p:nvSpPr>
        <p:spPr>
          <a:xfrm>
            <a:off x="849241" y="383586"/>
            <a:ext cx="5041923" cy="72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</a:pPr>
            <a:r>
              <a:rPr lang="pl-PL" dirty="0"/>
              <a:t>Spis treści</a:t>
            </a:r>
          </a:p>
        </p:txBody>
      </p:sp>
      <p:grpSp>
        <p:nvGrpSpPr>
          <p:cNvPr id="225" name="Google Shape;225;p4"/>
          <p:cNvGrpSpPr/>
          <p:nvPr/>
        </p:nvGrpSpPr>
        <p:grpSpPr>
          <a:xfrm rot="3730759">
            <a:off x="10867814" y="245891"/>
            <a:ext cx="949887" cy="1163493"/>
            <a:chOff x="7602444" y="4967675"/>
            <a:chExt cx="483620" cy="592374"/>
          </a:xfrm>
        </p:grpSpPr>
        <p:grpSp>
          <p:nvGrpSpPr>
            <p:cNvPr id="226" name="Google Shape;226;p4"/>
            <p:cNvGrpSpPr/>
            <p:nvPr/>
          </p:nvGrpSpPr>
          <p:grpSpPr>
            <a:xfrm>
              <a:off x="7618661" y="4967675"/>
              <a:ext cx="467403" cy="507609"/>
              <a:chOff x="2251964" y="3590497"/>
              <a:chExt cx="467403" cy="507609"/>
            </a:xfrm>
          </p:grpSpPr>
          <p:sp>
            <p:nvSpPr>
              <p:cNvPr id="227" name="Google Shape;227;p4"/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/>
                <a:ahLst/>
                <a:cxnLst/>
                <a:rect l="l" t="t" r="r" b="b"/>
                <a:pathLst>
                  <a:path w="228111" h="209384" extrusionOk="0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/>
                <a:ahLst/>
                <a:cxnLst/>
                <a:rect l="l" t="t" r="r" b="b"/>
                <a:pathLst>
                  <a:path w="176382" h="341656" extrusionOk="0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4"/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/>
                <a:ahLst/>
                <a:cxnLst/>
                <a:rect l="l" t="t" r="r" b="b"/>
                <a:pathLst>
                  <a:path w="173755" h="240181" extrusionOk="0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0" name="Google Shape;230;p4"/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</p:grpSpPr>
          <p:sp>
            <p:nvSpPr>
              <p:cNvPr id="231" name="Google Shape;231;p4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p4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Google Shape;486;p17"/>
          <p:cNvGrpSpPr/>
          <p:nvPr/>
        </p:nvGrpSpPr>
        <p:grpSpPr>
          <a:xfrm>
            <a:off x="0" y="286255"/>
            <a:ext cx="3199156" cy="2005533"/>
            <a:chOff x="0" y="286255"/>
            <a:chExt cx="3199156" cy="2005533"/>
          </a:xfrm>
        </p:grpSpPr>
        <p:sp>
          <p:nvSpPr>
            <p:cNvPr id="487" name="Google Shape;487;p17"/>
            <p:cNvSpPr/>
            <p:nvPr/>
          </p:nvSpPr>
          <p:spPr>
            <a:xfrm>
              <a:off x="0" y="952658"/>
              <a:ext cx="3104256" cy="1153551"/>
            </a:xfrm>
            <a:custGeom>
              <a:avLst/>
              <a:gdLst/>
              <a:ahLst/>
              <a:cxnLst/>
              <a:rect l="l" t="t" r="r" b="b"/>
              <a:pathLst>
                <a:path w="6493" h="2412" extrusionOk="0">
                  <a:moveTo>
                    <a:pt x="4501" y="0"/>
                  </a:moveTo>
                  <a:lnTo>
                    <a:pt x="4501" y="0"/>
                  </a:lnTo>
                  <a:cubicBezTo>
                    <a:pt x="4394" y="0"/>
                    <a:pt x="4394" y="0"/>
                    <a:pt x="439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98"/>
                    <a:pt x="0" y="2098"/>
                    <a:pt x="0" y="2098"/>
                  </a:cubicBezTo>
                  <a:cubicBezTo>
                    <a:pt x="4394" y="2098"/>
                    <a:pt x="4394" y="2098"/>
                    <a:pt x="4394" y="2098"/>
                  </a:cubicBezTo>
                  <a:cubicBezTo>
                    <a:pt x="4394" y="2411"/>
                    <a:pt x="4394" y="2411"/>
                    <a:pt x="4394" y="2411"/>
                  </a:cubicBezTo>
                  <a:cubicBezTo>
                    <a:pt x="6492" y="2411"/>
                    <a:pt x="6492" y="2411"/>
                    <a:pt x="6492" y="2411"/>
                  </a:cubicBezTo>
                  <a:cubicBezTo>
                    <a:pt x="6492" y="405"/>
                    <a:pt x="6492" y="405"/>
                    <a:pt x="6492" y="405"/>
                  </a:cubicBezTo>
                  <a:cubicBezTo>
                    <a:pt x="6492" y="182"/>
                    <a:pt x="6310" y="0"/>
                    <a:pt x="6087" y="0"/>
                  </a:cubicBezTo>
                  <a:lnTo>
                    <a:pt x="4501" y="0"/>
                  </a:lnTo>
                </a:path>
              </a:pathLst>
            </a:custGeom>
            <a:solidFill>
              <a:srgbClr val="8DC6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lang="pl-PL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17"/>
            <p:cNvSpPr/>
            <p:nvPr/>
          </p:nvSpPr>
          <p:spPr>
            <a:xfrm>
              <a:off x="2018189" y="2106208"/>
              <a:ext cx="1180967" cy="185580"/>
            </a:xfrm>
            <a:custGeom>
              <a:avLst/>
              <a:gdLst/>
              <a:ahLst/>
              <a:cxnLst/>
              <a:rect l="l" t="t" r="r" b="b"/>
              <a:pathLst>
                <a:path w="2471" h="390" extrusionOk="0">
                  <a:moveTo>
                    <a:pt x="2280" y="389"/>
                  </a:moveTo>
                  <a:lnTo>
                    <a:pt x="2280" y="389"/>
                  </a:lnTo>
                  <a:cubicBezTo>
                    <a:pt x="190" y="389"/>
                    <a:pt x="190" y="389"/>
                    <a:pt x="190" y="389"/>
                  </a:cubicBezTo>
                  <a:cubicBezTo>
                    <a:pt x="83" y="389"/>
                    <a:pt x="0" y="298"/>
                    <a:pt x="0" y="190"/>
                  </a:cubicBezTo>
                  <a:lnTo>
                    <a:pt x="0" y="190"/>
                  </a:lnTo>
                  <a:cubicBezTo>
                    <a:pt x="0" y="91"/>
                    <a:pt x="83" y="0"/>
                    <a:pt x="190" y="0"/>
                  </a:cubicBezTo>
                  <a:cubicBezTo>
                    <a:pt x="2280" y="0"/>
                    <a:pt x="2280" y="0"/>
                    <a:pt x="2280" y="0"/>
                  </a:cubicBezTo>
                  <a:cubicBezTo>
                    <a:pt x="2387" y="0"/>
                    <a:pt x="2470" y="91"/>
                    <a:pt x="2470" y="190"/>
                  </a:cubicBezTo>
                  <a:lnTo>
                    <a:pt x="2470" y="190"/>
                  </a:lnTo>
                  <a:cubicBezTo>
                    <a:pt x="2470" y="298"/>
                    <a:pt x="2387" y="389"/>
                    <a:pt x="2280" y="389"/>
                  </a:cubicBezTo>
                </a:path>
              </a:pathLst>
            </a:custGeom>
            <a:solidFill>
              <a:srgbClr val="8DC6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lang="pl-PL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17"/>
            <p:cNvSpPr/>
            <p:nvPr/>
          </p:nvSpPr>
          <p:spPr>
            <a:xfrm>
              <a:off x="750757" y="545645"/>
              <a:ext cx="428101" cy="419665"/>
            </a:xfrm>
            <a:custGeom>
              <a:avLst/>
              <a:gdLst/>
              <a:ahLst/>
              <a:cxnLst/>
              <a:rect l="l" t="t" r="r" b="b"/>
              <a:pathLst>
                <a:path w="893" h="877" extrusionOk="0">
                  <a:moveTo>
                    <a:pt x="892" y="876"/>
                  </a:moveTo>
                  <a:lnTo>
                    <a:pt x="0" y="876"/>
                  </a:lnTo>
                  <a:lnTo>
                    <a:pt x="0" y="0"/>
                  </a:lnTo>
                  <a:lnTo>
                    <a:pt x="892" y="0"/>
                  </a:lnTo>
                  <a:lnTo>
                    <a:pt x="892" y="876"/>
                  </a:lnTo>
                </a:path>
              </a:pathLst>
            </a:custGeom>
            <a:solidFill>
              <a:srgbClr val="8DC6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lang="pl-PL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>
              <a:off x="185580" y="286255"/>
              <a:ext cx="1579544" cy="261500"/>
            </a:xfrm>
            <a:custGeom>
              <a:avLst/>
              <a:gdLst/>
              <a:ahLst/>
              <a:cxnLst/>
              <a:rect l="l" t="t" r="r" b="b"/>
              <a:pathLst>
                <a:path w="3305" h="546" extrusionOk="0">
                  <a:moveTo>
                    <a:pt x="3122" y="545"/>
                  </a:moveTo>
                  <a:lnTo>
                    <a:pt x="3122" y="545"/>
                  </a:lnTo>
                  <a:cubicBezTo>
                    <a:pt x="182" y="545"/>
                    <a:pt x="182" y="545"/>
                    <a:pt x="182" y="545"/>
                  </a:cubicBezTo>
                  <a:cubicBezTo>
                    <a:pt x="83" y="545"/>
                    <a:pt x="0" y="463"/>
                    <a:pt x="0" y="364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83"/>
                    <a:pt x="83" y="0"/>
                    <a:pt x="182" y="0"/>
                  </a:cubicBezTo>
                  <a:cubicBezTo>
                    <a:pt x="3122" y="0"/>
                    <a:pt x="3122" y="0"/>
                    <a:pt x="3122" y="0"/>
                  </a:cubicBezTo>
                  <a:cubicBezTo>
                    <a:pt x="3221" y="0"/>
                    <a:pt x="3304" y="83"/>
                    <a:pt x="3304" y="182"/>
                  </a:cubicBezTo>
                  <a:cubicBezTo>
                    <a:pt x="3304" y="364"/>
                    <a:pt x="3304" y="364"/>
                    <a:pt x="3304" y="364"/>
                  </a:cubicBezTo>
                  <a:cubicBezTo>
                    <a:pt x="3304" y="463"/>
                    <a:pt x="3221" y="545"/>
                    <a:pt x="3122" y="545"/>
                  </a:cubicBezTo>
                </a:path>
              </a:pathLst>
            </a:custGeom>
            <a:solidFill>
              <a:srgbClr val="8DC6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lang="pl-PL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1" name="Google Shape;491;p17"/>
          <p:cNvSpPr/>
          <p:nvPr/>
        </p:nvSpPr>
        <p:spPr>
          <a:xfrm>
            <a:off x="1671527" y="2386873"/>
            <a:ext cx="1947600" cy="2144151"/>
          </a:xfrm>
          <a:custGeom>
            <a:avLst/>
            <a:gdLst/>
            <a:ahLst/>
            <a:cxnLst/>
            <a:rect l="l" t="t" r="r" b="b"/>
            <a:pathLst>
              <a:path w="3181" h="3577" extrusionOk="0">
                <a:moveTo>
                  <a:pt x="1734" y="83"/>
                </a:moveTo>
                <a:lnTo>
                  <a:pt x="1734" y="83"/>
                </a:lnTo>
                <a:cubicBezTo>
                  <a:pt x="1652" y="0"/>
                  <a:pt x="1528" y="0"/>
                  <a:pt x="1445" y="83"/>
                </a:cubicBezTo>
                <a:cubicBezTo>
                  <a:pt x="570" y="966"/>
                  <a:pt x="570" y="966"/>
                  <a:pt x="570" y="966"/>
                </a:cubicBezTo>
                <a:cubicBezTo>
                  <a:pt x="0" y="1528"/>
                  <a:pt x="0" y="2445"/>
                  <a:pt x="570" y="3014"/>
                </a:cubicBezTo>
                <a:lnTo>
                  <a:pt x="570" y="3014"/>
                </a:lnTo>
                <a:cubicBezTo>
                  <a:pt x="1131" y="3576"/>
                  <a:pt x="2048" y="3576"/>
                  <a:pt x="2618" y="3014"/>
                </a:cubicBezTo>
                <a:lnTo>
                  <a:pt x="2618" y="3014"/>
                </a:lnTo>
                <a:cubicBezTo>
                  <a:pt x="3180" y="2445"/>
                  <a:pt x="3180" y="1528"/>
                  <a:pt x="2618" y="966"/>
                </a:cubicBezTo>
                <a:lnTo>
                  <a:pt x="1734" y="83"/>
                </a:lnTo>
              </a:path>
            </a:pathLst>
          </a:cu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pl-PL"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17"/>
          <p:cNvSpPr/>
          <p:nvPr/>
        </p:nvSpPr>
        <p:spPr>
          <a:xfrm>
            <a:off x="5105101" y="2458674"/>
            <a:ext cx="1947600" cy="2144151"/>
          </a:xfrm>
          <a:custGeom>
            <a:avLst/>
            <a:gdLst/>
            <a:ahLst/>
            <a:cxnLst/>
            <a:rect l="l" t="t" r="r" b="b"/>
            <a:pathLst>
              <a:path w="3180" h="3577" extrusionOk="0">
                <a:moveTo>
                  <a:pt x="1734" y="83"/>
                </a:moveTo>
                <a:lnTo>
                  <a:pt x="1734" y="83"/>
                </a:lnTo>
                <a:cubicBezTo>
                  <a:pt x="1652" y="0"/>
                  <a:pt x="1528" y="0"/>
                  <a:pt x="1445" y="83"/>
                </a:cubicBezTo>
                <a:cubicBezTo>
                  <a:pt x="562" y="966"/>
                  <a:pt x="562" y="966"/>
                  <a:pt x="562" y="966"/>
                </a:cubicBezTo>
                <a:cubicBezTo>
                  <a:pt x="0" y="1528"/>
                  <a:pt x="0" y="2445"/>
                  <a:pt x="562" y="3014"/>
                </a:cubicBezTo>
                <a:lnTo>
                  <a:pt x="562" y="3014"/>
                </a:lnTo>
                <a:cubicBezTo>
                  <a:pt x="1132" y="3576"/>
                  <a:pt x="2048" y="3576"/>
                  <a:pt x="2610" y="3014"/>
                </a:cubicBezTo>
                <a:lnTo>
                  <a:pt x="2610" y="3014"/>
                </a:lnTo>
                <a:cubicBezTo>
                  <a:pt x="3179" y="2445"/>
                  <a:pt x="3179" y="1528"/>
                  <a:pt x="2610" y="966"/>
                </a:cubicBezTo>
                <a:lnTo>
                  <a:pt x="1734" y="83"/>
                </a:lnTo>
              </a:path>
            </a:pathLst>
          </a:custGeom>
          <a:solidFill>
            <a:srgbClr val="63C1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pl-PL"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17"/>
          <p:cNvSpPr/>
          <p:nvPr/>
        </p:nvSpPr>
        <p:spPr>
          <a:xfrm>
            <a:off x="8444478" y="2458674"/>
            <a:ext cx="1947600" cy="2249731"/>
          </a:xfrm>
          <a:custGeom>
            <a:avLst/>
            <a:gdLst/>
            <a:ahLst/>
            <a:cxnLst/>
            <a:rect l="l" t="t" r="r" b="b"/>
            <a:pathLst>
              <a:path w="3181" h="3577" extrusionOk="0">
                <a:moveTo>
                  <a:pt x="1726" y="83"/>
                </a:moveTo>
                <a:lnTo>
                  <a:pt x="1726" y="83"/>
                </a:lnTo>
                <a:cubicBezTo>
                  <a:pt x="1652" y="0"/>
                  <a:pt x="1520" y="0"/>
                  <a:pt x="1445" y="83"/>
                </a:cubicBezTo>
                <a:cubicBezTo>
                  <a:pt x="562" y="966"/>
                  <a:pt x="562" y="966"/>
                  <a:pt x="562" y="966"/>
                </a:cubicBezTo>
                <a:cubicBezTo>
                  <a:pt x="0" y="1528"/>
                  <a:pt x="0" y="2445"/>
                  <a:pt x="562" y="3014"/>
                </a:cubicBezTo>
                <a:lnTo>
                  <a:pt x="562" y="3014"/>
                </a:lnTo>
                <a:cubicBezTo>
                  <a:pt x="1131" y="3576"/>
                  <a:pt x="2048" y="3576"/>
                  <a:pt x="2610" y="3014"/>
                </a:cubicBezTo>
                <a:lnTo>
                  <a:pt x="2610" y="3014"/>
                </a:lnTo>
                <a:cubicBezTo>
                  <a:pt x="3180" y="2445"/>
                  <a:pt x="3180" y="1528"/>
                  <a:pt x="2610" y="966"/>
                </a:cubicBezTo>
                <a:lnTo>
                  <a:pt x="1726" y="83"/>
                </a:lnTo>
              </a:path>
            </a:pathLst>
          </a:cu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pl-PL"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17"/>
          <p:cNvSpPr txBox="1"/>
          <p:nvPr/>
        </p:nvSpPr>
        <p:spPr>
          <a:xfrm>
            <a:off x="1516168" y="3179700"/>
            <a:ext cx="23025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2800"/>
              <a:buFont typeface="Arial"/>
              <a:buNone/>
            </a:pPr>
            <a:r>
              <a:rPr lang="pl-PL" sz="2200" b="1" i="0" u="none" strike="noStrike" cap="none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Rozwój gospodarczy</a:t>
            </a:r>
            <a:endParaRPr lang="pl-PL" sz="2200" b="0" i="0" u="none" strike="noStrike" cap="none" dirty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17"/>
          <p:cNvSpPr txBox="1"/>
          <p:nvPr/>
        </p:nvSpPr>
        <p:spPr>
          <a:xfrm>
            <a:off x="809993" y="4603005"/>
            <a:ext cx="31992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Agroekologia może pomóc stworzyć możliwości ekonomiczne dla członków społeczności. Może to pomóc zmniejszyć ubóstwo i poprawić jakość życia.</a:t>
            </a:r>
            <a:endParaRPr lang="pl-PL"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496" name="Google Shape;496;p17"/>
          <p:cNvSpPr txBox="1"/>
          <p:nvPr/>
        </p:nvSpPr>
        <p:spPr>
          <a:xfrm>
            <a:off x="9079430" y="4321993"/>
            <a:ext cx="2302577" cy="339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2800"/>
              <a:buFont typeface="Arial"/>
              <a:buNone/>
            </a:pPr>
            <a:endParaRPr lang="pl-PL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17"/>
          <p:cNvSpPr txBox="1"/>
          <p:nvPr/>
        </p:nvSpPr>
        <p:spPr>
          <a:xfrm>
            <a:off x="8645080" y="3192104"/>
            <a:ext cx="1585638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2800"/>
              <a:buFont typeface="Arial"/>
              <a:buNone/>
            </a:pPr>
            <a:r>
              <a:rPr lang="pl-PL" sz="2200" b="1" i="0" u="none" strike="noStrike" cap="none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Ochrona środowiska</a:t>
            </a:r>
            <a:endParaRPr lang="pl-PL" sz="2200" b="0" i="0" u="none" strike="noStrike" cap="none" dirty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17"/>
          <p:cNvSpPr txBox="1"/>
          <p:nvPr/>
        </p:nvSpPr>
        <p:spPr>
          <a:xfrm>
            <a:off x="8015319" y="4646529"/>
            <a:ext cx="31242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Agroekologia może pomóc chronić środowisko. Może to pomóc w ochronie zasobów naturalnych i zmniejszeniu zanieczyszczenia.</a:t>
            </a:r>
            <a:endParaRPr lang="pl-PL"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499" name="Google Shape;499;p17"/>
          <p:cNvSpPr txBox="1"/>
          <p:nvPr/>
        </p:nvSpPr>
        <p:spPr>
          <a:xfrm>
            <a:off x="5122200" y="3232292"/>
            <a:ext cx="19476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2800"/>
              <a:buFont typeface="Arial"/>
              <a:buNone/>
            </a:pPr>
            <a:r>
              <a:rPr lang="pl-PL" sz="2200" b="1" i="0" u="none" strike="noStrike" cap="none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Włączenie społeczne</a:t>
            </a:r>
            <a:endParaRPr lang="pl-PL" sz="2200" b="0" i="0" u="none" strike="noStrike" cap="none" dirty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17"/>
          <p:cNvSpPr txBox="1"/>
          <p:nvPr/>
        </p:nvSpPr>
        <p:spPr>
          <a:xfrm>
            <a:off x="4516801" y="4603005"/>
            <a:ext cx="31242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Agroekologia może pomóc we włączeniu zmarginalizowanych grup do społeczeństwa. Może to pomóc w stworzeniu bardziej równego i integracyjnego społeczeństwa.</a:t>
            </a:r>
            <a:endParaRPr lang="pl-PL"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501" name="Google Shape;501;p17"/>
          <p:cNvSpPr txBox="1"/>
          <p:nvPr/>
        </p:nvSpPr>
        <p:spPr>
          <a:xfrm>
            <a:off x="3337583" y="161388"/>
            <a:ext cx="8618656" cy="2249732"/>
          </a:xfrm>
          <a:prstGeom prst="rect">
            <a:avLst/>
          </a:prstGeom>
          <a:solidFill>
            <a:srgbClr val="9FDAD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-PL" sz="2400" b="1" i="0" u="none" strike="noStrike" cap="none" dirty="0">
                <a:solidFill>
                  <a:srgbClr val="010101"/>
                </a:solidFill>
                <a:latin typeface="Calibri"/>
                <a:ea typeface="Calibri"/>
                <a:cs typeface="Calibri"/>
                <a:sym typeface="Calibri"/>
              </a:rPr>
              <a:t>Agroekologia źródłem wzmocnienia pozycji: </a:t>
            </a:r>
            <a:r>
              <a:rPr lang="pl-PL" sz="1900" b="0" i="0" u="none" strike="noStrike" cap="none" dirty="0">
                <a:solidFill>
                  <a:srgbClr val="010101"/>
                </a:solidFill>
                <a:latin typeface="Calibri"/>
                <a:ea typeface="Calibri"/>
                <a:cs typeface="Calibri"/>
                <a:sym typeface="Calibri"/>
              </a:rPr>
              <a:t>Projekty agroekologiczne obejmują współpracę między rolnikami i innymi członkami społeczności, takimi jak szkoły, organizacje pozarządowe i rządy. Współpraca ta może pomóc w dzieleniu się zasobami i wiedzą oraz budowaniu konsensusu na rzecz agroekologii. Produkcja rolna może pomóc ludziom rozwinąć </a:t>
            </a:r>
            <a:r>
              <a:rPr lang="pl-PL" sz="1900" b="1" i="0" u="none" strike="noStrike" cap="none" dirty="0">
                <a:solidFill>
                  <a:srgbClr val="010101"/>
                </a:solidFill>
                <a:latin typeface="Calibri"/>
                <a:ea typeface="Calibri"/>
                <a:cs typeface="Calibri"/>
                <a:sym typeface="Calibri"/>
              </a:rPr>
              <a:t>umiejętności przedsiębiorcze, przywódcze i umiejętności rozwiązywania problemów</a:t>
            </a:r>
            <a:r>
              <a:rPr lang="pl-PL" sz="1900" b="0" i="0" u="none" strike="noStrike" cap="none" dirty="0">
                <a:solidFill>
                  <a:srgbClr val="010101"/>
                </a:solidFill>
                <a:latin typeface="Calibri"/>
                <a:ea typeface="Calibri"/>
                <a:cs typeface="Calibri"/>
                <a:sym typeface="Calibri"/>
              </a:rPr>
              <a:t>. Umiejętności te mogą pomóc ludziom stać się bardziej aktywnymi członkami ich społeczności i poprawić ich warunki życia.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a90ff9d01a_0_67"/>
          <p:cNvSpPr txBox="1">
            <a:spLocks noGrp="1"/>
          </p:cNvSpPr>
          <p:nvPr>
            <p:ph type="body" idx="1"/>
          </p:nvPr>
        </p:nvSpPr>
        <p:spPr>
          <a:xfrm>
            <a:off x="609600" y="1103855"/>
            <a:ext cx="11334744" cy="51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l-PL" sz="1900" dirty="0"/>
              <a:t>Kobiety odgrywają kluczową rolę w produkcji rolnej i bezpieczeństwie żywnościowym, ale często są marginalizowane i mają ograniczony dostęp do zasobów.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l-PL" sz="1900" dirty="0"/>
              <a:t>Agroekologia może wzmocnić pozycję kobiet na kilka sposobów, w tym poprzez:</a:t>
            </a: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pl-PL" sz="1900" b="1" dirty="0">
                <a:highlight>
                  <a:srgbClr val="8DC641"/>
                </a:highlight>
              </a:rPr>
              <a:t>Poprawę ich wiedzy i umiejętności:</a:t>
            </a:r>
            <a:r>
              <a:rPr lang="pl-PL" sz="1900" dirty="0"/>
              <a:t> Praktyki agroekologiczne, takie jak zróżnicowane zarządzanie uprawami i zintegrowana ochrona przed szkodnikami, wymagają głębszego zrozumienia zasad i technik rolniczych. Szkolenie w zakresie agroekologii może zapewnić kobietom wiedzę i umiejętności potrzebne do tego, by stać się bardziej efektywnymi rolnikami i lepszymi opiekunami swojej ziemi.</a:t>
            </a: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pl-PL" sz="1900" b="1" dirty="0">
                <a:highlight>
                  <a:srgbClr val="8DC641"/>
                </a:highlight>
              </a:rPr>
              <a:t>Zwiększenie ich możliwości ekonomicznych:</a:t>
            </a:r>
            <a:r>
              <a:rPr lang="pl-PL" sz="1900" dirty="0"/>
              <a:t> Agroekologia może zwiększyć dochody kobiet poprzez promowanie produkcji upraw o wysokiej wartości, rozszerzanie rynków i poprawę dostępu do uczciwych i sprawiedliwych cen. Może to prowadzić do większej niezależności ekonomicznej i uprawnień decyzyjnych kobiet w rolniczych gospodarstwach domowych.</a:t>
            </a: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pl-PL" sz="1900" b="1" dirty="0">
                <a:highlight>
                  <a:srgbClr val="8DC641"/>
                </a:highlight>
              </a:rPr>
              <a:t>Promowanie równości płci: </a:t>
            </a:r>
            <a:r>
              <a:rPr lang="pl-PL" sz="1900" dirty="0"/>
              <a:t>Praktyki agroekologiczne, które kładą nacisk na współpracę, dzielenie się wiedzą i wspólne działania, mogą sprzyjać bardziej sprawiedliwemu i integracyjnemu środowisku dla kobiet w społecznościach rolniczych. Może to prowadzić do zmniejszenia dyskryminacji ze względu na płeć i bardziej sprawiedliwego podziału zasobów i możliwości.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lang="pl-PL" sz="19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lang="pl-PL" sz="19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lang="pl-PL" sz="1900" dirty="0"/>
          </a:p>
        </p:txBody>
      </p:sp>
      <p:sp>
        <p:nvSpPr>
          <p:cNvPr id="507" name="Google Shape;507;g2a90ff9d01a_0_67"/>
          <p:cNvSpPr txBox="1">
            <a:spLocks noGrp="1"/>
          </p:cNvSpPr>
          <p:nvPr>
            <p:ph type="body" idx="2"/>
          </p:nvPr>
        </p:nvSpPr>
        <p:spPr>
          <a:xfrm>
            <a:off x="518942" y="348075"/>
            <a:ext cx="1059510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3600"/>
              <a:buNone/>
            </a:pPr>
            <a:r>
              <a:rPr lang="pl-PL" b="1" dirty="0">
                <a:solidFill>
                  <a:srgbClr val="75A949"/>
                </a:solidFill>
              </a:rPr>
              <a:t>Wzmacnianie pozycji kobiet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DC641"/>
              </a:buClr>
              <a:buSzPts val="3600"/>
              <a:buNone/>
            </a:pPr>
            <a:endParaRPr lang="pl-PL" b="1" dirty="0">
              <a:solidFill>
                <a:srgbClr val="75A949"/>
              </a:solidFill>
            </a:endParaRPr>
          </a:p>
        </p:txBody>
      </p:sp>
      <p:pic>
        <p:nvPicPr>
          <p:cNvPr id="3" name="Graphic 2" descr="Group of women outline">
            <a:extLst>
              <a:ext uri="{FF2B5EF4-FFF2-40B4-BE49-F238E27FC236}">
                <a16:creationId xmlns:a16="http://schemas.microsoft.com/office/drawing/2014/main" id="{BEF2A436-866B-2726-531A-E34630446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8300" y="348075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8"/>
          <p:cNvSpPr/>
          <p:nvPr/>
        </p:nvSpPr>
        <p:spPr>
          <a:xfrm>
            <a:off x="7154100" y="273850"/>
            <a:ext cx="4693800" cy="942300"/>
          </a:xfrm>
          <a:prstGeom prst="wedgeRoundRectCallout">
            <a:avLst>
              <a:gd name="adj1" fmla="val -29132"/>
              <a:gd name="adj2" fmla="val 72360"/>
              <a:gd name="adj3" fmla="val 0"/>
            </a:avLst>
          </a:prstGeom>
          <a:solidFill>
            <a:srgbClr val="63C1D3">
              <a:alpha val="8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l-PL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8"/>
          <p:cNvSpPr/>
          <p:nvPr/>
        </p:nvSpPr>
        <p:spPr>
          <a:xfrm>
            <a:off x="6514945" y="1719877"/>
            <a:ext cx="1543662" cy="2025194"/>
          </a:xfrm>
          <a:custGeom>
            <a:avLst/>
            <a:gdLst/>
            <a:ahLst/>
            <a:cxnLst/>
            <a:rect l="l" t="t" r="r" b="b"/>
            <a:pathLst>
              <a:path w="2954" h="3878" extrusionOk="0">
                <a:moveTo>
                  <a:pt x="1697" y="3841"/>
                </a:moveTo>
                <a:lnTo>
                  <a:pt x="1697" y="3841"/>
                </a:lnTo>
                <a:cubicBezTo>
                  <a:pt x="2047" y="3761"/>
                  <a:pt x="2333" y="3608"/>
                  <a:pt x="2549" y="3330"/>
                </a:cubicBezTo>
                <a:cubicBezTo>
                  <a:pt x="2890" y="2881"/>
                  <a:pt x="2953" y="2378"/>
                  <a:pt x="2755" y="1857"/>
                </a:cubicBezTo>
                <a:cubicBezTo>
                  <a:pt x="2477" y="1113"/>
                  <a:pt x="1948" y="557"/>
                  <a:pt x="1374" y="36"/>
                </a:cubicBezTo>
                <a:cubicBezTo>
                  <a:pt x="1329" y="0"/>
                  <a:pt x="1284" y="9"/>
                  <a:pt x="1248" y="45"/>
                </a:cubicBezTo>
                <a:cubicBezTo>
                  <a:pt x="1212" y="81"/>
                  <a:pt x="1185" y="116"/>
                  <a:pt x="1158" y="152"/>
                </a:cubicBezTo>
                <a:cubicBezTo>
                  <a:pt x="754" y="637"/>
                  <a:pt x="395" y="1149"/>
                  <a:pt x="180" y="1741"/>
                </a:cubicBezTo>
                <a:cubicBezTo>
                  <a:pt x="54" y="2064"/>
                  <a:pt x="0" y="2396"/>
                  <a:pt x="81" y="2737"/>
                </a:cubicBezTo>
                <a:cubicBezTo>
                  <a:pt x="198" y="3303"/>
                  <a:pt x="682" y="3769"/>
                  <a:pt x="1248" y="3850"/>
                </a:cubicBezTo>
                <a:cubicBezTo>
                  <a:pt x="1248" y="3850"/>
                  <a:pt x="1553" y="3877"/>
                  <a:pt x="1697" y="3841"/>
                </a:cubicBezTo>
              </a:path>
            </a:pathLst>
          </a:cu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pl-PL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18"/>
          <p:cNvSpPr/>
          <p:nvPr/>
        </p:nvSpPr>
        <p:spPr>
          <a:xfrm>
            <a:off x="6284548" y="2332734"/>
            <a:ext cx="1317873" cy="2209511"/>
          </a:xfrm>
          <a:custGeom>
            <a:avLst/>
            <a:gdLst/>
            <a:ahLst/>
            <a:cxnLst/>
            <a:rect l="l" t="t" r="r" b="b"/>
            <a:pathLst>
              <a:path w="2524" h="4229" extrusionOk="0">
                <a:moveTo>
                  <a:pt x="81" y="4218"/>
                </a:moveTo>
                <a:lnTo>
                  <a:pt x="81" y="4218"/>
                </a:lnTo>
                <a:cubicBezTo>
                  <a:pt x="54" y="4228"/>
                  <a:pt x="18" y="4209"/>
                  <a:pt x="9" y="4182"/>
                </a:cubicBezTo>
                <a:cubicBezTo>
                  <a:pt x="0" y="4146"/>
                  <a:pt x="18" y="4111"/>
                  <a:pt x="54" y="4102"/>
                </a:cubicBezTo>
                <a:cubicBezTo>
                  <a:pt x="862" y="3850"/>
                  <a:pt x="1535" y="3285"/>
                  <a:pt x="1930" y="2531"/>
                </a:cubicBezTo>
                <a:cubicBezTo>
                  <a:pt x="2326" y="1768"/>
                  <a:pt x="2397" y="906"/>
                  <a:pt x="2146" y="90"/>
                </a:cubicBezTo>
                <a:cubicBezTo>
                  <a:pt x="2128" y="54"/>
                  <a:pt x="2146" y="18"/>
                  <a:pt x="2182" y="9"/>
                </a:cubicBezTo>
                <a:cubicBezTo>
                  <a:pt x="2209" y="0"/>
                  <a:pt x="2245" y="18"/>
                  <a:pt x="2254" y="54"/>
                </a:cubicBezTo>
                <a:cubicBezTo>
                  <a:pt x="2523" y="897"/>
                  <a:pt x="2442" y="1795"/>
                  <a:pt x="2038" y="2585"/>
                </a:cubicBezTo>
                <a:cubicBezTo>
                  <a:pt x="1625" y="3366"/>
                  <a:pt x="934" y="3949"/>
                  <a:pt x="90" y="4218"/>
                </a:cubicBezTo>
                <a:cubicBezTo>
                  <a:pt x="81" y="4218"/>
                  <a:pt x="81" y="4218"/>
                  <a:pt x="81" y="4218"/>
                </a:cubicBezTo>
              </a:path>
            </a:pathLst>
          </a:cu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pl-PL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18"/>
          <p:cNvSpPr/>
          <p:nvPr/>
        </p:nvSpPr>
        <p:spPr>
          <a:xfrm>
            <a:off x="3948318" y="687697"/>
            <a:ext cx="1778668" cy="1598958"/>
          </a:xfrm>
          <a:custGeom>
            <a:avLst/>
            <a:gdLst/>
            <a:ahLst/>
            <a:cxnLst/>
            <a:rect l="l" t="t" r="r" b="b"/>
            <a:pathLst>
              <a:path w="3404" h="3062" extrusionOk="0">
                <a:moveTo>
                  <a:pt x="2846" y="377"/>
                </a:moveTo>
                <a:lnTo>
                  <a:pt x="2846" y="377"/>
                </a:lnTo>
                <a:cubicBezTo>
                  <a:pt x="2577" y="143"/>
                  <a:pt x="2281" y="9"/>
                  <a:pt x="1930" y="9"/>
                </a:cubicBezTo>
                <a:cubicBezTo>
                  <a:pt x="1356" y="0"/>
                  <a:pt x="925" y="251"/>
                  <a:pt x="629" y="727"/>
                </a:cubicBezTo>
                <a:cubicBezTo>
                  <a:pt x="198" y="1391"/>
                  <a:pt x="72" y="2154"/>
                  <a:pt x="9" y="2936"/>
                </a:cubicBezTo>
                <a:cubicBezTo>
                  <a:pt x="0" y="2989"/>
                  <a:pt x="36" y="3016"/>
                  <a:pt x="90" y="3025"/>
                </a:cubicBezTo>
                <a:cubicBezTo>
                  <a:pt x="135" y="3034"/>
                  <a:pt x="189" y="3034"/>
                  <a:pt x="234" y="3034"/>
                </a:cubicBezTo>
                <a:cubicBezTo>
                  <a:pt x="862" y="3061"/>
                  <a:pt x="1482" y="3034"/>
                  <a:pt x="2092" y="2855"/>
                </a:cubicBezTo>
                <a:cubicBezTo>
                  <a:pt x="2415" y="2765"/>
                  <a:pt x="2711" y="2603"/>
                  <a:pt x="2945" y="2334"/>
                </a:cubicBezTo>
                <a:cubicBezTo>
                  <a:pt x="3322" y="1903"/>
                  <a:pt x="3403" y="1230"/>
                  <a:pt x="3125" y="727"/>
                </a:cubicBezTo>
                <a:cubicBezTo>
                  <a:pt x="3125" y="727"/>
                  <a:pt x="2963" y="476"/>
                  <a:pt x="2846" y="377"/>
                </a:cubicBezTo>
              </a:path>
            </a:pathLst>
          </a:custGeom>
          <a:solidFill>
            <a:srgbClr val="8DC6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pl-PL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18"/>
          <p:cNvSpPr/>
          <p:nvPr/>
        </p:nvSpPr>
        <p:spPr>
          <a:xfrm>
            <a:off x="4386073" y="869711"/>
            <a:ext cx="2449123" cy="836342"/>
          </a:xfrm>
          <a:custGeom>
            <a:avLst/>
            <a:gdLst/>
            <a:ahLst/>
            <a:cxnLst/>
            <a:rect l="l" t="t" r="r" b="b"/>
            <a:pathLst>
              <a:path w="4688" h="1599" extrusionOk="0">
                <a:moveTo>
                  <a:pt x="72" y="1598"/>
                </a:moveTo>
                <a:lnTo>
                  <a:pt x="72" y="1598"/>
                </a:lnTo>
                <a:cubicBezTo>
                  <a:pt x="63" y="1598"/>
                  <a:pt x="45" y="1589"/>
                  <a:pt x="36" y="1580"/>
                </a:cubicBezTo>
                <a:cubicBezTo>
                  <a:pt x="9" y="1562"/>
                  <a:pt x="0" y="1526"/>
                  <a:pt x="27" y="1499"/>
                </a:cubicBezTo>
                <a:cubicBezTo>
                  <a:pt x="539" y="781"/>
                  <a:pt x="1302" y="296"/>
                  <a:pt x="2173" y="153"/>
                </a:cubicBezTo>
                <a:cubicBezTo>
                  <a:pt x="3053" y="0"/>
                  <a:pt x="3932" y="207"/>
                  <a:pt x="4660" y="718"/>
                </a:cubicBezTo>
                <a:cubicBezTo>
                  <a:pt x="4687" y="736"/>
                  <a:pt x="4687" y="772"/>
                  <a:pt x="4669" y="799"/>
                </a:cubicBezTo>
                <a:cubicBezTo>
                  <a:pt x="4651" y="826"/>
                  <a:pt x="4615" y="835"/>
                  <a:pt x="4588" y="817"/>
                </a:cubicBezTo>
                <a:cubicBezTo>
                  <a:pt x="3888" y="323"/>
                  <a:pt x="3044" y="126"/>
                  <a:pt x="2200" y="269"/>
                </a:cubicBezTo>
                <a:cubicBezTo>
                  <a:pt x="1356" y="413"/>
                  <a:pt x="620" y="871"/>
                  <a:pt x="117" y="1571"/>
                </a:cubicBezTo>
                <a:cubicBezTo>
                  <a:pt x="108" y="1589"/>
                  <a:pt x="90" y="1598"/>
                  <a:pt x="72" y="1598"/>
                </a:cubicBezTo>
              </a:path>
            </a:pathLst>
          </a:custGeom>
          <a:solidFill>
            <a:srgbClr val="8DC6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pl-PL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18"/>
          <p:cNvSpPr/>
          <p:nvPr/>
        </p:nvSpPr>
        <p:spPr>
          <a:xfrm>
            <a:off x="4081948" y="3558448"/>
            <a:ext cx="1942249" cy="1571310"/>
          </a:xfrm>
          <a:custGeom>
            <a:avLst/>
            <a:gdLst/>
            <a:ahLst/>
            <a:cxnLst/>
            <a:rect l="l" t="t" r="r" b="b"/>
            <a:pathLst>
              <a:path w="3717" h="3009" extrusionOk="0">
                <a:moveTo>
                  <a:pt x="80" y="1122"/>
                </a:moveTo>
                <a:lnTo>
                  <a:pt x="80" y="1122"/>
                </a:lnTo>
                <a:cubicBezTo>
                  <a:pt x="0" y="1463"/>
                  <a:pt x="17" y="1796"/>
                  <a:pt x="179" y="2110"/>
                </a:cubicBezTo>
                <a:cubicBezTo>
                  <a:pt x="431" y="2613"/>
                  <a:pt x="852" y="2882"/>
                  <a:pt x="1409" y="2936"/>
                </a:cubicBezTo>
                <a:cubicBezTo>
                  <a:pt x="2199" y="3008"/>
                  <a:pt x="2935" y="2774"/>
                  <a:pt x="3653" y="2469"/>
                </a:cubicBezTo>
                <a:cubicBezTo>
                  <a:pt x="3707" y="2451"/>
                  <a:pt x="3716" y="2406"/>
                  <a:pt x="3699" y="2352"/>
                </a:cubicBezTo>
                <a:cubicBezTo>
                  <a:pt x="3680" y="2307"/>
                  <a:pt x="3663" y="2271"/>
                  <a:pt x="3645" y="2227"/>
                </a:cubicBezTo>
                <a:cubicBezTo>
                  <a:pt x="3384" y="1652"/>
                  <a:pt x="3070" y="1113"/>
                  <a:pt x="2639" y="655"/>
                </a:cubicBezTo>
                <a:cubicBezTo>
                  <a:pt x="2397" y="404"/>
                  <a:pt x="2118" y="224"/>
                  <a:pt x="1786" y="135"/>
                </a:cubicBezTo>
                <a:cubicBezTo>
                  <a:pt x="1221" y="0"/>
                  <a:pt x="592" y="234"/>
                  <a:pt x="269" y="709"/>
                </a:cubicBezTo>
                <a:cubicBezTo>
                  <a:pt x="269" y="709"/>
                  <a:pt x="116" y="970"/>
                  <a:pt x="80" y="1122"/>
                </a:cubicBezTo>
              </a:path>
            </a:pathLst>
          </a:custGeom>
          <a:solidFill>
            <a:srgbClr val="63C1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pl-PL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18"/>
          <p:cNvSpPr/>
          <p:nvPr/>
        </p:nvSpPr>
        <p:spPr>
          <a:xfrm>
            <a:off x="3747872" y="2717498"/>
            <a:ext cx="1575918" cy="1995241"/>
          </a:xfrm>
          <a:custGeom>
            <a:avLst/>
            <a:gdLst/>
            <a:ahLst/>
            <a:cxnLst/>
            <a:rect l="l" t="t" r="r" b="b"/>
            <a:pathLst>
              <a:path w="3018" h="3817" extrusionOk="0">
                <a:moveTo>
                  <a:pt x="2954" y="3816"/>
                </a:moveTo>
                <a:lnTo>
                  <a:pt x="2954" y="3816"/>
                </a:lnTo>
                <a:cubicBezTo>
                  <a:pt x="2945" y="3816"/>
                  <a:pt x="2945" y="3816"/>
                  <a:pt x="2945" y="3816"/>
                </a:cubicBezTo>
                <a:cubicBezTo>
                  <a:pt x="2065" y="3690"/>
                  <a:pt x="1284" y="3232"/>
                  <a:pt x="754" y="2523"/>
                </a:cubicBezTo>
                <a:cubicBezTo>
                  <a:pt x="225" y="1814"/>
                  <a:pt x="0" y="934"/>
                  <a:pt x="126" y="63"/>
                </a:cubicBezTo>
                <a:cubicBezTo>
                  <a:pt x="126" y="27"/>
                  <a:pt x="162" y="0"/>
                  <a:pt x="189" y="9"/>
                </a:cubicBezTo>
                <a:cubicBezTo>
                  <a:pt x="225" y="9"/>
                  <a:pt x="252" y="45"/>
                  <a:pt x="243" y="72"/>
                </a:cubicBezTo>
                <a:cubicBezTo>
                  <a:pt x="126" y="925"/>
                  <a:pt x="341" y="1769"/>
                  <a:pt x="853" y="2451"/>
                </a:cubicBezTo>
                <a:cubicBezTo>
                  <a:pt x="1365" y="3133"/>
                  <a:pt x="2110" y="3582"/>
                  <a:pt x="2963" y="3699"/>
                </a:cubicBezTo>
                <a:cubicBezTo>
                  <a:pt x="2990" y="3708"/>
                  <a:pt x="3017" y="3735"/>
                  <a:pt x="3008" y="3771"/>
                </a:cubicBezTo>
                <a:cubicBezTo>
                  <a:pt x="3008" y="3798"/>
                  <a:pt x="2981" y="3816"/>
                  <a:pt x="2954" y="3816"/>
                </a:cubicBezTo>
              </a:path>
            </a:pathLst>
          </a:custGeom>
          <a:solidFill>
            <a:srgbClr val="63C1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pl-PL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9" name="Google Shape;519;p18"/>
          <p:cNvGrpSpPr/>
          <p:nvPr/>
        </p:nvGrpSpPr>
        <p:grpSpPr>
          <a:xfrm>
            <a:off x="4450584" y="3945516"/>
            <a:ext cx="820214" cy="827127"/>
            <a:chOff x="6256100" y="4406950"/>
            <a:chExt cx="820214" cy="827127"/>
          </a:xfrm>
        </p:grpSpPr>
        <p:sp>
          <p:nvSpPr>
            <p:cNvPr id="520" name="Google Shape;520;p18"/>
            <p:cNvSpPr/>
            <p:nvPr/>
          </p:nvSpPr>
          <p:spPr>
            <a:xfrm>
              <a:off x="6256100" y="4406950"/>
              <a:ext cx="820214" cy="827127"/>
            </a:xfrm>
            <a:custGeom>
              <a:avLst/>
              <a:gdLst/>
              <a:ahLst/>
              <a:cxnLst/>
              <a:rect l="l" t="t" r="r" b="b"/>
              <a:pathLst>
                <a:path w="1572" h="1581" extrusionOk="0">
                  <a:moveTo>
                    <a:pt x="1347" y="234"/>
                  </a:moveTo>
                  <a:lnTo>
                    <a:pt x="1347" y="234"/>
                  </a:lnTo>
                  <a:cubicBezTo>
                    <a:pt x="1194" y="90"/>
                    <a:pt x="996" y="0"/>
                    <a:pt x="790" y="0"/>
                  </a:cubicBezTo>
                  <a:cubicBezTo>
                    <a:pt x="574" y="0"/>
                    <a:pt x="377" y="90"/>
                    <a:pt x="233" y="234"/>
                  </a:cubicBezTo>
                  <a:cubicBezTo>
                    <a:pt x="81" y="386"/>
                    <a:pt x="0" y="584"/>
                    <a:pt x="0" y="790"/>
                  </a:cubicBezTo>
                  <a:cubicBezTo>
                    <a:pt x="0" y="1006"/>
                    <a:pt x="81" y="1203"/>
                    <a:pt x="233" y="1347"/>
                  </a:cubicBezTo>
                  <a:cubicBezTo>
                    <a:pt x="377" y="1500"/>
                    <a:pt x="565" y="1580"/>
                    <a:pt x="781" y="1580"/>
                  </a:cubicBezTo>
                  <a:cubicBezTo>
                    <a:pt x="781" y="1580"/>
                    <a:pt x="781" y="1580"/>
                    <a:pt x="790" y="1580"/>
                  </a:cubicBezTo>
                  <a:lnTo>
                    <a:pt x="790" y="1580"/>
                  </a:lnTo>
                  <a:lnTo>
                    <a:pt x="790" y="1580"/>
                  </a:lnTo>
                  <a:cubicBezTo>
                    <a:pt x="996" y="1580"/>
                    <a:pt x="1194" y="1500"/>
                    <a:pt x="1347" y="1347"/>
                  </a:cubicBezTo>
                  <a:cubicBezTo>
                    <a:pt x="1490" y="1203"/>
                    <a:pt x="1571" y="1006"/>
                    <a:pt x="1571" y="790"/>
                  </a:cubicBezTo>
                  <a:cubicBezTo>
                    <a:pt x="1571" y="584"/>
                    <a:pt x="1490" y="386"/>
                    <a:pt x="1347" y="234"/>
                  </a:cubicBezTo>
                  <a:close/>
                  <a:moveTo>
                    <a:pt x="332" y="1284"/>
                  </a:moveTo>
                  <a:lnTo>
                    <a:pt x="332" y="1284"/>
                  </a:lnTo>
                  <a:lnTo>
                    <a:pt x="332" y="1284"/>
                  </a:lnTo>
                  <a:cubicBezTo>
                    <a:pt x="332" y="1275"/>
                    <a:pt x="332" y="1275"/>
                    <a:pt x="332" y="1275"/>
                  </a:cubicBezTo>
                  <a:cubicBezTo>
                    <a:pt x="431" y="1185"/>
                    <a:pt x="601" y="1131"/>
                    <a:pt x="781" y="1131"/>
                  </a:cubicBezTo>
                  <a:cubicBezTo>
                    <a:pt x="960" y="1131"/>
                    <a:pt x="1131" y="1185"/>
                    <a:pt x="1239" y="1284"/>
                  </a:cubicBezTo>
                  <a:lnTo>
                    <a:pt x="1239" y="1284"/>
                  </a:lnTo>
                  <a:lnTo>
                    <a:pt x="1239" y="1293"/>
                  </a:lnTo>
                  <a:cubicBezTo>
                    <a:pt x="1113" y="1410"/>
                    <a:pt x="952" y="1473"/>
                    <a:pt x="790" y="1473"/>
                  </a:cubicBezTo>
                  <a:cubicBezTo>
                    <a:pt x="781" y="1473"/>
                    <a:pt x="772" y="1473"/>
                    <a:pt x="772" y="1473"/>
                  </a:cubicBezTo>
                  <a:cubicBezTo>
                    <a:pt x="601" y="1473"/>
                    <a:pt x="449" y="1401"/>
                    <a:pt x="332" y="1284"/>
                  </a:cubicBezTo>
                  <a:close/>
                  <a:moveTo>
                    <a:pt x="1320" y="1221"/>
                  </a:moveTo>
                  <a:lnTo>
                    <a:pt x="1320" y="1221"/>
                  </a:lnTo>
                  <a:cubicBezTo>
                    <a:pt x="1311" y="1212"/>
                    <a:pt x="1311" y="1212"/>
                    <a:pt x="1302" y="1203"/>
                  </a:cubicBezTo>
                  <a:cubicBezTo>
                    <a:pt x="1248" y="1149"/>
                    <a:pt x="1167" y="1104"/>
                    <a:pt x="1077" y="1078"/>
                  </a:cubicBezTo>
                  <a:cubicBezTo>
                    <a:pt x="987" y="1042"/>
                    <a:pt x="880" y="1024"/>
                    <a:pt x="781" y="1024"/>
                  </a:cubicBezTo>
                  <a:cubicBezTo>
                    <a:pt x="574" y="1024"/>
                    <a:pt x="386" y="1086"/>
                    <a:pt x="260" y="1194"/>
                  </a:cubicBezTo>
                  <a:cubicBezTo>
                    <a:pt x="260" y="1203"/>
                    <a:pt x="251" y="1203"/>
                    <a:pt x="251" y="1212"/>
                  </a:cubicBezTo>
                  <a:cubicBezTo>
                    <a:pt x="153" y="1095"/>
                    <a:pt x="99" y="943"/>
                    <a:pt x="99" y="790"/>
                  </a:cubicBezTo>
                  <a:cubicBezTo>
                    <a:pt x="99" y="611"/>
                    <a:pt x="170" y="440"/>
                    <a:pt x="305" y="305"/>
                  </a:cubicBezTo>
                  <a:cubicBezTo>
                    <a:pt x="431" y="180"/>
                    <a:pt x="601" y="108"/>
                    <a:pt x="790" y="108"/>
                  </a:cubicBezTo>
                  <a:cubicBezTo>
                    <a:pt x="969" y="108"/>
                    <a:pt x="1140" y="180"/>
                    <a:pt x="1266" y="305"/>
                  </a:cubicBezTo>
                  <a:cubicBezTo>
                    <a:pt x="1400" y="440"/>
                    <a:pt x="1472" y="611"/>
                    <a:pt x="1472" y="790"/>
                  </a:cubicBezTo>
                  <a:cubicBezTo>
                    <a:pt x="1472" y="952"/>
                    <a:pt x="1418" y="1095"/>
                    <a:pt x="1320" y="1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pl-P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6449634" y="4496805"/>
              <a:ext cx="426234" cy="426234"/>
            </a:xfrm>
            <a:custGeom>
              <a:avLst/>
              <a:gdLst/>
              <a:ahLst/>
              <a:cxnLst/>
              <a:rect l="l" t="t" r="r" b="b"/>
              <a:pathLst>
                <a:path w="818" h="818" extrusionOk="0">
                  <a:moveTo>
                    <a:pt x="413" y="0"/>
                  </a:moveTo>
                  <a:lnTo>
                    <a:pt x="413" y="0"/>
                  </a:lnTo>
                  <a:cubicBezTo>
                    <a:pt x="188" y="0"/>
                    <a:pt x="0" y="179"/>
                    <a:pt x="0" y="404"/>
                  </a:cubicBezTo>
                  <a:cubicBezTo>
                    <a:pt x="0" y="628"/>
                    <a:pt x="188" y="817"/>
                    <a:pt x="413" y="817"/>
                  </a:cubicBezTo>
                  <a:cubicBezTo>
                    <a:pt x="637" y="817"/>
                    <a:pt x="817" y="628"/>
                    <a:pt x="817" y="404"/>
                  </a:cubicBezTo>
                  <a:cubicBezTo>
                    <a:pt x="817" y="179"/>
                    <a:pt x="637" y="0"/>
                    <a:pt x="413" y="0"/>
                  </a:cubicBezTo>
                  <a:close/>
                  <a:moveTo>
                    <a:pt x="413" y="709"/>
                  </a:moveTo>
                  <a:lnTo>
                    <a:pt x="413" y="709"/>
                  </a:lnTo>
                  <a:cubicBezTo>
                    <a:pt x="242" y="709"/>
                    <a:pt x="108" y="574"/>
                    <a:pt x="108" y="404"/>
                  </a:cubicBezTo>
                  <a:cubicBezTo>
                    <a:pt x="108" y="242"/>
                    <a:pt x="242" y="108"/>
                    <a:pt x="413" y="108"/>
                  </a:cubicBezTo>
                  <a:cubicBezTo>
                    <a:pt x="575" y="108"/>
                    <a:pt x="709" y="242"/>
                    <a:pt x="709" y="404"/>
                  </a:cubicBezTo>
                  <a:cubicBezTo>
                    <a:pt x="709" y="574"/>
                    <a:pt x="575" y="709"/>
                    <a:pt x="413" y="7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pl-P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2" name="Google Shape;522;p18"/>
          <p:cNvGrpSpPr/>
          <p:nvPr/>
        </p:nvGrpSpPr>
        <p:grpSpPr>
          <a:xfrm>
            <a:off x="6844412" y="2563132"/>
            <a:ext cx="866294" cy="1297138"/>
            <a:chOff x="8649928" y="3024566"/>
            <a:chExt cx="866294" cy="1297138"/>
          </a:xfrm>
        </p:grpSpPr>
        <p:sp>
          <p:nvSpPr>
            <p:cNvPr id="523" name="Google Shape;523;p18"/>
            <p:cNvSpPr/>
            <p:nvPr/>
          </p:nvSpPr>
          <p:spPr>
            <a:xfrm>
              <a:off x="9085380" y="4319399"/>
              <a:ext cx="2303" cy="23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5F95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pl-P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9085380" y="4319399"/>
              <a:ext cx="2303" cy="23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5F95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pl-P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8649928" y="3024566"/>
              <a:ext cx="866294" cy="868599"/>
            </a:xfrm>
            <a:custGeom>
              <a:avLst/>
              <a:gdLst/>
              <a:ahLst/>
              <a:cxnLst/>
              <a:rect l="l" t="t" r="r" b="b"/>
              <a:pathLst>
                <a:path w="1660" h="1662" extrusionOk="0">
                  <a:moveTo>
                    <a:pt x="978" y="1616"/>
                  </a:moveTo>
                  <a:lnTo>
                    <a:pt x="978" y="1616"/>
                  </a:lnTo>
                  <a:cubicBezTo>
                    <a:pt x="772" y="1661"/>
                    <a:pt x="556" y="1616"/>
                    <a:pt x="377" y="1490"/>
                  </a:cubicBezTo>
                  <a:cubicBezTo>
                    <a:pt x="206" y="1373"/>
                    <a:pt x="80" y="1194"/>
                    <a:pt x="44" y="978"/>
                  </a:cubicBezTo>
                  <a:cubicBezTo>
                    <a:pt x="0" y="772"/>
                    <a:pt x="44" y="557"/>
                    <a:pt x="170" y="377"/>
                  </a:cubicBezTo>
                  <a:cubicBezTo>
                    <a:pt x="287" y="197"/>
                    <a:pt x="466" y="81"/>
                    <a:pt x="682" y="45"/>
                  </a:cubicBezTo>
                  <a:cubicBezTo>
                    <a:pt x="889" y="0"/>
                    <a:pt x="1104" y="45"/>
                    <a:pt x="1284" y="162"/>
                  </a:cubicBezTo>
                  <a:cubicBezTo>
                    <a:pt x="1463" y="287"/>
                    <a:pt x="1579" y="467"/>
                    <a:pt x="1615" y="682"/>
                  </a:cubicBezTo>
                  <a:cubicBezTo>
                    <a:pt x="1659" y="889"/>
                    <a:pt x="1615" y="1104"/>
                    <a:pt x="1490" y="1284"/>
                  </a:cubicBezTo>
                  <a:cubicBezTo>
                    <a:pt x="1373" y="1454"/>
                    <a:pt x="1194" y="1580"/>
                    <a:pt x="978" y="1616"/>
                  </a:cubicBezTo>
                  <a:close/>
                  <a:moveTo>
                    <a:pt x="700" y="143"/>
                  </a:moveTo>
                  <a:lnTo>
                    <a:pt x="700" y="143"/>
                  </a:lnTo>
                  <a:cubicBezTo>
                    <a:pt x="520" y="179"/>
                    <a:pt x="359" y="278"/>
                    <a:pt x="251" y="440"/>
                  </a:cubicBezTo>
                  <a:cubicBezTo>
                    <a:pt x="152" y="592"/>
                    <a:pt x="107" y="772"/>
                    <a:pt x="143" y="960"/>
                  </a:cubicBezTo>
                  <a:cubicBezTo>
                    <a:pt x="179" y="1140"/>
                    <a:pt x="287" y="1301"/>
                    <a:pt x="439" y="1409"/>
                  </a:cubicBezTo>
                  <a:cubicBezTo>
                    <a:pt x="592" y="1508"/>
                    <a:pt x="781" y="1553"/>
                    <a:pt x="960" y="1517"/>
                  </a:cubicBezTo>
                  <a:cubicBezTo>
                    <a:pt x="1149" y="1481"/>
                    <a:pt x="1301" y="1373"/>
                    <a:pt x="1409" y="1221"/>
                  </a:cubicBezTo>
                  <a:cubicBezTo>
                    <a:pt x="1516" y="1068"/>
                    <a:pt x="1552" y="880"/>
                    <a:pt x="1516" y="700"/>
                  </a:cubicBezTo>
                  <a:cubicBezTo>
                    <a:pt x="1481" y="511"/>
                    <a:pt x="1373" y="359"/>
                    <a:pt x="1221" y="251"/>
                  </a:cubicBezTo>
                  <a:cubicBezTo>
                    <a:pt x="1068" y="143"/>
                    <a:pt x="879" y="108"/>
                    <a:pt x="700" y="1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pl-P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8891846" y="3174324"/>
              <a:ext cx="389371" cy="343291"/>
            </a:xfrm>
            <a:custGeom>
              <a:avLst/>
              <a:gdLst/>
              <a:ahLst/>
              <a:cxnLst/>
              <a:rect l="l" t="t" r="r" b="b"/>
              <a:pathLst>
                <a:path w="747" h="656" extrusionOk="0">
                  <a:moveTo>
                    <a:pt x="728" y="90"/>
                  </a:moveTo>
                  <a:lnTo>
                    <a:pt x="728" y="90"/>
                  </a:lnTo>
                  <a:cubicBezTo>
                    <a:pt x="404" y="557"/>
                    <a:pt x="404" y="557"/>
                    <a:pt x="404" y="557"/>
                  </a:cubicBezTo>
                  <a:cubicBezTo>
                    <a:pt x="395" y="575"/>
                    <a:pt x="387" y="584"/>
                    <a:pt x="368" y="593"/>
                  </a:cubicBezTo>
                  <a:cubicBezTo>
                    <a:pt x="72" y="646"/>
                    <a:pt x="72" y="646"/>
                    <a:pt x="72" y="646"/>
                  </a:cubicBezTo>
                  <a:cubicBezTo>
                    <a:pt x="45" y="655"/>
                    <a:pt x="18" y="638"/>
                    <a:pt x="9" y="602"/>
                  </a:cubicBezTo>
                  <a:cubicBezTo>
                    <a:pt x="0" y="575"/>
                    <a:pt x="18" y="548"/>
                    <a:pt x="54" y="548"/>
                  </a:cubicBezTo>
                  <a:cubicBezTo>
                    <a:pt x="324" y="494"/>
                    <a:pt x="324" y="494"/>
                    <a:pt x="324" y="494"/>
                  </a:cubicBezTo>
                  <a:cubicBezTo>
                    <a:pt x="638" y="27"/>
                    <a:pt x="638" y="27"/>
                    <a:pt x="638" y="27"/>
                  </a:cubicBezTo>
                  <a:cubicBezTo>
                    <a:pt x="656" y="9"/>
                    <a:pt x="692" y="0"/>
                    <a:pt x="710" y="18"/>
                  </a:cubicBezTo>
                  <a:cubicBezTo>
                    <a:pt x="737" y="36"/>
                    <a:pt x="746" y="63"/>
                    <a:pt x="728" y="9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pl-P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7" name="Google Shape;527;p18"/>
          <p:cNvGrpSpPr/>
          <p:nvPr/>
        </p:nvGrpSpPr>
        <p:grpSpPr>
          <a:xfrm>
            <a:off x="4508183" y="904271"/>
            <a:ext cx="1108213" cy="942326"/>
            <a:chOff x="6313699" y="1365705"/>
            <a:chExt cx="1108213" cy="942326"/>
          </a:xfrm>
        </p:grpSpPr>
        <p:sp>
          <p:nvSpPr>
            <p:cNvPr id="528" name="Google Shape;528;p18"/>
            <p:cNvSpPr/>
            <p:nvPr/>
          </p:nvSpPr>
          <p:spPr>
            <a:xfrm>
              <a:off x="7419607" y="1365705"/>
              <a:ext cx="2305" cy="23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3A66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pl-P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7419607" y="1365705"/>
              <a:ext cx="2305" cy="23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3A66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pl-P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6313699" y="1467080"/>
              <a:ext cx="840951" cy="840951"/>
            </a:xfrm>
            <a:custGeom>
              <a:avLst/>
              <a:gdLst/>
              <a:ahLst/>
              <a:cxnLst/>
              <a:rect l="l" t="t" r="r" b="b"/>
              <a:pathLst>
                <a:path w="1609" h="1608" extrusionOk="0">
                  <a:moveTo>
                    <a:pt x="800" y="1607"/>
                  </a:moveTo>
                  <a:lnTo>
                    <a:pt x="800" y="1607"/>
                  </a:lnTo>
                  <a:cubicBezTo>
                    <a:pt x="593" y="1607"/>
                    <a:pt x="387" y="1527"/>
                    <a:pt x="234" y="1374"/>
                  </a:cubicBezTo>
                  <a:cubicBezTo>
                    <a:pt x="81" y="1221"/>
                    <a:pt x="0" y="1024"/>
                    <a:pt x="0" y="808"/>
                  </a:cubicBezTo>
                  <a:cubicBezTo>
                    <a:pt x="0" y="593"/>
                    <a:pt x="81" y="386"/>
                    <a:pt x="234" y="243"/>
                  </a:cubicBezTo>
                  <a:cubicBezTo>
                    <a:pt x="387" y="90"/>
                    <a:pt x="593" y="0"/>
                    <a:pt x="800" y="0"/>
                  </a:cubicBezTo>
                  <a:cubicBezTo>
                    <a:pt x="1015" y="0"/>
                    <a:pt x="1221" y="90"/>
                    <a:pt x="1374" y="243"/>
                  </a:cubicBezTo>
                  <a:cubicBezTo>
                    <a:pt x="1527" y="386"/>
                    <a:pt x="1608" y="593"/>
                    <a:pt x="1608" y="808"/>
                  </a:cubicBezTo>
                  <a:cubicBezTo>
                    <a:pt x="1608" y="1024"/>
                    <a:pt x="1527" y="1221"/>
                    <a:pt x="1374" y="1374"/>
                  </a:cubicBezTo>
                  <a:cubicBezTo>
                    <a:pt x="1221" y="1527"/>
                    <a:pt x="1015" y="1607"/>
                    <a:pt x="800" y="1607"/>
                  </a:cubicBezTo>
                  <a:close/>
                  <a:moveTo>
                    <a:pt x="800" y="108"/>
                  </a:moveTo>
                  <a:lnTo>
                    <a:pt x="800" y="108"/>
                  </a:lnTo>
                  <a:cubicBezTo>
                    <a:pt x="620" y="108"/>
                    <a:pt x="441" y="180"/>
                    <a:pt x="306" y="315"/>
                  </a:cubicBezTo>
                  <a:cubicBezTo>
                    <a:pt x="180" y="449"/>
                    <a:pt x="108" y="620"/>
                    <a:pt x="108" y="808"/>
                  </a:cubicBezTo>
                  <a:cubicBezTo>
                    <a:pt x="108" y="997"/>
                    <a:pt x="180" y="1167"/>
                    <a:pt x="306" y="1302"/>
                  </a:cubicBezTo>
                  <a:cubicBezTo>
                    <a:pt x="441" y="1437"/>
                    <a:pt x="620" y="1508"/>
                    <a:pt x="800" y="1508"/>
                  </a:cubicBezTo>
                  <a:cubicBezTo>
                    <a:pt x="988" y="1508"/>
                    <a:pt x="1168" y="1437"/>
                    <a:pt x="1293" y="1302"/>
                  </a:cubicBezTo>
                  <a:cubicBezTo>
                    <a:pt x="1428" y="1167"/>
                    <a:pt x="1500" y="997"/>
                    <a:pt x="1500" y="808"/>
                  </a:cubicBezTo>
                  <a:cubicBezTo>
                    <a:pt x="1500" y="620"/>
                    <a:pt x="1428" y="449"/>
                    <a:pt x="1293" y="315"/>
                  </a:cubicBezTo>
                  <a:cubicBezTo>
                    <a:pt x="1168" y="180"/>
                    <a:pt x="988" y="108"/>
                    <a:pt x="800" y="10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pl-P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18"/>
            <p:cNvSpPr/>
            <p:nvPr/>
          </p:nvSpPr>
          <p:spPr>
            <a:xfrm>
              <a:off x="6468066" y="1628358"/>
              <a:ext cx="520698" cy="440060"/>
            </a:xfrm>
            <a:custGeom>
              <a:avLst/>
              <a:gdLst/>
              <a:ahLst/>
              <a:cxnLst/>
              <a:rect l="l" t="t" r="r" b="b"/>
              <a:pathLst>
                <a:path w="997" h="844" extrusionOk="0">
                  <a:moveTo>
                    <a:pt x="978" y="80"/>
                  </a:moveTo>
                  <a:lnTo>
                    <a:pt x="978" y="80"/>
                  </a:lnTo>
                  <a:cubicBezTo>
                    <a:pt x="377" y="826"/>
                    <a:pt x="377" y="826"/>
                    <a:pt x="377" y="826"/>
                  </a:cubicBezTo>
                  <a:lnTo>
                    <a:pt x="377" y="826"/>
                  </a:lnTo>
                  <a:lnTo>
                    <a:pt x="377" y="834"/>
                  </a:lnTo>
                  <a:lnTo>
                    <a:pt x="377" y="834"/>
                  </a:lnTo>
                  <a:cubicBezTo>
                    <a:pt x="368" y="834"/>
                    <a:pt x="368" y="834"/>
                    <a:pt x="368" y="834"/>
                  </a:cubicBezTo>
                  <a:lnTo>
                    <a:pt x="368" y="834"/>
                  </a:lnTo>
                  <a:lnTo>
                    <a:pt x="368" y="834"/>
                  </a:lnTo>
                  <a:cubicBezTo>
                    <a:pt x="359" y="834"/>
                    <a:pt x="359" y="834"/>
                    <a:pt x="359" y="834"/>
                  </a:cubicBezTo>
                  <a:cubicBezTo>
                    <a:pt x="359" y="834"/>
                    <a:pt x="359" y="834"/>
                    <a:pt x="359" y="843"/>
                  </a:cubicBezTo>
                  <a:lnTo>
                    <a:pt x="359" y="843"/>
                  </a:lnTo>
                  <a:lnTo>
                    <a:pt x="350" y="843"/>
                  </a:lnTo>
                  <a:lnTo>
                    <a:pt x="350" y="843"/>
                  </a:lnTo>
                  <a:lnTo>
                    <a:pt x="350" y="843"/>
                  </a:lnTo>
                  <a:lnTo>
                    <a:pt x="350" y="843"/>
                  </a:lnTo>
                  <a:lnTo>
                    <a:pt x="350" y="843"/>
                  </a:lnTo>
                  <a:lnTo>
                    <a:pt x="350" y="843"/>
                  </a:lnTo>
                  <a:cubicBezTo>
                    <a:pt x="350" y="843"/>
                    <a:pt x="350" y="843"/>
                    <a:pt x="341" y="843"/>
                  </a:cubicBezTo>
                  <a:lnTo>
                    <a:pt x="341" y="843"/>
                  </a:lnTo>
                  <a:lnTo>
                    <a:pt x="341" y="843"/>
                  </a:lnTo>
                  <a:lnTo>
                    <a:pt x="341" y="843"/>
                  </a:lnTo>
                  <a:lnTo>
                    <a:pt x="341" y="843"/>
                  </a:lnTo>
                  <a:cubicBezTo>
                    <a:pt x="332" y="843"/>
                    <a:pt x="332" y="834"/>
                    <a:pt x="332" y="834"/>
                  </a:cubicBezTo>
                  <a:lnTo>
                    <a:pt x="332" y="834"/>
                  </a:lnTo>
                  <a:cubicBezTo>
                    <a:pt x="323" y="834"/>
                    <a:pt x="323" y="834"/>
                    <a:pt x="323" y="834"/>
                  </a:cubicBezTo>
                  <a:lnTo>
                    <a:pt x="323" y="834"/>
                  </a:lnTo>
                  <a:lnTo>
                    <a:pt x="323" y="834"/>
                  </a:lnTo>
                  <a:cubicBezTo>
                    <a:pt x="323" y="834"/>
                    <a:pt x="323" y="834"/>
                    <a:pt x="314" y="834"/>
                  </a:cubicBezTo>
                  <a:lnTo>
                    <a:pt x="314" y="826"/>
                  </a:lnTo>
                  <a:lnTo>
                    <a:pt x="314" y="826"/>
                  </a:lnTo>
                  <a:cubicBezTo>
                    <a:pt x="18" y="529"/>
                    <a:pt x="18" y="529"/>
                    <a:pt x="18" y="529"/>
                  </a:cubicBezTo>
                  <a:cubicBezTo>
                    <a:pt x="0" y="511"/>
                    <a:pt x="0" y="484"/>
                    <a:pt x="18" y="466"/>
                  </a:cubicBezTo>
                  <a:cubicBezTo>
                    <a:pt x="36" y="448"/>
                    <a:pt x="72" y="448"/>
                    <a:pt x="90" y="466"/>
                  </a:cubicBezTo>
                  <a:cubicBezTo>
                    <a:pt x="341" y="727"/>
                    <a:pt x="341" y="727"/>
                    <a:pt x="341" y="727"/>
                  </a:cubicBezTo>
                  <a:cubicBezTo>
                    <a:pt x="907" y="26"/>
                    <a:pt x="907" y="26"/>
                    <a:pt x="907" y="26"/>
                  </a:cubicBezTo>
                  <a:cubicBezTo>
                    <a:pt x="924" y="0"/>
                    <a:pt x="951" y="0"/>
                    <a:pt x="978" y="17"/>
                  </a:cubicBezTo>
                  <a:cubicBezTo>
                    <a:pt x="996" y="36"/>
                    <a:pt x="996" y="62"/>
                    <a:pt x="978" y="8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pl-P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2" name="Google Shape;532;p18"/>
          <p:cNvSpPr txBox="1"/>
          <p:nvPr/>
        </p:nvSpPr>
        <p:spPr>
          <a:xfrm>
            <a:off x="-93664" y="110660"/>
            <a:ext cx="31053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2800"/>
              <a:buFont typeface="Arial"/>
              <a:buNone/>
            </a:pPr>
            <a:r>
              <a:rPr lang="pl-PL" sz="2000" b="1" i="0" u="none" strike="noStrike" cap="none" dirty="0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rPr>
              <a:t>Zaszczepienie poczucia odpowiedzialności za środowisko naturalne</a:t>
            </a:r>
            <a:endParaRPr lang="pl-PL"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18"/>
          <p:cNvSpPr txBox="1"/>
          <p:nvPr/>
        </p:nvSpPr>
        <p:spPr>
          <a:xfrm>
            <a:off x="189610" y="1202554"/>
            <a:ext cx="3255600" cy="3203937"/>
          </a:xfrm>
          <a:prstGeom prst="rect">
            <a:avLst/>
          </a:prstGeom>
          <a:noFill/>
          <a:ln w="9525" cap="flat" cmpd="sng">
            <a:solidFill>
              <a:srgbClr val="8DC6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9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Zasady agroekologiczne podkreślają wzajemne powiązania między działalnością człowieka a światem przyrody. Angażując młodych ludzi w praktyki agroekologiczne, możemy zaszczepić w nich głębsze zrozumienie zarządzania środowiskiem i zachęcić do odpowiedzialnego zarządzania zasobami.</a:t>
            </a:r>
          </a:p>
        </p:txBody>
      </p:sp>
      <p:cxnSp>
        <p:nvCxnSpPr>
          <p:cNvPr id="534" name="Google Shape;534;p18"/>
          <p:cNvCxnSpPr/>
          <p:nvPr/>
        </p:nvCxnSpPr>
        <p:spPr>
          <a:xfrm rot="10800000">
            <a:off x="2770679" y="1046615"/>
            <a:ext cx="1873439" cy="8679"/>
          </a:xfrm>
          <a:prstGeom prst="straightConnector1">
            <a:avLst/>
          </a:prstGeom>
          <a:noFill/>
          <a:ln w="12950" cap="flat" cmpd="sng">
            <a:solidFill>
              <a:srgbClr val="8DC64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5" name="Google Shape;535;p18"/>
          <p:cNvSpPr/>
          <p:nvPr/>
        </p:nvSpPr>
        <p:spPr>
          <a:xfrm>
            <a:off x="2724248" y="1005646"/>
            <a:ext cx="90131" cy="90131"/>
          </a:xfrm>
          <a:custGeom>
            <a:avLst/>
            <a:gdLst/>
            <a:ahLst/>
            <a:cxnLst/>
            <a:rect l="l" t="t" r="r" b="b"/>
            <a:pathLst>
              <a:path w="145" h="146" extrusionOk="0">
                <a:moveTo>
                  <a:pt x="126" y="118"/>
                </a:moveTo>
                <a:lnTo>
                  <a:pt x="126" y="118"/>
                </a:lnTo>
                <a:cubicBezTo>
                  <a:pt x="144" y="91"/>
                  <a:pt x="144" y="46"/>
                  <a:pt x="117" y="28"/>
                </a:cubicBezTo>
                <a:cubicBezTo>
                  <a:pt x="90" y="0"/>
                  <a:pt x="54" y="0"/>
                  <a:pt x="27" y="28"/>
                </a:cubicBezTo>
                <a:cubicBezTo>
                  <a:pt x="0" y="54"/>
                  <a:pt x="0" y="100"/>
                  <a:pt x="27" y="118"/>
                </a:cubicBezTo>
                <a:cubicBezTo>
                  <a:pt x="54" y="145"/>
                  <a:pt x="99" y="145"/>
                  <a:pt x="126" y="118"/>
                </a:cubicBezTo>
              </a:path>
            </a:pathLst>
          </a:custGeom>
          <a:solidFill>
            <a:srgbClr val="75A94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pl-PL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18"/>
          <p:cNvSpPr txBox="1"/>
          <p:nvPr/>
        </p:nvSpPr>
        <p:spPr>
          <a:xfrm>
            <a:off x="189610" y="4602417"/>
            <a:ext cx="3517072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3C1D3"/>
              </a:buClr>
              <a:buSzPts val="2800"/>
              <a:buFont typeface="Arial"/>
              <a:buNone/>
            </a:pPr>
            <a:r>
              <a:rPr lang="pl-PL" sz="2000" b="1" i="0" u="none" strike="noStrike" cap="none" dirty="0">
                <a:solidFill>
                  <a:srgbClr val="63C1D3"/>
                </a:solidFill>
                <a:latin typeface="Calibri"/>
                <a:ea typeface="Calibri"/>
                <a:cs typeface="Calibri"/>
                <a:sym typeface="Calibri"/>
              </a:rPr>
              <a:t>Wzmocnienie bezpieczeństwa żywnościowego i żywienia</a:t>
            </a:r>
            <a:endParaRPr lang="pl-PL"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8"/>
          <p:cNvSpPr txBox="1"/>
          <p:nvPr/>
        </p:nvSpPr>
        <p:spPr>
          <a:xfrm>
            <a:off x="715695" y="5267078"/>
            <a:ext cx="7346097" cy="1107865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Praktyki agroekologiczne często koncentrują się na dywersyfikacji produkcji żywności, co może poprawić dietę gospodarstw domowych i przyczynić się do lepszego odżywiania młodych ludzi i ich rodzin. Może to mieć dalekoterminowy wpływ na zdrowie i dobre samopoczucie.</a:t>
            </a:r>
            <a:endParaRPr lang="pl-PL"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18"/>
          <p:cNvSpPr txBox="1"/>
          <p:nvPr/>
        </p:nvSpPr>
        <p:spPr>
          <a:xfrm>
            <a:off x="9181525" y="1415356"/>
            <a:ext cx="23025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FDADF"/>
              </a:buClr>
              <a:buSzPts val="2800"/>
              <a:buFont typeface="Arial"/>
              <a:buNone/>
            </a:pPr>
            <a:r>
              <a:rPr lang="pl-PL" sz="2000" b="1" i="0" u="none" strike="noStrike" cap="none" dirty="0">
                <a:solidFill>
                  <a:srgbClr val="9FDADF"/>
                </a:solidFill>
                <a:latin typeface="Calibri"/>
                <a:ea typeface="Calibri"/>
                <a:cs typeface="Calibri"/>
                <a:sym typeface="Calibri"/>
              </a:rPr>
              <a:t>Promowanie przedsiębiorczości i innowacji</a:t>
            </a:r>
            <a:endParaRPr lang="pl-PL"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18"/>
          <p:cNvSpPr txBox="1"/>
          <p:nvPr/>
        </p:nvSpPr>
        <p:spPr>
          <a:xfrm>
            <a:off x="8447273" y="2492775"/>
            <a:ext cx="3741092" cy="3780205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Agroekologia oferuje młodym ludziom szereg możliwości rozwijania umiejętności w zakresie przedsiębiorczości i stosowania innowacyjnych rozwiązań dla wyzwań związanych z rolnictwem. Uczestnicząc w projektach agroekologicznych, młodzi ludzie mogą zdobyć praktyczne doświadczenie, rozwinąć umiejętności rozwiązywania problemów i przyczynić się do zrównoważonego rozwoju swoich społeczności.</a:t>
            </a:r>
            <a:endParaRPr lang="pl-PL"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0" name="Google Shape;540;p18"/>
          <p:cNvGrpSpPr/>
          <p:nvPr/>
        </p:nvGrpSpPr>
        <p:grpSpPr>
          <a:xfrm>
            <a:off x="3203538" y="5012332"/>
            <a:ext cx="1919870" cy="90131"/>
            <a:chOff x="6348336" y="5127450"/>
            <a:chExt cx="1919870" cy="90131"/>
          </a:xfrm>
        </p:grpSpPr>
        <p:cxnSp>
          <p:nvCxnSpPr>
            <p:cNvPr id="541" name="Google Shape;541;p18"/>
            <p:cNvCxnSpPr/>
            <p:nvPr/>
          </p:nvCxnSpPr>
          <p:spPr>
            <a:xfrm rot="10800000">
              <a:off x="6394767" y="5168419"/>
              <a:ext cx="1873439" cy="8679"/>
            </a:xfrm>
            <a:prstGeom prst="straightConnector1">
              <a:avLst/>
            </a:prstGeom>
            <a:noFill/>
            <a:ln w="12950" cap="flat" cmpd="sng">
              <a:solidFill>
                <a:srgbClr val="63C1D3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42" name="Google Shape;542;p18"/>
            <p:cNvSpPr/>
            <p:nvPr/>
          </p:nvSpPr>
          <p:spPr>
            <a:xfrm>
              <a:off x="6348336" y="5127450"/>
              <a:ext cx="90131" cy="90131"/>
            </a:xfrm>
            <a:custGeom>
              <a:avLst/>
              <a:gdLst/>
              <a:ahLst/>
              <a:cxnLst/>
              <a:rect l="l" t="t" r="r" b="b"/>
              <a:pathLst>
                <a:path w="145" h="146" extrusionOk="0">
                  <a:moveTo>
                    <a:pt x="126" y="118"/>
                  </a:moveTo>
                  <a:lnTo>
                    <a:pt x="126" y="118"/>
                  </a:lnTo>
                  <a:cubicBezTo>
                    <a:pt x="144" y="91"/>
                    <a:pt x="144" y="46"/>
                    <a:pt x="117" y="28"/>
                  </a:cubicBezTo>
                  <a:cubicBezTo>
                    <a:pt x="90" y="0"/>
                    <a:pt x="54" y="0"/>
                    <a:pt x="27" y="28"/>
                  </a:cubicBezTo>
                  <a:cubicBezTo>
                    <a:pt x="0" y="54"/>
                    <a:pt x="0" y="100"/>
                    <a:pt x="27" y="118"/>
                  </a:cubicBezTo>
                  <a:cubicBezTo>
                    <a:pt x="54" y="145"/>
                    <a:pt x="99" y="145"/>
                    <a:pt x="126" y="118"/>
                  </a:cubicBezTo>
                </a:path>
              </a:pathLst>
            </a:custGeom>
            <a:solidFill>
              <a:srgbClr val="63C1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pl-P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3" name="Google Shape;543;p18"/>
          <p:cNvGrpSpPr/>
          <p:nvPr/>
        </p:nvGrpSpPr>
        <p:grpSpPr>
          <a:xfrm rot="10800000">
            <a:off x="7475701" y="2132979"/>
            <a:ext cx="1919870" cy="90131"/>
            <a:chOff x="6348336" y="5127450"/>
            <a:chExt cx="1919870" cy="90131"/>
          </a:xfrm>
        </p:grpSpPr>
        <p:cxnSp>
          <p:nvCxnSpPr>
            <p:cNvPr id="544" name="Google Shape;544;p18"/>
            <p:cNvCxnSpPr/>
            <p:nvPr/>
          </p:nvCxnSpPr>
          <p:spPr>
            <a:xfrm rot="10800000">
              <a:off x="6394767" y="5168419"/>
              <a:ext cx="1873439" cy="8679"/>
            </a:xfrm>
            <a:prstGeom prst="straightConnector1">
              <a:avLst/>
            </a:prstGeom>
            <a:noFill/>
            <a:ln w="12950" cap="flat" cmpd="sng">
              <a:solidFill>
                <a:srgbClr val="9FDAD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45" name="Google Shape;545;p18"/>
            <p:cNvSpPr/>
            <p:nvPr/>
          </p:nvSpPr>
          <p:spPr>
            <a:xfrm>
              <a:off x="6348336" y="5127450"/>
              <a:ext cx="90131" cy="90131"/>
            </a:xfrm>
            <a:custGeom>
              <a:avLst/>
              <a:gdLst/>
              <a:ahLst/>
              <a:cxnLst/>
              <a:rect l="l" t="t" r="r" b="b"/>
              <a:pathLst>
                <a:path w="145" h="146" extrusionOk="0">
                  <a:moveTo>
                    <a:pt x="126" y="118"/>
                  </a:moveTo>
                  <a:lnTo>
                    <a:pt x="126" y="118"/>
                  </a:lnTo>
                  <a:cubicBezTo>
                    <a:pt x="144" y="91"/>
                    <a:pt x="144" y="46"/>
                    <a:pt x="117" y="28"/>
                  </a:cubicBezTo>
                  <a:cubicBezTo>
                    <a:pt x="90" y="0"/>
                    <a:pt x="54" y="0"/>
                    <a:pt x="27" y="28"/>
                  </a:cubicBezTo>
                  <a:cubicBezTo>
                    <a:pt x="0" y="54"/>
                    <a:pt x="0" y="100"/>
                    <a:pt x="27" y="118"/>
                  </a:cubicBezTo>
                  <a:cubicBezTo>
                    <a:pt x="54" y="145"/>
                    <a:pt x="99" y="145"/>
                    <a:pt x="126" y="118"/>
                  </a:cubicBezTo>
                </a:path>
              </a:pathLst>
            </a:custGeom>
            <a:solidFill>
              <a:srgbClr val="9FDA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pl-P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6" name="Google Shape;546;p18"/>
          <p:cNvSpPr txBox="1"/>
          <p:nvPr/>
        </p:nvSpPr>
        <p:spPr>
          <a:xfrm>
            <a:off x="7475701" y="160956"/>
            <a:ext cx="4881900" cy="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-PL" sz="2800" b="1" i="0" u="none" strike="noStrike" cap="none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Edukacja </a:t>
            </a:r>
            <a:r>
              <a:rPr lang="pl-PL" sz="2800" b="1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pl-PL" sz="2800" b="1" i="0" u="none" strike="noStrike" cap="none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angażowanie młodzieży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l-PL" sz="1800" b="0" i="0" u="none" strike="noStrike" cap="none" dirty="0">
              <a:solidFill>
                <a:srgbClr val="0D0D0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e8e45bbabd_0_0"/>
          <p:cNvSpPr txBox="1">
            <a:spLocks noGrp="1"/>
          </p:cNvSpPr>
          <p:nvPr>
            <p:ph type="body" idx="1"/>
          </p:nvPr>
        </p:nvSpPr>
        <p:spPr>
          <a:xfrm>
            <a:off x="765300" y="1463107"/>
            <a:ext cx="7878826" cy="2607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00" dirty="0"/>
              <a:t>Spółdzielnia XFARM, zlokalizowana w San Vito dei </a:t>
            </a:r>
            <a:r>
              <a:rPr lang="pl-PL" sz="2100" dirty="0" err="1"/>
              <a:t>Normanni</a:t>
            </a:r>
            <a:r>
              <a:rPr lang="pl-PL" sz="2100" dirty="0"/>
              <a:t> w sercu Apulii, jest wyjątkowym przykładem tego, jak agroekologia może pozytywnie przekształcić społeczności wiejskie. Zakładając swoją działalność na ziemi będącej niegdyś w rękach zorganizowanej przestępczości, XFARM stworzył ekologiczny i społeczny model gospodarstwa, który regeneruje ekosystem i generuje znaczące korzyści społeczne. 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pl-PL" sz="2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pl-PL" sz="2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pl-PL" sz="2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pl-PL" sz="2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pl-PL" sz="2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pl-PL" sz="2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lang="pl-PL" sz="21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lang="pl-PL" sz="21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lang="pl-PL" sz="2100" dirty="0"/>
          </a:p>
        </p:txBody>
      </p:sp>
      <p:sp>
        <p:nvSpPr>
          <p:cNvPr id="552" name="Google Shape;552;g2e8e45bbabd_0_0"/>
          <p:cNvSpPr txBox="1">
            <a:spLocks noGrp="1"/>
          </p:cNvSpPr>
          <p:nvPr>
            <p:ph type="body" idx="2"/>
          </p:nvPr>
        </p:nvSpPr>
        <p:spPr>
          <a:xfrm>
            <a:off x="609450" y="320170"/>
            <a:ext cx="9675092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3600"/>
              <a:buNone/>
            </a:pPr>
            <a:r>
              <a:rPr lang="pl-PL" sz="3500" b="1" dirty="0">
                <a:solidFill>
                  <a:srgbClr val="75A949"/>
                </a:solidFill>
              </a:rPr>
              <a:t>Wpływ społeczny i wzmocnienie pozycji:  przypadek XFARM w Apulii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DC641"/>
              </a:buClr>
              <a:buSzPts val="3600"/>
              <a:buNone/>
            </a:pPr>
            <a:endParaRPr lang="pl-PL" b="1" dirty="0">
              <a:solidFill>
                <a:srgbClr val="75A949"/>
              </a:solidFill>
            </a:endParaRPr>
          </a:p>
        </p:txBody>
      </p:sp>
      <p:sp>
        <p:nvSpPr>
          <p:cNvPr id="553" name="Google Shape;553;g2e8e45bbabd_0_0"/>
          <p:cNvSpPr txBox="1"/>
          <p:nvPr/>
        </p:nvSpPr>
        <p:spPr>
          <a:xfrm>
            <a:off x="765300" y="3914854"/>
            <a:ext cx="10661400" cy="181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-PL" sz="2000" b="1" dirty="0">
                <a:highlight>
                  <a:srgbClr val="8DC641"/>
                </a:highlight>
                <a:latin typeface="Calibri"/>
                <a:ea typeface="Calibri"/>
                <a:cs typeface="Calibri"/>
                <a:sym typeface="Calibri"/>
              </a:rPr>
              <a:t>Regeneracja ekologiczna i społeczna</a:t>
            </a: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Poprzez przekształcenie 50 hektarów w wielofunkcyjny ośrodek wiejski, XFARM promował bioróżnorodność i realizował praktyki gospodarki o obiegu zamkniętym. Przywrócono rodzime odmiany roślin oraz organiczne i </a:t>
            </a:r>
            <a:r>
              <a:rPr lang="pl-PL" sz="2000" dirty="0" err="1">
                <a:latin typeface="Calibri"/>
                <a:ea typeface="Calibri"/>
                <a:cs typeface="Calibri"/>
                <a:sym typeface="Calibri"/>
              </a:rPr>
              <a:t>regeneratywne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praktyki rolnicze, poprawiając żyzność gleby i eliminując zanieczyszczenie środowiska.</a:t>
            </a:r>
            <a:endParaRPr lang="pl-PL" sz="2000" dirty="0"/>
          </a:p>
        </p:txBody>
      </p:sp>
      <p:pic>
        <p:nvPicPr>
          <p:cNvPr id="554" name="Google Shape;554;g2e8e45bbabd_0_0">
            <a:hlinkClick r:id="rId3"/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9056600" y="1222875"/>
            <a:ext cx="2173975" cy="30520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7" name="Arrow: Right 1">
            <a:extLst>
              <a:ext uri="{FF2B5EF4-FFF2-40B4-BE49-F238E27FC236}">
                <a16:creationId xmlns:a16="http://schemas.microsoft.com/office/drawing/2014/main" id="{566A41BA-EA4D-ACD6-705A-3D119241B85B}"/>
              </a:ext>
            </a:extLst>
          </p:cNvPr>
          <p:cNvSpPr/>
          <p:nvPr/>
        </p:nvSpPr>
        <p:spPr>
          <a:xfrm>
            <a:off x="6528619" y="3914854"/>
            <a:ext cx="2456403" cy="728217"/>
          </a:xfrm>
          <a:prstGeom prst="rightArrow">
            <a:avLst/>
          </a:prstGeom>
          <a:solidFill>
            <a:srgbClr val="8DC641"/>
          </a:solidFill>
          <a:ln>
            <a:solidFill>
              <a:srgbClr val="8DC6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Więcej informacji tutaj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e8e45bbabd_1_2"/>
          <p:cNvSpPr txBox="1">
            <a:spLocks noGrp="1"/>
          </p:cNvSpPr>
          <p:nvPr>
            <p:ph type="body" idx="1"/>
          </p:nvPr>
        </p:nvSpPr>
        <p:spPr>
          <a:xfrm>
            <a:off x="798450" y="1490025"/>
            <a:ext cx="11122800" cy="43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2100" b="1" dirty="0">
                <a:highlight>
                  <a:srgbClr val="8DC641"/>
                </a:highlight>
              </a:rPr>
              <a:t>Wzmocnienie pozycji społeczności </a:t>
            </a:r>
            <a:endParaRPr lang="pl-PL" sz="21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2100" dirty="0"/>
              <a:t>XFARM jest silnie zaangażowany w integrację zawodową, zwłaszcza osób mających trudności z dostępem do rynku pracy, takich jak osoby cierpiące na zaburzenia psychicznie lub pochodzące ze środowisk detencyjnych. Rolnictwo staje się zatem nie tylko sposobem produkcji żywności, ale także narzędziem integracji społecznej i osobistej.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pl-PL" sz="5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2100" b="1" dirty="0">
                <a:highlight>
                  <a:srgbClr val="8DC641"/>
                </a:highlight>
              </a:rPr>
              <a:t>Edukacja i integracja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2100" dirty="0"/>
              <a:t>Dzięki programom szkoleń technicznych i wsparciu badań naukowych, a także inicjatywom takim jak obozy letnie i wydarzenia społecznościowe, XFARM zachęca lokalną społeczność do aktywnego uczestnictwa. Ogród społecznościowy i działania CSA (</a:t>
            </a:r>
            <a:r>
              <a:rPr lang="pl-PL" sz="2100" dirty="0" err="1"/>
              <a:t>Community</a:t>
            </a:r>
            <a:r>
              <a:rPr lang="pl-PL" sz="2100" dirty="0"/>
              <a:t> </a:t>
            </a:r>
            <a:r>
              <a:rPr lang="pl-PL" sz="2100" dirty="0" err="1"/>
              <a:t>Supported</a:t>
            </a:r>
            <a:r>
              <a:rPr lang="pl-PL" sz="2100" dirty="0"/>
              <a:t> </a:t>
            </a:r>
            <a:r>
              <a:rPr lang="pl-PL" sz="2100" dirty="0" err="1"/>
              <a:t>Agriculture</a:t>
            </a:r>
            <a:r>
              <a:rPr lang="pl-PL" sz="2100" dirty="0"/>
              <a:t>) pozwalają członkom społeczności aktywnie uczestniczyć w produkcji rolnej, wzmacniając więź z lokalnym obszarem i między samymi członkami.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pl-PL" sz="2100" dirty="0"/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pl-PL" sz="21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sz="2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pl-PL" sz="2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pl-PL" sz="2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pl-PL" sz="2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pl-PL" sz="2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pl-PL" sz="2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lang="pl-PL" sz="21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lang="pl-PL" sz="21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lang="pl-PL" sz="2100" dirty="0"/>
          </a:p>
        </p:txBody>
      </p:sp>
      <p:sp>
        <p:nvSpPr>
          <p:cNvPr id="561" name="Google Shape;561;g2e8e45bbabd_1_2"/>
          <p:cNvSpPr txBox="1">
            <a:spLocks noGrp="1"/>
          </p:cNvSpPr>
          <p:nvPr>
            <p:ph type="body" idx="2"/>
          </p:nvPr>
        </p:nvSpPr>
        <p:spPr>
          <a:xfrm>
            <a:off x="798450" y="385791"/>
            <a:ext cx="1097310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3600"/>
              <a:buNone/>
            </a:pPr>
            <a:r>
              <a:rPr lang="pl-PL" sz="3500" b="1" dirty="0">
                <a:solidFill>
                  <a:srgbClr val="75A949"/>
                </a:solidFill>
              </a:rPr>
              <a:t>Wpływ społeczny i wzmocnienie pozycji: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3600"/>
              <a:buNone/>
            </a:pPr>
            <a:r>
              <a:rPr lang="pl-PL" sz="3500" b="1" dirty="0">
                <a:solidFill>
                  <a:srgbClr val="75A949"/>
                </a:solidFill>
              </a:rPr>
              <a:t>przypadek XFARM w Apulii</a:t>
            </a:r>
          </a:p>
        </p:txBody>
      </p:sp>
      <p:grpSp>
        <p:nvGrpSpPr>
          <p:cNvPr id="2" name="Google Shape;421;p15">
            <a:extLst>
              <a:ext uri="{FF2B5EF4-FFF2-40B4-BE49-F238E27FC236}">
                <a16:creationId xmlns:a16="http://schemas.microsoft.com/office/drawing/2014/main" id="{5C790994-1674-B511-C132-71DD652C07EE}"/>
              </a:ext>
            </a:extLst>
          </p:cNvPr>
          <p:cNvGrpSpPr/>
          <p:nvPr/>
        </p:nvGrpSpPr>
        <p:grpSpPr>
          <a:xfrm rot="3730759">
            <a:off x="10560444" y="493578"/>
            <a:ext cx="949887" cy="1163493"/>
            <a:chOff x="7602444" y="4967675"/>
            <a:chExt cx="483620" cy="592374"/>
          </a:xfrm>
        </p:grpSpPr>
        <p:grpSp>
          <p:nvGrpSpPr>
            <p:cNvPr id="3" name="Google Shape;422;p15">
              <a:extLst>
                <a:ext uri="{FF2B5EF4-FFF2-40B4-BE49-F238E27FC236}">
                  <a16:creationId xmlns:a16="http://schemas.microsoft.com/office/drawing/2014/main" id="{30FFF7FB-8EB4-746B-1429-0129906B170E}"/>
                </a:ext>
              </a:extLst>
            </p:cNvPr>
            <p:cNvGrpSpPr/>
            <p:nvPr/>
          </p:nvGrpSpPr>
          <p:grpSpPr>
            <a:xfrm>
              <a:off x="7618661" y="4967675"/>
              <a:ext cx="467403" cy="507609"/>
              <a:chOff x="2251964" y="3590497"/>
              <a:chExt cx="467403" cy="507609"/>
            </a:xfrm>
          </p:grpSpPr>
          <p:sp>
            <p:nvSpPr>
              <p:cNvPr id="7" name="Google Shape;423;p15">
                <a:extLst>
                  <a:ext uri="{FF2B5EF4-FFF2-40B4-BE49-F238E27FC236}">
                    <a16:creationId xmlns:a16="http://schemas.microsoft.com/office/drawing/2014/main" id="{1D3779FD-FAEF-69E3-F135-1BEA1459E730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/>
                <a:ahLst/>
                <a:cxnLst/>
                <a:rect l="l" t="t" r="r" b="b"/>
                <a:pathLst>
                  <a:path w="228111" h="209384" extrusionOk="0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424;p15">
                <a:extLst>
                  <a:ext uri="{FF2B5EF4-FFF2-40B4-BE49-F238E27FC236}">
                    <a16:creationId xmlns:a16="http://schemas.microsoft.com/office/drawing/2014/main" id="{1EF2977A-E3DF-D2CB-34FD-9B7B626F4D0E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/>
                <a:ahLst/>
                <a:cxnLst/>
                <a:rect l="l" t="t" r="r" b="b"/>
                <a:pathLst>
                  <a:path w="176382" h="341656" extrusionOk="0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425;p15">
                <a:extLst>
                  <a:ext uri="{FF2B5EF4-FFF2-40B4-BE49-F238E27FC236}">
                    <a16:creationId xmlns:a16="http://schemas.microsoft.com/office/drawing/2014/main" id="{BB05F238-898C-8D66-875E-0AD61A7ED0D9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/>
                <a:ahLst/>
                <a:cxnLst/>
                <a:rect l="l" t="t" r="r" b="b"/>
                <a:pathLst>
                  <a:path w="173755" h="240181" extrusionOk="0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" name="Google Shape;426;p15">
              <a:extLst>
                <a:ext uri="{FF2B5EF4-FFF2-40B4-BE49-F238E27FC236}">
                  <a16:creationId xmlns:a16="http://schemas.microsoft.com/office/drawing/2014/main" id="{C2EDEF94-C1A5-FF68-4B3C-82D5A2D0F69D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</p:grpSpPr>
          <p:sp>
            <p:nvSpPr>
              <p:cNvPr id="5" name="Google Shape;427;p15">
                <a:extLst>
                  <a:ext uri="{FF2B5EF4-FFF2-40B4-BE49-F238E27FC236}">
                    <a16:creationId xmlns:a16="http://schemas.microsoft.com/office/drawing/2014/main" id="{6A9B3A09-09B2-3DA2-2110-F8516509C465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428;p15">
                <a:extLst>
                  <a:ext uri="{FF2B5EF4-FFF2-40B4-BE49-F238E27FC236}">
                    <a16:creationId xmlns:a16="http://schemas.microsoft.com/office/drawing/2014/main" id="{4B0D56D2-8286-CE1E-3089-0F10448213B6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e8e45bbabd_3_1"/>
          <p:cNvSpPr txBox="1">
            <a:spLocks noGrp="1"/>
          </p:cNvSpPr>
          <p:nvPr>
            <p:ph type="body" idx="1"/>
          </p:nvPr>
        </p:nvSpPr>
        <p:spPr>
          <a:xfrm>
            <a:off x="798450" y="1989424"/>
            <a:ext cx="10973100" cy="3708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100" b="1" dirty="0">
                <a:highlight>
                  <a:srgbClr val="8DC641"/>
                </a:highlight>
              </a:rPr>
              <a:t>Rozwój systemów rolno-leśnych</a:t>
            </a:r>
            <a:endParaRPr sz="2100" b="1" dirty="0">
              <a:highlight>
                <a:srgbClr val="8DC64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100" dirty="0"/>
              <a:t>Wprowadzenie prototypów rolno-leśnych i przekształcenie intensywnego gaju oliwnego w systemy rolno-leśne pokazują innowacyjne podejście do zarządzania zasobami rolnymi, które integruje funkcje rolnicze, leśne i hodowlane, przyczyniając się do zrównoważonej dywersyfikacji krajobrazu rolniczego Apulii.</a:t>
            </a:r>
            <a:endParaRPr sz="21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100" dirty="0"/>
              <a:t>Przypadek XFARM wyraźnie ilustruje szeroki zakres pozytywnego wpływu, jaki agroekologia może mieć na społeczność wiejską, podkreślając, w jaki sposób takie praktyki nie tylko poprawiają środowisko, ale także promują spójność społeczną, </a:t>
            </a:r>
            <a:r>
              <a:rPr lang="en-US" sz="2000" dirty="0"/>
              <a:t>wzmocnienie pozycji </a:t>
            </a:r>
            <a:r>
              <a:rPr lang="en-US" sz="2100" dirty="0"/>
              <a:t>ekonomicznej </a:t>
            </a:r>
            <a:r>
              <a:rPr lang="en-US" sz="2000" dirty="0"/>
              <a:t>i integrację społeczną.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00" b="1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sz="2000" dirty="0"/>
          </a:p>
        </p:txBody>
      </p:sp>
      <p:sp>
        <p:nvSpPr>
          <p:cNvPr id="567" name="Google Shape;567;g2e8e45bbabd_3_1"/>
          <p:cNvSpPr txBox="1">
            <a:spLocks noGrp="1"/>
          </p:cNvSpPr>
          <p:nvPr>
            <p:ph type="body" idx="2"/>
          </p:nvPr>
        </p:nvSpPr>
        <p:spPr>
          <a:xfrm>
            <a:off x="798450" y="392060"/>
            <a:ext cx="1097310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3600"/>
              <a:buNone/>
            </a:pPr>
            <a:r>
              <a:rPr lang="en-US" sz="3500" b="1" dirty="0" err="1">
                <a:solidFill>
                  <a:srgbClr val="75A949"/>
                </a:solidFill>
              </a:rPr>
              <a:t>Wpływ</a:t>
            </a:r>
            <a:r>
              <a:rPr lang="en-US" sz="3500" b="1" dirty="0">
                <a:solidFill>
                  <a:srgbClr val="75A949"/>
                </a:solidFill>
              </a:rPr>
              <a:t> </a:t>
            </a:r>
            <a:r>
              <a:rPr lang="en-US" sz="3500" b="1" dirty="0" err="1">
                <a:solidFill>
                  <a:srgbClr val="75A949"/>
                </a:solidFill>
              </a:rPr>
              <a:t>społeczny</a:t>
            </a:r>
            <a:r>
              <a:rPr lang="en-US" sz="3500" b="1" dirty="0">
                <a:solidFill>
                  <a:srgbClr val="75A949"/>
                </a:solidFill>
              </a:rPr>
              <a:t> </a:t>
            </a:r>
            <a:r>
              <a:rPr lang="en-US" sz="3500" b="1" dirty="0" err="1">
                <a:solidFill>
                  <a:srgbClr val="75A949"/>
                </a:solidFill>
              </a:rPr>
              <a:t>i</a:t>
            </a:r>
            <a:r>
              <a:rPr lang="en-US" sz="3500" b="1" dirty="0">
                <a:solidFill>
                  <a:srgbClr val="75A949"/>
                </a:solidFill>
              </a:rPr>
              <a:t> </a:t>
            </a:r>
            <a:r>
              <a:rPr lang="en-US" sz="3500" b="1" dirty="0" err="1">
                <a:solidFill>
                  <a:srgbClr val="75A949"/>
                </a:solidFill>
              </a:rPr>
              <a:t>wzmocnienie</a:t>
            </a:r>
            <a:r>
              <a:rPr lang="en-US" sz="3500" b="1" dirty="0">
                <a:solidFill>
                  <a:srgbClr val="75A949"/>
                </a:solidFill>
              </a:rPr>
              <a:t> </a:t>
            </a:r>
            <a:r>
              <a:rPr lang="en-US" sz="3500" b="1" dirty="0" err="1">
                <a:solidFill>
                  <a:srgbClr val="75A949"/>
                </a:solidFill>
              </a:rPr>
              <a:t>pozycji</a:t>
            </a:r>
            <a:r>
              <a:rPr lang="en-US" sz="3500" b="1" dirty="0">
                <a:solidFill>
                  <a:srgbClr val="75A949"/>
                </a:solidFill>
              </a:rPr>
              <a:t>: </a:t>
            </a:r>
            <a:endParaRPr sz="3500" b="1" dirty="0">
              <a:solidFill>
                <a:srgbClr val="75A94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3600"/>
              <a:buNone/>
            </a:pPr>
            <a:r>
              <a:rPr lang="pl-PL" sz="3500" b="1" dirty="0">
                <a:solidFill>
                  <a:srgbClr val="75A949"/>
                </a:solidFill>
              </a:rPr>
              <a:t>p</a:t>
            </a:r>
            <a:r>
              <a:rPr lang="en-US" sz="3500" b="1" dirty="0" err="1">
                <a:solidFill>
                  <a:srgbClr val="75A949"/>
                </a:solidFill>
              </a:rPr>
              <a:t>rzypadek</a:t>
            </a:r>
            <a:r>
              <a:rPr lang="en-US" sz="3500" b="1" dirty="0">
                <a:solidFill>
                  <a:srgbClr val="75A949"/>
                </a:solidFill>
              </a:rPr>
              <a:t> XFARM w </a:t>
            </a:r>
            <a:r>
              <a:rPr lang="en-US" sz="3500" b="1" dirty="0" err="1">
                <a:solidFill>
                  <a:srgbClr val="75A949"/>
                </a:solidFill>
              </a:rPr>
              <a:t>Apulii</a:t>
            </a:r>
            <a:endParaRPr sz="3500" b="1" dirty="0">
              <a:solidFill>
                <a:srgbClr val="75A94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DC641"/>
              </a:buClr>
              <a:buSzPts val="3600"/>
              <a:buNone/>
            </a:pPr>
            <a:endParaRPr b="1" dirty="0">
              <a:solidFill>
                <a:srgbClr val="75A949"/>
              </a:solidFill>
            </a:endParaRPr>
          </a:p>
        </p:txBody>
      </p:sp>
      <p:grpSp>
        <p:nvGrpSpPr>
          <p:cNvPr id="2" name="Google Shape;421;p15">
            <a:extLst>
              <a:ext uri="{FF2B5EF4-FFF2-40B4-BE49-F238E27FC236}">
                <a16:creationId xmlns:a16="http://schemas.microsoft.com/office/drawing/2014/main" id="{D593CAF0-1580-1EAC-AE19-D935BE2F9DF1}"/>
              </a:ext>
            </a:extLst>
          </p:cNvPr>
          <p:cNvGrpSpPr/>
          <p:nvPr/>
        </p:nvGrpSpPr>
        <p:grpSpPr>
          <a:xfrm rot="3730759">
            <a:off x="10560444" y="493578"/>
            <a:ext cx="949887" cy="1163493"/>
            <a:chOff x="7602444" y="4967675"/>
            <a:chExt cx="483620" cy="592374"/>
          </a:xfrm>
        </p:grpSpPr>
        <p:grpSp>
          <p:nvGrpSpPr>
            <p:cNvPr id="3" name="Google Shape;422;p15">
              <a:extLst>
                <a:ext uri="{FF2B5EF4-FFF2-40B4-BE49-F238E27FC236}">
                  <a16:creationId xmlns:a16="http://schemas.microsoft.com/office/drawing/2014/main" id="{3142B432-898B-D996-60A5-9269427615FE}"/>
                </a:ext>
              </a:extLst>
            </p:cNvPr>
            <p:cNvGrpSpPr/>
            <p:nvPr/>
          </p:nvGrpSpPr>
          <p:grpSpPr>
            <a:xfrm>
              <a:off x="7618661" y="4967675"/>
              <a:ext cx="467403" cy="507609"/>
              <a:chOff x="2251964" y="3590497"/>
              <a:chExt cx="467403" cy="507609"/>
            </a:xfrm>
          </p:grpSpPr>
          <p:sp>
            <p:nvSpPr>
              <p:cNvPr id="7" name="Google Shape;423;p15">
                <a:extLst>
                  <a:ext uri="{FF2B5EF4-FFF2-40B4-BE49-F238E27FC236}">
                    <a16:creationId xmlns:a16="http://schemas.microsoft.com/office/drawing/2014/main" id="{7B12ABB7-7F1B-2E90-B62D-0557DB330CAD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/>
                <a:ahLst/>
                <a:cxnLst/>
                <a:rect l="l" t="t" r="r" b="b"/>
                <a:pathLst>
                  <a:path w="228111" h="209384" extrusionOk="0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424;p15">
                <a:extLst>
                  <a:ext uri="{FF2B5EF4-FFF2-40B4-BE49-F238E27FC236}">
                    <a16:creationId xmlns:a16="http://schemas.microsoft.com/office/drawing/2014/main" id="{C4360E2B-5EE0-473F-942D-04E76C408474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/>
                <a:ahLst/>
                <a:cxnLst/>
                <a:rect l="l" t="t" r="r" b="b"/>
                <a:pathLst>
                  <a:path w="176382" h="341656" extrusionOk="0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425;p15">
                <a:extLst>
                  <a:ext uri="{FF2B5EF4-FFF2-40B4-BE49-F238E27FC236}">
                    <a16:creationId xmlns:a16="http://schemas.microsoft.com/office/drawing/2014/main" id="{04F3CAFA-868B-795C-C917-55F233D19344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/>
                <a:ahLst/>
                <a:cxnLst/>
                <a:rect l="l" t="t" r="r" b="b"/>
                <a:pathLst>
                  <a:path w="173755" h="240181" extrusionOk="0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" name="Google Shape;426;p15">
              <a:extLst>
                <a:ext uri="{FF2B5EF4-FFF2-40B4-BE49-F238E27FC236}">
                  <a16:creationId xmlns:a16="http://schemas.microsoft.com/office/drawing/2014/main" id="{D0F56D7D-B1F2-31BB-B5E4-A0A66E612A4E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</p:grpSpPr>
          <p:sp>
            <p:nvSpPr>
              <p:cNvPr id="5" name="Google Shape;427;p15">
                <a:extLst>
                  <a:ext uri="{FF2B5EF4-FFF2-40B4-BE49-F238E27FC236}">
                    <a16:creationId xmlns:a16="http://schemas.microsoft.com/office/drawing/2014/main" id="{74616A77-157E-1D03-72C6-A414083D44E7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428;p15">
                <a:extLst>
                  <a:ext uri="{FF2B5EF4-FFF2-40B4-BE49-F238E27FC236}">
                    <a16:creationId xmlns:a16="http://schemas.microsoft.com/office/drawing/2014/main" id="{7344DACF-CB72-BD4A-D6D4-5D03020B9965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2a955ad1b0e_1_11"/>
          <p:cNvSpPr txBox="1">
            <a:spLocks noGrp="1"/>
          </p:cNvSpPr>
          <p:nvPr>
            <p:ph type="body" idx="1"/>
          </p:nvPr>
        </p:nvSpPr>
        <p:spPr>
          <a:xfrm>
            <a:off x="5834783" y="1895850"/>
            <a:ext cx="6010500" cy="30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endParaRPr sz="1200" dirty="0"/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SzPts val="4800"/>
              <a:buNone/>
            </a:pPr>
            <a:r>
              <a:rPr lang="en-US" sz="4700" b="1" dirty="0"/>
              <a:t>Wpływ ekonomiczny na społeczności</a:t>
            </a:r>
            <a:endParaRPr sz="4700" dirty="0"/>
          </a:p>
        </p:txBody>
      </p:sp>
      <p:sp>
        <p:nvSpPr>
          <p:cNvPr id="574" name="Google Shape;574;g2a955ad1b0e_1_11"/>
          <p:cNvSpPr txBox="1">
            <a:spLocks noGrp="1"/>
          </p:cNvSpPr>
          <p:nvPr>
            <p:ph type="body" idx="2"/>
          </p:nvPr>
        </p:nvSpPr>
        <p:spPr>
          <a:xfrm>
            <a:off x="4502882" y="892243"/>
            <a:ext cx="20670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None/>
            </a:pPr>
            <a:r>
              <a:rPr lang="en-US"/>
              <a:t>04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2a955ad1b0e_1_17"/>
          <p:cNvSpPr txBox="1">
            <a:spLocks noGrp="1"/>
          </p:cNvSpPr>
          <p:nvPr>
            <p:ph type="body" idx="1"/>
          </p:nvPr>
        </p:nvSpPr>
        <p:spPr>
          <a:xfrm>
            <a:off x="2109310" y="1836766"/>
            <a:ext cx="10295604" cy="3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l-PL" sz="2500" b="1" dirty="0">
                <a:solidFill>
                  <a:srgbClr val="75A949"/>
                </a:solidFill>
              </a:rPr>
              <a:t>Zwiększony dochód i bezpieczeństwo żywnościowe: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pl-PL" sz="1500" dirty="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l-PL" dirty="0"/>
              <a:t>Agroekologia może zwiększyć produkcję żywności i poprawić jej jakość, prowadząc do zwiększenia dochodów rolników.</a:t>
            </a: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l-PL" dirty="0"/>
              <a:t>Zróżnicowana produkcja roślinna i praktyki rolno-leśne mogą zdywersyfikować źródła dochodu i zmniejszyć zależność od monokultury.</a:t>
            </a: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l-PL" dirty="0"/>
              <a:t>Zwiększona produkcja żywności może zwiększyć bezpieczeństwo żywnościowe gospodarstw domowych, szczególnie w zmarginalizowanych społecznościach.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lang="pl-PL" dirty="0"/>
          </a:p>
        </p:txBody>
      </p:sp>
      <p:sp>
        <p:nvSpPr>
          <p:cNvPr id="580" name="Google Shape;580;g2a955ad1b0e_1_17"/>
          <p:cNvSpPr txBox="1">
            <a:spLocks noGrp="1"/>
          </p:cNvSpPr>
          <p:nvPr>
            <p:ph type="body" idx="2"/>
          </p:nvPr>
        </p:nvSpPr>
        <p:spPr>
          <a:xfrm>
            <a:off x="798381" y="443960"/>
            <a:ext cx="1059510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3600"/>
              <a:buNone/>
            </a:pPr>
            <a:r>
              <a:rPr lang="pl-PL" b="1" dirty="0">
                <a:solidFill>
                  <a:srgbClr val="75A949"/>
                </a:solidFill>
              </a:rPr>
              <a:t>Poprawa gospodarki społeczności wiejskich </a:t>
            </a:r>
          </a:p>
        </p:txBody>
      </p:sp>
      <p:grpSp>
        <p:nvGrpSpPr>
          <p:cNvPr id="581" name="Google Shape;581;g2a955ad1b0e_1_17"/>
          <p:cNvGrpSpPr/>
          <p:nvPr/>
        </p:nvGrpSpPr>
        <p:grpSpPr>
          <a:xfrm rot="3730713">
            <a:off x="10918892" y="554005"/>
            <a:ext cx="949899" cy="1163507"/>
            <a:chOff x="7602444" y="4967675"/>
            <a:chExt cx="483620" cy="592374"/>
          </a:xfrm>
        </p:grpSpPr>
        <p:grpSp>
          <p:nvGrpSpPr>
            <p:cNvPr id="582" name="Google Shape;582;g2a955ad1b0e_1_17"/>
            <p:cNvGrpSpPr/>
            <p:nvPr/>
          </p:nvGrpSpPr>
          <p:grpSpPr>
            <a:xfrm>
              <a:off x="7618661" y="4967675"/>
              <a:ext cx="467403" cy="507609"/>
              <a:chOff x="2251964" y="3590497"/>
              <a:chExt cx="467403" cy="507609"/>
            </a:xfrm>
          </p:grpSpPr>
          <p:sp>
            <p:nvSpPr>
              <p:cNvPr id="583" name="Google Shape;583;g2a955ad1b0e_1_17"/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/>
                <a:ahLst/>
                <a:cxnLst/>
                <a:rect l="l" t="t" r="r" b="b"/>
                <a:pathLst>
                  <a:path w="228111" h="209384" extrusionOk="0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g2a955ad1b0e_1_17"/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/>
                <a:ahLst/>
                <a:cxnLst/>
                <a:rect l="l" t="t" r="r" b="b"/>
                <a:pathLst>
                  <a:path w="176382" h="341656" extrusionOk="0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g2a955ad1b0e_1_17"/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/>
                <a:ahLst/>
                <a:cxnLst/>
                <a:rect l="l" t="t" r="r" b="b"/>
                <a:pathLst>
                  <a:path w="173755" h="240181" extrusionOk="0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6" name="Google Shape;586;g2a955ad1b0e_1_17"/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</p:grpSpPr>
          <p:sp>
            <p:nvSpPr>
              <p:cNvPr id="587" name="Google Shape;587;g2a955ad1b0e_1_17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g2a955ad1b0e_1_17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89" name="Google Shape;589;g2a955ad1b0e_1_17"/>
          <p:cNvSpPr txBox="1"/>
          <p:nvPr/>
        </p:nvSpPr>
        <p:spPr>
          <a:xfrm>
            <a:off x="900500" y="2821300"/>
            <a:ext cx="643800" cy="9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lang="pl-PL" sz="40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g2a955ad1b0e_1_17"/>
          <p:cNvSpPr txBox="1"/>
          <p:nvPr/>
        </p:nvSpPr>
        <p:spPr>
          <a:xfrm>
            <a:off x="4314525" y="2821300"/>
            <a:ext cx="643800" cy="9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lang="pl-PL" sz="40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aphic 3">
            <a:extLst>
              <a:ext uri="{FF2B5EF4-FFF2-40B4-BE49-F238E27FC236}">
                <a16:creationId xmlns:a16="http://schemas.microsoft.com/office/drawing/2014/main" id="{85577801-73D0-F2D8-AC09-C0F625E7551D}"/>
              </a:ext>
            </a:extLst>
          </p:cNvPr>
          <p:cNvGrpSpPr/>
          <p:nvPr/>
        </p:nvGrpSpPr>
        <p:grpSpPr>
          <a:xfrm>
            <a:off x="900500" y="1648707"/>
            <a:ext cx="1091621" cy="1089230"/>
            <a:chOff x="10410452" y="410457"/>
            <a:chExt cx="1091621" cy="1089230"/>
          </a:xfrm>
        </p:grpSpPr>
        <p:sp>
          <p:nvSpPr>
            <p:cNvPr id="9" name="Freeform 1356">
              <a:extLst>
                <a:ext uri="{FF2B5EF4-FFF2-40B4-BE49-F238E27FC236}">
                  <a16:creationId xmlns:a16="http://schemas.microsoft.com/office/drawing/2014/main" id="{835B424B-88A5-1B44-56E4-EB5012A99EA7}"/>
                </a:ext>
              </a:extLst>
            </p:cNvPr>
            <p:cNvSpPr/>
            <p:nvPr/>
          </p:nvSpPr>
          <p:spPr>
            <a:xfrm>
              <a:off x="10975462" y="481769"/>
              <a:ext cx="268790" cy="153594"/>
            </a:xfrm>
            <a:custGeom>
              <a:avLst/>
              <a:gdLst>
                <a:gd name="connsiteX0" fmla="*/ 134395 w 268790"/>
                <a:gd name="connsiteY0" fmla="*/ 153595 h 153594"/>
                <a:gd name="connsiteX1" fmla="*/ 208450 w 268790"/>
                <a:gd name="connsiteY1" fmla="*/ 95997 h 153594"/>
                <a:gd name="connsiteX2" fmla="*/ 268791 w 268790"/>
                <a:gd name="connsiteY2" fmla="*/ 95997 h 153594"/>
                <a:gd name="connsiteX3" fmla="*/ 268791 w 268790"/>
                <a:gd name="connsiteY3" fmla="*/ 57598 h 153594"/>
                <a:gd name="connsiteX4" fmla="*/ 208450 w 268790"/>
                <a:gd name="connsiteY4" fmla="*/ 57598 h 153594"/>
                <a:gd name="connsiteX5" fmla="*/ 134395 w 268790"/>
                <a:gd name="connsiteY5" fmla="*/ 0 h 153594"/>
                <a:gd name="connsiteX6" fmla="*/ 60340 w 268790"/>
                <a:gd name="connsiteY6" fmla="*/ 57598 h 153594"/>
                <a:gd name="connsiteX7" fmla="*/ 0 w 268790"/>
                <a:gd name="connsiteY7" fmla="*/ 57598 h 153594"/>
                <a:gd name="connsiteX8" fmla="*/ 0 w 268790"/>
                <a:gd name="connsiteY8" fmla="*/ 95997 h 153594"/>
                <a:gd name="connsiteX9" fmla="*/ 60340 w 268790"/>
                <a:gd name="connsiteY9" fmla="*/ 95997 h 153594"/>
                <a:gd name="connsiteX10" fmla="*/ 134395 w 268790"/>
                <a:gd name="connsiteY10" fmla="*/ 153595 h 153594"/>
                <a:gd name="connsiteX11" fmla="*/ 134395 w 268790"/>
                <a:gd name="connsiteY11" fmla="*/ 153595 h 153594"/>
                <a:gd name="connsiteX12" fmla="*/ 134395 w 268790"/>
                <a:gd name="connsiteY12" fmla="*/ 38399 h 153594"/>
                <a:gd name="connsiteX13" fmla="*/ 170051 w 268790"/>
                <a:gd name="connsiteY13" fmla="*/ 63084 h 153594"/>
                <a:gd name="connsiteX14" fmla="*/ 161823 w 268790"/>
                <a:gd name="connsiteY14" fmla="*/ 104225 h 153594"/>
                <a:gd name="connsiteX15" fmla="*/ 120682 w 268790"/>
                <a:gd name="connsiteY15" fmla="*/ 112453 h 153594"/>
                <a:gd name="connsiteX16" fmla="*/ 95997 w 268790"/>
                <a:gd name="connsiteY16" fmla="*/ 76797 h 153594"/>
                <a:gd name="connsiteX17" fmla="*/ 134395 w 268790"/>
                <a:gd name="connsiteY17" fmla="*/ 38399 h 153594"/>
                <a:gd name="connsiteX18" fmla="*/ 134395 w 268790"/>
                <a:gd name="connsiteY18" fmla="*/ 38399 h 15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8790" h="153594">
                  <a:moveTo>
                    <a:pt x="134395" y="153595"/>
                  </a:moveTo>
                  <a:cubicBezTo>
                    <a:pt x="170051" y="153595"/>
                    <a:pt x="200222" y="128910"/>
                    <a:pt x="208450" y="95997"/>
                  </a:cubicBezTo>
                  <a:lnTo>
                    <a:pt x="268791" y="95997"/>
                  </a:lnTo>
                  <a:lnTo>
                    <a:pt x="268791" y="57598"/>
                  </a:lnTo>
                  <a:lnTo>
                    <a:pt x="208450" y="57598"/>
                  </a:lnTo>
                  <a:cubicBezTo>
                    <a:pt x="200222" y="24685"/>
                    <a:pt x="170051" y="0"/>
                    <a:pt x="134395" y="0"/>
                  </a:cubicBezTo>
                  <a:cubicBezTo>
                    <a:pt x="98740" y="0"/>
                    <a:pt x="68569" y="24685"/>
                    <a:pt x="60340" y="57598"/>
                  </a:cubicBezTo>
                  <a:lnTo>
                    <a:pt x="0" y="57598"/>
                  </a:lnTo>
                  <a:lnTo>
                    <a:pt x="0" y="95997"/>
                  </a:lnTo>
                  <a:lnTo>
                    <a:pt x="60340" y="95997"/>
                  </a:lnTo>
                  <a:cubicBezTo>
                    <a:pt x="68569" y="128910"/>
                    <a:pt x="98740" y="153595"/>
                    <a:pt x="134395" y="153595"/>
                  </a:cubicBezTo>
                  <a:lnTo>
                    <a:pt x="134395" y="153595"/>
                  </a:lnTo>
                  <a:close/>
                  <a:moveTo>
                    <a:pt x="134395" y="38399"/>
                  </a:moveTo>
                  <a:cubicBezTo>
                    <a:pt x="150852" y="38399"/>
                    <a:pt x="164566" y="46627"/>
                    <a:pt x="170051" y="63084"/>
                  </a:cubicBezTo>
                  <a:cubicBezTo>
                    <a:pt x="175537" y="76797"/>
                    <a:pt x="172794" y="93254"/>
                    <a:pt x="161823" y="104225"/>
                  </a:cubicBezTo>
                  <a:cubicBezTo>
                    <a:pt x="150852" y="115196"/>
                    <a:pt x="134395" y="117939"/>
                    <a:pt x="120682" y="112453"/>
                  </a:cubicBezTo>
                  <a:cubicBezTo>
                    <a:pt x="106968" y="106968"/>
                    <a:pt x="95997" y="93254"/>
                    <a:pt x="95997" y="76797"/>
                  </a:cubicBezTo>
                  <a:cubicBezTo>
                    <a:pt x="95997" y="54855"/>
                    <a:pt x="112454" y="38399"/>
                    <a:pt x="134395" y="38399"/>
                  </a:cubicBezTo>
                  <a:lnTo>
                    <a:pt x="134395" y="38399"/>
                  </a:lnTo>
                  <a:close/>
                </a:path>
              </a:pathLst>
            </a:custGeom>
            <a:solidFill>
              <a:srgbClr val="8DC641"/>
            </a:solidFill>
            <a:ln w="274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dirty="0"/>
            </a:p>
          </p:txBody>
        </p:sp>
        <p:sp>
          <p:nvSpPr>
            <p:cNvPr id="10" name="Freeform 1357">
              <a:extLst>
                <a:ext uri="{FF2B5EF4-FFF2-40B4-BE49-F238E27FC236}">
                  <a16:creationId xmlns:a16="http://schemas.microsoft.com/office/drawing/2014/main" id="{8C34741F-49F3-5AFA-F639-38E91E539B86}"/>
                </a:ext>
              </a:extLst>
            </p:cNvPr>
            <p:cNvSpPr/>
            <p:nvPr/>
          </p:nvSpPr>
          <p:spPr>
            <a:xfrm>
              <a:off x="10410452" y="410457"/>
              <a:ext cx="1091621" cy="1089230"/>
            </a:xfrm>
            <a:custGeom>
              <a:avLst/>
              <a:gdLst>
                <a:gd name="connsiteX0" fmla="*/ 1047737 w 1091621"/>
                <a:gd name="connsiteY0" fmla="*/ 822829 h 1089230"/>
                <a:gd name="connsiteX1" fmla="*/ 984653 w 1091621"/>
                <a:gd name="connsiteY1" fmla="*/ 743289 h 1089230"/>
                <a:gd name="connsiteX2" fmla="*/ 916084 w 1091621"/>
                <a:gd name="connsiteY2" fmla="*/ 715861 h 1089230"/>
                <a:gd name="connsiteX3" fmla="*/ 872200 w 1091621"/>
                <a:gd name="connsiteY3" fmla="*/ 693919 h 1089230"/>
                <a:gd name="connsiteX4" fmla="*/ 773461 w 1091621"/>
                <a:gd name="connsiteY4" fmla="*/ 655520 h 1089230"/>
                <a:gd name="connsiteX5" fmla="*/ 759747 w 1091621"/>
                <a:gd name="connsiteY5" fmla="*/ 611636 h 1089230"/>
                <a:gd name="connsiteX6" fmla="*/ 759747 w 1091621"/>
                <a:gd name="connsiteY6" fmla="*/ 562266 h 1089230"/>
                <a:gd name="connsiteX7" fmla="*/ 831058 w 1091621"/>
                <a:gd name="connsiteY7" fmla="*/ 562266 h 1089230"/>
                <a:gd name="connsiteX8" fmla="*/ 948998 w 1091621"/>
                <a:gd name="connsiteY8" fmla="*/ 482726 h 1089230"/>
                <a:gd name="connsiteX9" fmla="*/ 995624 w 1091621"/>
                <a:gd name="connsiteY9" fmla="*/ 370273 h 1089230"/>
                <a:gd name="connsiteX10" fmla="*/ 995624 w 1091621"/>
                <a:gd name="connsiteY10" fmla="*/ 356559 h 1089230"/>
                <a:gd name="connsiteX11" fmla="*/ 995624 w 1091621"/>
                <a:gd name="connsiteY11" fmla="*/ 356559 h 1089230"/>
                <a:gd name="connsiteX12" fmla="*/ 979168 w 1091621"/>
                <a:gd name="connsiteY12" fmla="*/ 345588 h 1089230"/>
                <a:gd name="connsiteX13" fmla="*/ 883171 w 1091621"/>
                <a:gd name="connsiteY13" fmla="*/ 345588 h 1089230"/>
                <a:gd name="connsiteX14" fmla="*/ 770718 w 1091621"/>
                <a:gd name="connsiteY14" fmla="*/ 416900 h 1089230"/>
                <a:gd name="connsiteX15" fmla="*/ 762489 w 1091621"/>
                <a:gd name="connsiteY15" fmla="*/ 433357 h 1089230"/>
                <a:gd name="connsiteX16" fmla="*/ 762489 w 1091621"/>
                <a:gd name="connsiteY16" fmla="*/ 293475 h 1089230"/>
                <a:gd name="connsiteX17" fmla="*/ 943512 w 1091621"/>
                <a:gd name="connsiteY17" fmla="*/ 293475 h 1089230"/>
                <a:gd name="connsiteX18" fmla="*/ 962712 w 1091621"/>
                <a:gd name="connsiteY18" fmla="*/ 274276 h 1089230"/>
                <a:gd name="connsiteX19" fmla="*/ 962712 w 1091621"/>
                <a:gd name="connsiteY19" fmla="*/ 19199 h 1089230"/>
                <a:gd name="connsiteX20" fmla="*/ 943512 w 1091621"/>
                <a:gd name="connsiteY20" fmla="*/ 0 h 1089230"/>
                <a:gd name="connsiteX21" fmla="*/ 471756 w 1091621"/>
                <a:gd name="connsiteY21" fmla="*/ 0 h 1089230"/>
                <a:gd name="connsiteX22" fmla="*/ 452557 w 1091621"/>
                <a:gd name="connsiteY22" fmla="*/ 19199 h 1089230"/>
                <a:gd name="connsiteX23" fmla="*/ 452557 w 1091621"/>
                <a:gd name="connsiteY23" fmla="*/ 274276 h 1089230"/>
                <a:gd name="connsiteX24" fmla="*/ 471756 w 1091621"/>
                <a:gd name="connsiteY24" fmla="*/ 293475 h 1089230"/>
                <a:gd name="connsiteX25" fmla="*/ 652778 w 1091621"/>
                <a:gd name="connsiteY25" fmla="*/ 293475 h 1089230"/>
                <a:gd name="connsiteX26" fmla="*/ 652778 w 1091621"/>
                <a:gd name="connsiteY26" fmla="*/ 433357 h 1089230"/>
                <a:gd name="connsiteX27" fmla="*/ 644550 w 1091621"/>
                <a:gd name="connsiteY27" fmla="*/ 416900 h 1089230"/>
                <a:gd name="connsiteX28" fmla="*/ 532097 w 1091621"/>
                <a:gd name="connsiteY28" fmla="*/ 345588 h 1089230"/>
                <a:gd name="connsiteX29" fmla="*/ 436100 w 1091621"/>
                <a:gd name="connsiteY29" fmla="*/ 345588 h 1089230"/>
                <a:gd name="connsiteX30" fmla="*/ 419643 w 1091621"/>
                <a:gd name="connsiteY30" fmla="*/ 356559 h 1089230"/>
                <a:gd name="connsiteX31" fmla="*/ 419643 w 1091621"/>
                <a:gd name="connsiteY31" fmla="*/ 356559 h 1089230"/>
                <a:gd name="connsiteX32" fmla="*/ 419643 w 1091621"/>
                <a:gd name="connsiteY32" fmla="*/ 370273 h 1089230"/>
                <a:gd name="connsiteX33" fmla="*/ 466270 w 1091621"/>
                <a:gd name="connsiteY33" fmla="*/ 482726 h 1089230"/>
                <a:gd name="connsiteX34" fmla="*/ 584209 w 1091621"/>
                <a:gd name="connsiteY34" fmla="*/ 562266 h 1089230"/>
                <a:gd name="connsiteX35" fmla="*/ 655521 w 1091621"/>
                <a:gd name="connsiteY35" fmla="*/ 562266 h 1089230"/>
                <a:gd name="connsiteX36" fmla="*/ 655521 w 1091621"/>
                <a:gd name="connsiteY36" fmla="*/ 614379 h 1089230"/>
                <a:gd name="connsiteX37" fmla="*/ 641807 w 1091621"/>
                <a:gd name="connsiteY37" fmla="*/ 652778 h 1089230"/>
                <a:gd name="connsiteX38" fmla="*/ 518383 w 1091621"/>
                <a:gd name="connsiteY38" fmla="*/ 696662 h 1089230"/>
                <a:gd name="connsiteX39" fmla="*/ 479984 w 1091621"/>
                <a:gd name="connsiteY39" fmla="*/ 718604 h 1089230"/>
                <a:gd name="connsiteX40" fmla="*/ 422386 w 1091621"/>
                <a:gd name="connsiteY40" fmla="*/ 743289 h 1089230"/>
                <a:gd name="connsiteX41" fmla="*/ 364788 w 1091621"/>
                <a:gd name="connsiteY41" fmla="*/ 817343 h 1089230"/>
                <a:gd name="connsiteX42" fmla="*/ 345589 w 1091621"/>
                <a:gd name="connsiteY42" fmla="*/ 817343 h 1089230"/>
                <a:gd name="connsiteX43" fmla="*/ 345589 w 1091621"/>
                <a:gd name="connsiteY43" fmla="*/ 798144 h 1089230"/>
                <a:gd name="connsiteX44" fmla="*/ 326389 w 1091621"/>
                <a:gd name="connsiteY44" fmla="*/ 778945 h 1089230"/>
                <a:gd name="connsiteX45" fmla="*/ 19200 w 1091621"/>
                <a:gd name="connsiteY45" fmla="*/ 778945 h 1089230"/>
                <a:gd name="connsiteX46" fmla="*/ 0 w 1091621"/>
                <a:gd name="connsiteY46" fmla="*/ 798144 h 1089230"/>
                <a:gd name="connsiteX47" fmla="*/ 0 w 1091621"/>
                <a:gd name="connsiteY47" fmla="*/ 1069677 h 1089230"/>
                <a:gd name="connsiteX48" fmla="*/ 19200 w 1091621"/>
                <a:gd name="connsiteY48" fmla="*/ 1088877 h 1089230"/>
                <a:gd name="connsiteX49" fmla="*/ 326389 w 1091621"/>
                <a:gd name="connsiteY49" fmla="*/ 1088877 h 1089230"/>
                <a:gd name="connsiteX50" fmla="*/ 345589 w 1091621"/>
                <a:gd name="connsiteY50" fmla="*/ 1069677 h 1089230"/>
                <a:gd name="connsiteX51" fmla="*/ 345589 w 1091621"/>
                <a:gd name="connsiteY51" fmla="*/ 1053221 h 1089230"/>
                <a:gd name="connsiteX52" fmla="*/ 386730 w 1091621"/>
                <a:gd name="connsiteY52" fmla="*/ 1064192 h 1089230"/>
                <a:gd name="connsiteX53" fmla="*/ 789917 w 1091621"/>
                <a:gd name="connsiteY53" fmla="*/ 1066935 h 1089230"/>
                <a:gd name="connsiteX54" fmla="*/ 932541 w 1091621"/>
                <a:gd name="connsiteY54" fmla="*/ 1034021 h 1089230"/>
                <a:gd name="connsiteX55" fmla="*/ 938027 w 1091621"/>
                <a:gd name="connsiteY55" fmla="*/ 1031279 h 1089230"/>
                <a:gd name="connsiteX56" fmla="*/ 1064193 w 1091621"/>
                <a:gd name="connsiteY56" fmla="*/ 938025 h 1089230"/>
                <a:gd name="connsiteX57" fmla="*/ 1091621 w 1091621"/>
                <a:gd name="connsiteY57" fmla="*/ 885912 h 1089230"/>
                <a:gd name="connsiteX58" fmla="*/ 1091621 w 1091621"/>
                <a:gd name="connsiteY58" fmla="*/ 885912 h 1089230"/>
                <a:gd name="connsiteX59" fmla="*/ 1047737 w 1091621"/>
                <a:gd name="connsiteY59" fmla="*/ 822829 h 1089230"/>
                <a:gd name="connsiteX60" fmla="*/ 1047737 w 1091621"/>
                <a:gd name="connsiteY60" fmla="*/ 822829 h 1089230"/>
                <a:gd name="connsiteX61" fmla="*/ 798145 w 1091621"/>
                <a:gd name="connsiteY61" fmla="*/ 430614 h 1089230"/>
                <a:gd name="connsiteX62" fmla="*/ 880429 w 1091621"/>
                <a:gd name="connsiteY62" fmla="*/ 381244 h 1089230"/>
                <a:gd name="connsiteX63" fmla="*/ 948998 w 1091621"/>
                <a:gd name="connsiteY63" fmla="*/ 381244 h 1089230"/>
                <a:gd name="connsiteX64" fmla="*/ 913341 w 1091621"/>
                <a:gd name="connsiteY64" fmla="*/ 469012 h 1089230"/>
                <a:gd name="connsiteX65" fmla="*/ 828316 w 1091621"/>
                <a:gd name="connsiteY65" fmla="*/ 526610 h 1089230"/>
                <a:gd name="connsiteX66" fmla="*/ 781689 w 1091621"/>
                <a:gd name="connsiteY66" fmla="*/ 526610 h 1089230"/>
                <a:gd name="connsiteX67" fmla="*/ 896885 w 1091621"/>
                <a:gd name="connsiteY67" fmla="*/ 427871 h 1089230"/>
                <a:gd name="connsiteX68" fmla="*/ 866715 w 1091621"/>
                <a:gd name="connsiteY68" fmla="*/ 405929 h 1089230"/>
                <a:gd name="connsiteX69" fmla="*/ 762489 w 1091621"/>
                <a:gd name="connsiteY69" fmla="*/ 493697 h 1089230"/>
                <a:gd name="connsiteX70" fmla="*/ 798145 w 1091621"/>
                <a:gd name="connsiteY70" fmla="*/ 430614 h 1089230"/>
                <a:gd name="connsiteX71" fmla="*/ 504669 w 1091621"/>
                <a:gd name="connsiteY71" fmla="*/ 181022 h 1089230"/>
                <a:gd name="connsiteX72" fmla="*/ 485470 w 1091621"/>
                <a:gd name="connsiteY72" fmla="*/ 181022 h 1089230"/>
                <a:gd name="connsiteX73" fmla="*/ 485470 w 1091621"/>
                <a:gd name="connsiteY73" fmla="*/ 109710 h 1089230"/>
                <a:gd name="connsiteX74" fmla="*/ 504669 w 1091621"/>
                <a:gd name="connsiteY74" fmla="*/ 109710 h 1089230"/>
                <a:gd name="connsiteX75" fmla="*/ 559524 w 1091621"/>
                <a:gd name="connsiteY75" fmla="*/ 54855 h 1089230"/>
                <a:gd name="connsiteX76" fmla="*/ 559524 w 1091621"/>
                <a:gd name="connsiteY76" fmla="*/ 35656 h 1089230"/>
                <a:gd name="connsiteX77" fmla="*/ 850258 w 1091621"/>
                <a:gd name="connsiteY77" fmla="*/ 35656 h 1089230"/>
                <a:gd name="connsiteX78" fmla="*/ 850258 w 1091621"/>
                <a:gd name="connsiteY78" fmla="*/ 54855 h 1089230"/>
                <a:gd name="connsiteX79" fmla="*/ 905113 w 1091621"/>
                <a:gd name="connsiteY79" fmla="*/ 109710 h 1089230"/>
                <a:gd name="connsiteX80" fmla="*/ 924313 w 1091621"/>
                <a:gd name="connsiteY80" fmla="*/ 109710 h 1089230"/>
                <a:gd name="connsiteX81" fmla="*/ 924313 w 1091621"/>
                <a:gd name="connsiteY81" fmla="*/ 181022 h 1089230"/>
                <a:gd name="connsiteX82" fmla="*/ 905113 w 1091621"/>
                <a:gd name="connsiteY82" fmla="*/ 181022 h 1089230"/>
                <a:gd name="connsiteX83" fmla="*/ 850258 w 1091621"/>
                <a:gd name="connsiteY83" fmla="*/ 235878 h 1089230"/>
                <a:gd name="connsiteX84" fmla="*/ 850258 w 1091621"/>
                <a:gd name="connsiteY84" fmla="*/ 255077 h 1089230"/>
                <a:gd name="connsiteX85" fmla="*/ 559524 w 1091621"/>
                <a:gd name="connsiteY85" fmla="*/ 255077 h 1089230"/>
                <a:gd name="connsiteX86" fmla="*/ 559524 w 1091621"/>
                <a:gd name="connsiteY86" fmla="*/ 235878 h 1089230"/>
                <a:gd name="connsiteX87" fmla="*/ 504669 w 1091621"/>
                <a:gd name="connsiteY87" fmla="*/ 181022 h 1089230"/>
                <a:gd name="connsiteX88" fmla="*/ 504669 w 1091621"/>
                <a:gd name="connsiteY88" fmla="*/ 181022 h 1089230"/>
                <a:gd name="connsiteX89" fmla="*/ 885914 w 1091621"/>
                <a:gd name="connsiteY89" fmla="*/ 255077 h 1089230"/>
                <a:gd name="connsiteX90" fmla="*/ 885914 w 1091621"/>
                <a:gd name="connsiteY90" fmla="*/ 235878 h 1089230"/>
                <a:gd name="connsiteX91" fmla="*/ 905113 w 1091621"/>
                <a:gd name="connsiteY91" fmla="*/ 216678 h 1089230"/>
                <a:gd name="connsiteX92" fmla="*/ 924313 w 1091621"/>
                <a:gd name="connsiteY92" fmla="*/ 216678 h 1089230"/>
                <a:gd name="connsiteX93" fmla="*/ 924313 w 1091621"/>
                <a:gd name="connsiteY93" fmla="*/ 252334 h 1089230"/>
                <a:gd name="connsiteX94" fmla="*/ 885914 w 1091621"/>
                <a:gd name="connsiteY94" fmla="*/ 252334 h 1089230"/>
                <a:gd name="connsiteX95" fmla="*/ 921570 w 1091621"/>
                <a:gd name="connsiteY95" fmla="*/ 74054 h 1089230"/>
                <a:gd name="connsiteX96" fmla="*/ 902370 w 1091621"/>
                <a:gd name="connsiteY96" fmla="*/ 74054 h 1089230"/>
                <a:gd name="connsiteX97" fmla="*/ 883171 w 1091621"/>
                <a:gd name="connsiteY97" fmla="*/ 54855 h 1089230"/>
                <a:gd name="connsiteX98" fmla="*/ 883171 w 1091621"/>
                <a:gd name="connsiteY98" fmla="*/ 35656 h 1089230"/>
                <a:gd name="connsiteX99" fmla="*/ 918827 w 1091621"/>
                <a:gd name="connsiteY99" fmla="*/ 35656 h 1089230"/>
                <a:gd name="connsiteX100" fmla="*/ 918827 w 1091621"/>
                <a:gd name="connsiteY100" fmla="*/ 74054 h 1089230"/>
                <a:gd name="connsiteX101" fmla="*/ 521126 w 1091621"/>
                <a:gd name="connsiteY101" fmla="*/ 35656 h 1089230"/>
                <a:gd name="connsiteX102" fmla="*/ 521126 w 1091621"/>
                <a:gd name="connsiteY102" fmla="*/ 54855 h 1089230"/>
                <a:gd name="connsiteX103" fmla="*/ 501926 w 1091621"/>
                <a:gd name="connsiteY103" fmla="*/ 74054 h 1089230"/>
                <a:gd name="connsiteX104" fmla="*/ 482727 w 1091621"/>
                <a:gd name="connsiteY104" fmla="*/ 74054 h 1089230"/>
                <a:gd name="connsiteX105" fmla="*/ 482727 w 1091621"/>
                <a:gd name="connsiteY105" fmla="*/ 38399 h 1089230"/>
                <a:gd name="connsiteX106" fmla="*/ 521126 w 1091621"/>
                <a:gd name="connsiteY106" fmla="*/ 38399 h 1089230"/>
                <a:gd name="connsiteX107" fmla="*/ 485470 w 1091621"/>
                <a:gd name="connsiteY107" fmla="*/ 219421 h 1089230"/>
                <a:gd name="connsiteX108" fmla="*/ 504669 w 1091621"/>
                <a:gd name="connsiteY108" fmla="*/ 219421 h 1089230"/>
                <a:gd name="connsiteX109" fmla="*/ 523869 w 1091621"/>
                <a:gd name="connsiteY109" fmla="*/ 238620 h 1089230"/>
                <a:gd name="connsiteX110" fmla="*/ 523869 w 1091621"/>
                <a:gd name="connsiteY110" fmla="*/ 257820 h 1089230"/>
                <a:gd name="connsiteX111" fmla="*/ 488212 w 1091621"/>
                <a:gd name="connsiteY111" fmla="*/ 257820 h 1089230"/>
                <a:gd name="connsiteX112" fmla="*/ 488212 w 1091621"/>
                <a:gd name="connsiteY112" fmla="*/ 219421 h 1089230"/>
                <a:gd name="connsiteX113" fmla="*/ 721348 w 1091621"/>
                <a:gd name="connsiteY113" fmla="*/ 290733 h 1089230"/>
                <a:gd name="connsiteX114" fmla="*/ 721348 w 1091621"/>
                <a:gd name="connsiteY114" fmla="*/ 617122 h 1089230"/>
                <a:gd name="connsiteX115" fmla="*/ 721348 w 1091621"/>
                <a:gd name="connsiteY115" fmla="*/ 622607 h 1089230"/>
                <a:gd name="connsiteX116" fmla="*/ 732319 w 1091621"/>
                <a:gd name="connsiteY116" fmla="*/ 652778 h 1089230"/>
                <a:gd name="connsiteX117" fmla="*/ 713120 w 1091621"/>
                <a:gd name="connsiteY117" fmla="*/ 652778 h 1089230"/>
                <a:gd name="connsiteX118" fmla="*/ 671978 w 1091621"/>
                <a:gd name="connsiteY118" fmla="*/ 652778 h 1089230"/>
                <a:gd name="connsiteX119" fmla="*/ 682949 w 1091621"/>
                <a:gd name="connsiteY119" fmla="*/ 622607 h 1089230"/>
                <a:gd name="connsiteX120" fmla="*/ 682949 w 1091621"/>
                <a:gd name="connsiteY120" fmla="*/ 617122 h 1089230"/>
                <a:gd name="connsiteX121" fmla="*/ 682949 w 1091621"/>
                <a:gd name="connsiteY121" fmla="*/ 290733 h 1089230"/>
                <a:gd name="connsiteX122" fmla="*/ 721348 w 1091621"/>
                <a:gd name="connsiteY122" fmla="*/ 290733 h 1089230"/>
                <a:gd name="connsiteX123" fmla="*/ 493698 w 1091621"/>
                <a:gd name="connsiteY123" fmla="*/ 469012 h 1089230"/>
                <a:gd name="connsiteX124" fmla="*/ 458042 w 1091621"/>
                <a:gd name="connsiteY124" fmla="*/ 381244 h 1089230"/>
                <a:gd name="connsiteX125" fmla="*/ 526612 w 1091621"/>
                <a:gd name="connsiteY125" fmla="*/ 381244 h 1089230"/>
                <a:gd name="connsiteX126" fmla="*/ 608895 w 1091621"/>
                <a:gd name="connsiteY126" fmla="*/ 430614 h 1089230"/>
                <a:gd name="connsiteX127" fmla="*/ 639064 w 1091621"/>
                <a:gd name="connsiteY127" fmla="*/ 493697 h 1089230"/>
                <a:gd name="connsiteX128" fmla="*/ 534840 w 1091621"/>
                <a:gd name="connsiteY128" fmla="*/ 405929 h 1089230"/>
                <a:gd name="connsiteX129" fmla="*/ 504669 w 1091621"/>
                <a:gd name="connsiteY129" fmla="*/ 427871 h 1089230"/>
                <a:gd name="connsiteX130" fmla="*/ 619866 w 1091621"/>
                <a:gd name="connsiteY130" fmla="*/ 526610 h 1089230"/>
                <a:gd name="connsiteX131" fmla="*/ 573238 w 1091621"/>
                <a:gd name="connsiteY131" fmla="*/ 526610 h 1089230"/>
                <a:gd name="connsiteX132" fmla="*/ 493698 w 1091621"/>
                <a:gd name="connsiteY132" fmla="*/ 469012 h 1089230"/>
                <a:gd name="connsiteX133" fmla="*/ 493698 w 1091621"/>
                <a:gd name="connsiteY133" fmla="*/ 469012 h 1089230"/>
                <a:gd name="connsiteX134" fmla="*/ 433357 w 1091621"/>
                <a:gd name="connsiteY134" fmla="*/ 776202 h 1089230"/>
                <a:gd name="connsiteX135" fmla="*/ 490955 w 1091621"/>
                <a:gd name="connsiteY135" fmla="*/ 751517 h 1089230"/>
                <a:gd name="connsiteX136" fmla="*/ 534840 w 1091621"/>
                <a:gd name="connsiteY136" fmla="*/ 726832 h 1089230"/>
                <a:gd name="connsiteX137" fmla="*/ 644550 w 1091621"/>
                <a:gd name="connsiteY137" fmla="*/ 691176 h 1089230"/>
                <a:gd name="connsiteX138" fmla="*/ 715862 w 1091621"/>
                <a:gd name="connsiteY138" fmla="*/ 691176 h 1089230"/>
                <a:gd name="connsiteX139" fmla="*/ 855744 w 1091621"/>
                <a:gd name="connsiteY139" fmla="*/ 729575 h 1089230"/>
                <a:gd name="connsiteX140" fmla="*/ 905113 w 1091621"/>
                <a:gd name="connsiteY140" fmla="*/ 754260 h 1089230"/>
                <a:gd name="connsiteX141" fmla="*/ 973682 w 1091621"/>
                <a:gd name="connsiteY141" fmla="*/ 781687 h 1089230"/>
                <a:gd name="connsiteX142" fmla="*/ 1009338 w 1091621"/>
                <a:gd name="connsiteY142" fmla="*/ 820086 h 1089230"/>
                <a:gd name="connsiteX143" fmla="*/ 962712 w 1091621"/>
                <a:gd name="connsiteY143" fmla="*/ 833800 h 1089230"/>
                <a:gd name="connsiteX144" fmla="*/ 863972 w 1091621"/>
                <a:gd name="connsiteY144" fmla="*/ 891398 h 1089230"/>
                <a:gd name="connsiteX145" fmla="*/ 855744 w 1091621"/>
                <a:gd name="connsiteY145" fmla="*/ 894140 h 1089230"/>
                <a:gd name="connsiteX146" fmla="*/ 817344 w 1091621"/>
                <a:gd name="connsiteY146" fmla="*/ 894140 h 1089230"/>
                <a:gd name="connsiteX147" fmla="*/ 817344 w 1091621"/>
                <a:gd name="connsiteY147" fmla="*/ 822829 h 1089230"/>
                <a:gd name="connsiteX148" fmla="*/ 754261 w 1091621"/>
                <a:gd name="connsiteY148" fmla="*/ 787173 h 1089230"/>
                <a:gd name="connsiteX149" fmla="*/ 523869 w 1091621"/>
                <a:gd name="connsiteY149" fmla="*/ 787173 h 1089230"/>
                <a:gd name="connsiteX150" fmla="*/ 438843 w 1091621"/>
                <a:gd name="connsiteY150" fmla="*/ 806372 h 1089230"/>
                <a:gd name="connsiteX151" fmla="*/ 405929 w 1091621"/>
                <a:gd name="connsiteY151" fmla="*/ 822829 h 1089230"/>
                <a:gd name="connsiteX152" fmla="*/ 394958 w 1091621"/>
                <a:gd name="connsiteY152" fmla="*/ 822829 h 1089230"/>
                <a:gd name="connsiteX153" fmla="*/ 433357 w 1091621"/>
                <a:gd name="connsiteY153" fmla="*/ 776202 h 1089230"/>
                <a:gd name="connsiteX154" fmla="*/ 433357 w 1091621"/>
                <a:gd name="connsiteY154" fmla="*/ 776202 h 1089230"/>
                <a:gd name="connsiteX155" fmla="*/ 32914 w 1091621"/>
                <a:gd name="connsiteY155" fmla="*/ 817343 h 1089230"/>
                <a:gd name="connsiteX156" fmla="*/ 213936 w 1091621"/>
                <a:gd name="connsiteY156" fmla="*/ 817343 h 1089230"/>
                <a:gd name="connsiteX157" fmla="*/ 213936 w 1091621"/>
                <a:gd name="connsiteY157" fmla="*/ 1053221 h 1089230"/>
                <a:gd name="connsiteX158" fmla="*/ 32914 w 1091621"/>
                <a:gd name="connsiteY158" fmla="*/ 1053221 h 1089230"/>
                <a:gd name="connsiteX159" fmla="*/ 32914 w 1091621"/>
                <a:gd name="connsiteY159" fmla="*/ 817343 h 1089230"/>
                <a:gd name="connsiteX160" fmla="*/ 304447 w 1091621"/>
                <a:gd name="connsiteY160" fmla="*/ 1053221 h 1089230"/>
                <a:gd name="connsiteX161" fmla="*/ 249592 w 1091621"/>
                <a:gd name="connsiteY161" fmla="*/ 1053221 h 1089230"/>
                <a:gd name="connsiteX162" fmla="*/ 249592 w 1091621"/>
                <a:gd name="connsiteY162" fmla="*/ 817343 h 1089230"/>
                <a:gd name="connsiteX163" fmla="*/ 304447 w 1091621"/>
                <a:gd name="connsiteY163" fmla="*/ 817343 h 1089230"/>
                <a:gd name="connsiteX164" fmla="*/ 304447 w 1091621"/>
                <a:gd name="connsiteY164" fmla="*/ 1053221 h 1089230"/>
                <a:gd name="connsiteX165" fmla="*/ 1047737 w 1091621"/>
                <a:gd name="connsiteY165" fmla="*/ 883169 h 1089230"/>
                <a:gd name="connsiteX166" fmla="*/ 1036766 w 1091621"/>
                <a:gd name="connsiteY166" fmla="*/ 907854 h 1089230"/>
                <a:gd name="connsiteX167" fmla="*/ 913341 w 1091621"/>
                <a:gd name="connsiteY167" fmla="*/ 1001108 h 1089230"/>
                <a:gd name="connsiteX168" fmla="*/ 773461 w 1091621"/>
                <a:gd name="connsiteY168" fmla="*/ 1034021 h 1089230"/>
                <a:gd name="connsiteX169" fmla="*/ 389473 w 1091621"/>
                <a:gd name="connsiteY169" fmla="*/ 1031279 h 1089230"/>
                <a:gd name="connsiteX170" fmla="*/ 345589 w 1091621"/>
                <a:gd name="connsiteY170" fmla="*/ 1020307 h 1089230"/>
                <a:gd name="connsiteX171" fmla="*/ 340103 w 1091621"/>
                <a:gd name="connsiteY171" fmla="*/ 1020307 h 1089230"/>
                <a:gd name="connsiteX172" fmla="*/ 340103 w 1091621"/>
                <a:gd name="connsiteY172" fmla="*/ 855742 h 1089230"/>
                <a:gd name="connsiteX173" fmla="*/ 411415 w 1091621"/>
                <a:gd name="connsiteY173" fmla="*/ 855742 h 1089230"/>
                <a:gd name="connsiteX174" fmla="*/ 419643 w 1091621"/>
                <a:gd name="connsiteY174" fmla="*/ 852999 h 1089230"/>
                <a:gd name="connsiteX175" fmla="*/ 455300 w 1091621"/>
                <a:gd name="connsiteY175" fmla="*/ 833800 h 1089230"/>
                <a:gd name="connsiteX176" fmla="*/ 523869 w 1091621"/>
                <a:gd name="connsiteY176" fmla="*/ 817343 h 1089230"/>
                <a:gd name="connsiteX177" fmla="*/ 754261 w 1091621"/>
                <a:gd name="connsiteY177" fmla="*/ 817343 h 1089230"/>
                <a:gd name="connsiteX178" fmla="*/ 778946 w 1091621"/>
                <a:gd name="connsiteY178" fmla="*/ 828314 h 1089230"/>
                <a:gd name="connsiteX179" fmla="*/ 789917 w 1091621"/>
                <a:gd name="connsiteY179" fmla="*/ 852999 h 1089230"/>
                <a:gd name="connsiteX180" fmla="*/ 778946 w 1091621"/>
                <a:gd name="connsiteY180" fmla="*/ 877684 h 1089230"/>
                <a:gd name="connsiteX181" fmla="*/ 754261 w 1091621"/>
                <a:gd name="connsiteY181" fmla="*/ 888655 h 1089230"/>
                <a:gd name="connsiteX182" fmla="*/ 630837 w 1091621"/>
                <a:gd name="connsiteY182" fmla="*/ 888655 h 1089230"/>
                <a:gd name="connsiteX183" fmla="*/ 630837 w 1091621"/>
                <a:gd name="connsiteY183" fmla="*/ 924311 h 1089230"/>
                <a:gd name="connsiteX184" fmla="*/ 858486 w 1091621"/>
                <a:gd name="connsiteY184" fmla="*/ 924311 h 1089230"/>
                <a:gd name="connsiteX185" fmla="*/ 858486 w 1091621"/>
                <a:gd name="connsiteY185" fmla="*/ 924311 h 1089230"/>
                <a:gd name="connsiteX186" fmla="*/ 883171 w 1091621"/>
                <a:gd name="connsiteY186" fmla="*/ 918825 h 1089230"/>
                <a:gd name="connsiteX187" fmla="*/ 883171 w 1091621"/>
                <a:gd name="connsiteY187" fmla="*/ 918825 h 1089230"/>
                <a:gd name="connsiteX188" fmla="*/ 981910 w 1091621"/>
                <a:gd name="connsiteY188" fmla="*/ 861227 h 1089230"/>
                <a:gd name="connsiteX189" fmla="*/ 1017567 w 1091621"/>
                <a:gd name="connsiteY189" fmla="*/ 850256 h 1089230"/>
                <a:gd name="connsiteX190" fmla="*/ 1017567 w 1091621"/>
                <a:gd name="connsiteY190" fmla="*/ 850256 h 1089230"/>
                <a:gd name="connsiteX191" fmla="*/ 1047737 w 1091621"/>
                <a:gd name="connsiteY191" fmla="*/ 883169 h 1089230"/>
                <a:gd name="connsiteX192" fmla="*/ 1047737 w 1091621"/>
                <a:gd name="connsiteY192" fmla="*/ 883169 h 1089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091621" h="1089230">
                  <a:moveTo>
                    <a:pt x="1047737" y="822829"/>
                  </a:moveTo>
                  <a:cubicBezTo>
                    <a:pt x="1042252" y="787173"/>
                    <a:pt x="1020310" y="757002"/>
                    <a:pt x="984653" y="743289"/>
                  </a:cubicBezTo>
                  <a:lnTo>
                    <a:pt x="916084" y="715861"/>
                  </a:lnTo>
                  <a:cubicBezTo>
                    <a:pt x="899627" y="710375"/>
                    <a:pt x="885914" y="702147"/>
                    <a:pt x="872200" y="693919"/>
                  </a:cubicBezTo>
                  <a:cubicBezTo>
                    <a:pt x="842030" y="674719"/>
                    <a:pt x="809116" y="663748"/>
                    <a:pt x="773461" y="655520"/>
                  </a:cubicBezTo>
                  <a:lnTo>
                    <a:pt x="759747" y="611636"/>
                  </a:lnTo>
                  <a:lnTo>
                    <a:pt x="759747" y="562266"/>
                  </a:lnTo>
                  <a:lnTo>
                    <a:pt x="831058" y="562266"/>
                  </a:lnTo>
                  <a:cubicBezTo>
                    <a:pt x="883171" y="562266"/>
                    <a:pt x="929798" y="532096"/>
                    <a:pt x="948998" y="482726"/>
                  </a:cubicBezTo>
                  <a:lnTo>
                    <a:pt x="995624" y="370273"/>
                  </a:lnTo>
                  <a:cubicBezTo>
                    <a:pt x="998367" y="364787"/>
                    <a:pt x="998367" y="362045"/>
                    <a:pt x="995624" y="356559"/>
                  </a:cubicBezTo>
                  <a:lnTo>
                    <a:pt x="995624" y="356559"/>
                  </a:lnTo>
                  <a:cubicBezTo>
                    <a:pt x="992882" y="351074"/>
                    <a:pt x="987396" y="345588"/>
                    <a:pt x="979168" y="345588"/>
                  </a:cubicBezTo>
                  <a:lnTo>
                    <a:pt x="883171" y="345588"/>
                  </a:lnTo>
                  <a:cubicBezTo>
                    <a:pt x="833801" y="345588"/>
                    <a:pt x="789917" y="373016"/>
                    <a:pt x="770718" y="416900"/>
                  </a:cubicBezTo>
                  <a:lnTo>
                    <a:pt x="762489" y="433357"/>
                  </a:lnTo>
                  <a:lnTo>
                    <a:pt x="762489" y="293475"/>
                  </a:lnTo>
                  <a:lnTo>
                    <a:pt x="943512" y="293475"/>
                  </a:lnTo>
                  <a:cubicBezTo>
                    <a:pt x="954483" y="293475"/>
                    <a:pt x="962712" y="285247"/>
                    <a:pt x="962712" y="274276"/>
                  </a:cubicBezTo>
                  <a:lnTo>
                    <a:pt x="962712" y="19199"/>
                  </a:lnTo>
                  <a:cubicBezTo>
                    <a:pt x="962712" y="8228"/>
                    <a:pt x="954483" y="0"/>
                    <a:pt x="943512" y="0"/>
                  </a:cubicBezTo>
                  <a:lnTo>
                    <a:pt x="471756" y="0"/>
                  </a:lnTo>
                  <a:cubicBezTo>
                    <a:pt x="460785" y="0"/>
                    <a:pt x="452557" y="8228"/>
                    <a:pt x="452557" y="19199"/>
                  </a:cubicBezTo>
                  <a:lnTo>
                    <a:pt x="452557" y="274276"/>
                  </a:lnTo>
                  <a:cubicBezTo>
                    <a:pt x="452557" y="285247"/>
                    <a:pt x="460785" y="293475"/>
                    <a:pt x="471756" y="293475"/>
                  </a:cubicBezTo>
                  <a:lnTo>
                    <a:pt x="652778" y="293475"/>
                  </a:lnTo>
                  <a:lnTo>
                    <a:pt x="652778" y="433357"/>
                  </a:lnTo>
                  <a:lnTo>
                    <a:pt x="644550" y="416900"/>
                  </a:lnTo>
                  <a:cubicBezTo>
                    <a:pt x="622609" y="373016"/>
                    <a:pt x="578724" y="345588"/>
                    <a:pt x="532097" y="345588"/>
                  </a:cubicBezTo>
                  <a:lnTo>
                    <a:pt x="436100" y="345588"/>
                  </a:lnTo>
                  <a:cubicBezTo>
                    <a:pt x="427872" y="345588"/>
                    <a:pt x="422386" y="351074"/>
                    <a:pt x="419643" y="356559"/>
                  </a:cubicBezTo>
                  <a:lnTo>
                    <a:pt x="419643" y="356559"/>
                  </a:lnTo>
                  <a:cubicBezTo>
                    <a:pt x="416901" y="362045"/>
                    <a:pt x="416901" y="364787"/>
                    <a:pt x="419643" y="370273"/>
                  </a:cubicBezTo>
                  <a:lnTo>
                    <a:pt x="466270" y="482726"/>
                  </a:lnTo>
                  <a:cubicBezTo>
                    <a:pt x="485470" y="532096"/>
                    <a:pt x="532097" y="562266"/>
                    <a:pt x="584209" y="562266"/>
                  </a:cubicBezTo>
                  <a:lnTo>
                    <a:pt x="655521" y="562266"/>
                  </a:lnTo>
                  <a:lnTo>
                    <a:pt x="655521" y="614379"/>
                  </a:lnTo>
                  <a:lnTo>
                    <a:pt x="641807" y="652778"/>
                  </a:lnTo>
                  <a:cubicBezTo>
                    <a:pt x="597923" y="655520"/>
                    <a:pt x="554039" y="669234"/>
                    <a:pt x="518383" y="696662"/>
                  </a:cubicBezTo>
                  <a:cubicBezTo>
                    <a:pt x="507412" y="704890"/>
                    <a:pt x="493698" y="713118"/>
                    <a:pt x="479984" y="718604"/>
                  </a:cubicBezTo>
                  <a:lnTo>
                    <a:pt x="422386" y="743289"/>
                  </a:lnTo>
                  <a:cubicBezTo>
                    <a:pt x="392215" y="757002"/>
                    <a:pt x="370274" y="784430"/>
                    <a:pt x="364788" y="817343"/>
                  </a:cubicBezTo>
                  <a:lnTo>
                    <a:pt x="345589" y="817343"/>
                  </a:lnTo>
                  <a:lnTo>
                    <a:pt x="345589" y="798144"/>
                  </a:lnTo>
                  <a:cubicBezTo>
                    <a:pt x="345589" y="787173"/>
                    <a:pt x="337360" y="778945"/>
                    <a:pt x="326389" y="778945"/>
                  </a:cubicBezTo>
                  <a:lnTo>
                    <a:pt x="19200" y="778945"/>
                  </a:lnTo>
                  <a:cubicBezTo>
                    <a:pt x="8228" y="778945"/>
                    <a:pt x="0" y="787173"/>
                    <a:pt x="0" y="798144"/>
                  </a:cubicBezTo>
                  <a:lnTo>
                    <a:pt x="0" y="1069677"/>
                  </a:lnTo>
                  <a:cubicBezTo>
                    <a:pt x="0" y="1080648"/>
                    <a:pt x="8228" y="1088877"/>
                    <a:pt x="19200" y="1088877"/>
                  </a:cubicBezTo>
                  <a:lnTo>
                    <a:pt x="326389" y="1088877"/>
                  </a:lnTo>
                  <a:cubicBezTo>
                    <a:pt x="337360" y="1088877"/>
                    <a:pt x="345589" y="1080648"/>
                    <a:pt x="345589" y="1069677"/>
                  </a:cubicBezTo>
                  <a:lnTo>
                    <a:pt x="345589" y="1053221"/>
                  </a:lnTo>
                  <a:lnTo>
                    <a:pt x="386730" y="1064192"/>
                  </a:lnTo>
                  <a:cubicBezTo>
                    <a:pt x="518383" y="1097105"/>
                    <a:pt x="655521" y="1097105"/>
                    <a:pt x="789917" y="1066935"/>
                  </a:cubicBezTo>
                  <a:lnTo>
                    <a:pt x="932541" y="1034021"/>
                  </a:lnTo>
                  <a:cubicBezTo>
                    <a:pt x="935284" y="1034021"/>
                    <a:pt x="938027" y="1031279"/>
                    <a:pt x="938027" y="1031279"/>
                  </a:cubicBezTo>
                  <a:lnTo>
                    <a:pt x="1064193" y="938025"/>
                  </a:lnTo>
                  <a:cubicBezTo>
                    <a:pt x="1080650" y="924311"/>
                    <a:pt x="1091621" y="905112"/>
                    <a:pt x="1091621" y="885912"/>
                  </a:cubicBezTo>
                  <a:lnTo>
                    <a:pt x="1091621" y="885912"/>
                  </a:lnTo>
                  <a:cubicBezTo>
                    <a:pt x="1083393" y="858485"/>
                    <a:pt x="1069679" y="833800"/>
                    <a:pt x="1047737" y="822829"/>
                  </a:cubicBezTo>
                  <a:lnTo>
                    <a:pt x="1047737" y="822829"/>
                  </a:lnTo>
                  <a:close/>
                  <a:moveTo>
                    <a:pt x="798145" y="430614"/>
                  </a:moveTo>
                  <a:cubicBezTo>
                    <a:pt x="814602" y="400443"/>
                    <a:pt x="844772" y="381244"/>
                    <a:pt x="880429" y="381244"/>
                  </a:cubicBezTo>
                  <a:lnTo>
                    <a:pt x="948998" y="381244"/>
                  </a:lnTo>
                  <a:lnTo>
                    <a:pt x="913341" y="469012"/>
                  </a:lnTo>
                  <a:cubicBezTo>
                    <a:pt x="899627" y="504668"/>
                    <a:pt x="866715" y="526610"/>
                    <a:pt x="828316" y="526610"/>
                  </a:cubicBezTo>
                  <a:lnTo>
                    <a:pt x="781689" y="526610"/>
                  </a:lnTo>
                  <a:cubicBezTo>
                    <a:pt x="828316" y="501926"/>
                    <a:pt x="866715" y="469012"/>
                    <a:pt x="896885" y="427871"/>
                  </a:cubicBezTo>
                  <a:lnTo>
                    <a:pt x="866715" y="405929"/>
                  </a:lnTo>
                  <a:cubicBezTo>
                    <a:pt x="839287" y="441585"/>
                    <a:pt x="803631" y="471755"/>
                    <a:pt x="762489" y="493697"/>
                  </a:cubicBezTo>
                  <a:lnTo>
                    <a:pt x="798145" y="430614"/>
                  </a:lnTo>
                  <a:close/>
                  <a:moveTo>
                    <a:pt x="504669" y="181022"/>
                  </a:moveTo>
                  <a:lnTo>
                    <a:pt x="485470" y="181022"/>
                  </a:lnTo>
                  <a:lnTo>
                    <a:pt x="485470" y="109710"/>
                  </a:lnTo>
                  <a:lnTo>
                    <a:pt x="504669" y="109710"/>
                  </a:lnTo>
                  <a:cubicBezTo>
                    <a:pt x="534840" y="109710"/>
                    <a:pt x="559524" y="85026"/>
                    <a:pt x="559524" y="54855"/>
                  </a:cubicBezTo>
                  <a:lnTo>
                    <a:pt x="559524" y="35656"/>
                  </a:lnTo>
                  <a:lnTo>
                    <a:pt x="850258" y="35656"/>
                  </a:lnTo>
                  <a:lnTo>
                    <a:pt x="850258" y="54855"/>
                  </a:lnTo>
                  <a:cubicBezTo>
                    <a:pt x="850258" y="85026"/>
                    <a:pt x="874943" y="109710"/>
                    <a:pt x="905113" y="109710"/>
                  </a:cubicBezTo>
                  <a:lnTo>
                    <a:pt x="924313" y="109710"/>
                  </a:lnTo>
                  <a:lnTo>
                    <a:pt x="924313" y="181022"/>
                  </a:lnTo>
                  <a:lnTo>
                    <a:pt x="905113" y="181022"/>
                  </a:lnTo>
                  <a:cubicBezTo>
                    <a:pt x="874943" y="181022"/>
                    <a:pt x="850258" y="205707"/>
                    <a:pt x="850258" y="235878"/>
                  </a:cubicBezTo>
                  <a:lnTo>
                    <a:pt x="850258" y="255077"/>
                  </a:lnTo>
                  <a:lnTo>
                    <a:pt x="559524" y="255077"/>
                  </a:lnTo>
                  <a:lnTo>
                    <a:pt x="559524" y="235878"/>
                  </a:lnTo>
                  <a:cubicBezTo>
                    <a:pt x="559524" y="205707"/>
                    <a:pt x="534840" y="181022"/>
                    <a:pt x="504669" y="181022"/>
                  </a:cubicBezTo>
                  <a:lnTo>
                    <a:pt x="504669" y="181022"/>
                  </a:lnTo>
                  <a:close/>
                  <a:moveTo>
                    <a:pt x="885914" y="255077"/>
                  </a:moveTo>
                  <a:lnTo>
                    <a:pt x="885914" y="235878"/>
                  </a:lnTo>
                  <a:cubicBezTo>
                    <a:pt x="885914" y="224906"/>
                    <a:pt x="894142" y="216678"/>
                    <a:pt x="905113" y="216678"/>
                  </a:cubicBezTo>
                  <a:lnTo>
                    <a:pt x="924313" y="216678"/>
                  </a:lnTo>
                  <a:lnTo>
                    <a:pt x="924313" y="252334"/>
                  </a:lnTo>
                  <a:lnTo>
                    <a:pt x="885914" y="252334"/>
                  </a:lnTo>
                  <a:close/>
                  <a:moveTo>
                    <a:pt x="921570" y="74054"/>
                  </a:moveTo>
                  <a:lnTo>
                    <a:pt x="902370" y="74054"/>
                  </a:lnTo>
                  <a:cubicBezTo>
                    <a:pt x="891399" y="74054"/>
                    <a:pt x="883171" y="65826"/>
                    <a:pt x="883171" y="54855"/>
                  </a:cubicBezTo>
                  <a:lnTo>
                    <a:pt x="883171" y="35656"/>
                  </a:lnTo>
                  <a:lnTo>
                    <a:pt x="918827" y="35656"/>
                  </a:lnTo>
                  <a:lnTo>
                    <a:pt x="918827" y="74054"/>
                  </a:lnTo>
                  <a:close/>
                  <a:moveTo>
                    <a:pt x="521126" y="35656"/>
                  </a:moveTo>
                  <a:lnTo>
                    <a:pt x="521126" y="54855"/>
                  </a:lnTo>
                  <a:cubicBezTo>
                    <a:pt x="521126" y="65826"/>
                    <a:pt x="512898" y="74054"/>
                    <a:pt x="501926" y="74054"/>
                  </a:cubicBezTo>
                  <a:lnTo>
                    <a:pt x="482727" y="74054"/>
                  </a:lnTo>
                  <a:lnTo>
                    <a:pt x="482727" y="38399"/>
                  </a:lnTo>
                  <a:lnTo>
                    <a:pt x="521126" y="38399"/>
                  </a:lnTo>
                  <a:close/>
                  <a:moveTo>
                    <a:pt x="485470" y="219421"/>
                  </a:moveTo>
                  <a:lnTo>
                    <a:pt x="504669" y="219421"/>
                  </a:lnTo>
                  <a:cubicBezTo>
                    <a:pt x="515640" y="219421"/>
                    <a:pt x="523869" y="227649"/>
                    <a:pt x="523869" y="238620"/>
                  </a:cubicBezTo>
                  <a:lnTo>
                    <a:pt x="523869" y="257820"/>
                  </a:lnTo>
                  <a:lnTo>
                    <a:pt x="488212" y="257820"/>
                  </a:lnTo>
                  <a:lnTo>
                    <a:pt x="488212" y="219421"/>
                  </a:lnTo>
                  <a:close/>
                  <a:moveTo>
                    <a:pt x="721348" y="290733"/>
                  </a:moveTo>
                  <a:lnTo>
                    <a:pt x="721348" y="617122"/>
                  </a:lnTo>
                  <a:cubicBezTo>
                    <a:pt x="721348" y="619864"/>
                    <a:pt x="721348" y="619864"/>
                    <a:pt x="721348" y="622607"/>
                  </a:cubicBezTo>
                  <a:lnTo>
                    <a:pt x="732319" y="652778"/>
                  </a:lnTo>
                  <a:cubicBezTo>
                    <a:pt x="726833" y="652778"/>
                    <a:pt x="721348" y="652778"/>
                    <a:pt x="713120" y="652778"/>
                  </a:cubicBezTo>
                  <a:lnTo>
                    <a:pt x="671978" y="652778"/>
                  </a:lnTo>
                  <a:lnTo>
                    <a:pt x="682949" y="622607"/>
                  </a:lnTo>
                  <a:cubicBezTo>
                    <a:pt x="682949" y="619864"/>
                    <a:pt x="682949" y="619864"/>
                    <a:pt x="682949" y="617122"/>
                  </a:cubicBezTo>
                  <a:lnTo>
                    <a:pt x="682949" y="290733"/>
                  </a:lnTo>
                  <a:lnTo>
                    <a:pt x="721348" y="290733"/>
                  </a:lnTo>
                  <a:close/>
                  <a:moveTo>
                    <a:pt x="493698" y="469012"/>
                  </a:moveTo>
                  <a:lnTo>
                    <a:pt x="458042" y="381244"/>
                  </a:lnTo>
                  <a:lnTo>
                    <a:pt x="526612" y="381244"/>
                  </a:lnTo>
                  <a:cubicBezTo>
                    <a:pt x="562267" y="381244"/>
                    <a:pt x="592438" y="400443"/>
                    <a:pt x="608895" y="430614"/>
                  </a:cubicBezTo>
                  <a:lnTo>
                    <a:pt x="639064" y="493697"/>
                  </a:lnTo>
                  <a:cubicBezTo>
                    <a:pt x="597923" y="471755"/>
                    <a:pt x="562267" y="441585"/>
                    <a:pt x="534840" y="405929"/>
                  </a:cubicBezTo>
                  <a:lnTo>
                    <a:pt x="504669" y="427871"/>
                  </a:lnTo>
                  <a:cubicBezTo>
                    <a:pt x="534840" y="469012"/>
                    <a:pt x="575981" y="501926"/>
                    <a:pt x="619866" y="526610"/>
                  </a:cubicBezTo>
                  <a:lnTo>
                    <a:pt x="573238" y="526610"/>
                  </a:lnTo>
                  <a:cubicBezTo>
                    <a:pt x="540326" y="526610"/>
                    <a:pt x="507412" y="504668"/>
                    <a:pt x="493698" y="469012"/>
                  </a:cubicBezTo>
                  <a:lnTo>
                    <a:pt x="493698" y="469012"/>
                  </a:lnTo>
                  <a:close/>
                  <a:moveTo>
                    <a:pt x="433357" y="776202"/>
                  </a:moveTo>
                  <a:lnTo>
                    <a:pt x="490955" y="751517"/>
                  </a:lnTo>
                  <a:cubicBezTo>
                    <a:pt x="507412" y="746031"/>
                    <a:pt x="521126" y="735060"/>
                    <a:pt x="534840" y="726832"/>
                  </a:cubicBezTo>
                  <a:cubicBezTo>
                    <a:pt x="565010" y="702147"/>
                    <a:pt x="603409" y="691176"/>
                    <a:pt x="644550" y="691176"/>
                  </a:cubicBezTo>
                  <a:lnTo>
                    <a:pt x="715862" y="691176"/>
                  </a:lnTo>
                  <a:cubicBezTo>
                    <a:pt x="765232" y="691176"/>
                    <a:pt x="811859" y="704890"/>
                    <a:pt x="855744" y="729575"/>
                  </a:cubicBezTo>
                  <a:cubicBezTo>
                    <a:pt x="872200" y="737803"/>
                    <a:pt x="888656" y="746031"/>
                    <a:pt x="905113" y="754260"/>
                  </a:cubicBezTo>
                  <a:lnTo>
                    <a:pt x="973682" y="781687"/>
                  </a:lnTo>
                  <a:cubicBezTo>
                    <a:pt x="990139" y="787173"/>
                    <a:pt x="1003853" y="803629"/>
                    <a:pt x="1009338" y="820086"/>
                  </a:cubicBezTo>
                  <a:cubicBezTo>
                    <a:pt x="992882" y="820086"/>
                    <a:pt x="979168" y="825571"/>
                    <a:pt x="962712" y="833800"/>
                  </a:cubicBezTo>
                  <a:lnTo>
                    <a:pt x="863972" y="891398"/>
                  </a:lnTo>
                  <a:cubicBezTo>
                    <a:pt x="861229" y="891398"/>
                    <a:pt x="858486" y="894140"/>
                    <a:pt x="855744" y="894140"/>
                  </a:cubicBezTo>
                  <a:lnTo>
                    <a:pt x="817344" y="894140"/>
                  </a:lnTo>
                  <a:cubicBezTo>
                    <a:pt x="831058" y="872198"/>
                    <a:pt x="831058" y="844771"/>
                    <a:pt x="817344" y="822829"/>
                  </a:cubicBezTo>
                  <a:cubicBezTo>
                    <a:pt x="803631" y="800887"/>
                    <a:pt x="781689" y="787173"/>
                    <a:pt x="754261" y="787173"/>
                  </a:cubicBezTo>
                  <a:lnTo>
                    <a:pt x="523869" y="787173"/>
                  </a:lnTo>
                  <a:cubicBezTo>
                    <a:pt x="493698" y="787173"/>
                    <a:pt x="466270" y="795401"/>
                    <a:pt x="438843" y="806372"/>
                  </a:cubicBezTo>
                  <a:lnTo>
                    <a:pt x="405929" y="822829"/>
                  </a:lnTo>
                  <a:lnTo>
                    <a:pt x="394958" y="822829"/>
                  </a:lnTo>
                  <a:cubicBezTo>
                    <a:pt x="403187" y="798144"/>
                    <a:pt x="414158" y="784430"/>
                    <a:pt x="433357" y="776202"/>
                  </a:cubicBezTo>
                  <a:lnTo>
                    <a:pt x="433357" y="776202"/>
                  </a:lnTo>
                  <a:close/>
                  <a:moveTo>
                    <a:pt x="32914" y="817343"/>
                  </a:moveTo>
                  <a:lnTo>
                    <a:pt x="213936" y="817343"/>
                  </a:lnTo>
                  <a:lnTo>
                    <a:pt x="213936" y="1053221"/>
                  </a:lnTo>
                  <a:lnTo>
                    <a:pt x="32914" y="1053221"/>
                  </a:lnTo>
                  <a:lnTo>
                    <a:pt x="32914" y="817343"/>
                  </a:lnTo>
                  <a:close/>
                  <a:moveTo>
                    <a:pt x="304447" y="1053221"/>
                  </a:moveTo>
                  <a:lnTo>
                    <a:pt x="249592" y="1053221"/>
                  </a:lnTo>
                  <a:lnTo>
                    <a:pt x="249592" y="817343"/>
                  </a:lnTo>
                  <a:lnTo>
                    <a:pt x="304447" y="817343"/>
                  </a:lnTo>
                  <a:lnTo>
                    <a:pt x="304447" y="1053221"/>
                  </a:lnTo>
                  <a:close/>
                  <a:moveTo>
                    <a:pt x="1047737" y="883169"/>
                  </a:moveTo>
                  <a:cubicBezTo>
                    <a:pt x="1047737" y="891398"/>
                    <a:pt x="1042252" y="902369"/>
                    <a:pt x="1036766" y="907854"/>
                  </a:cubicBezTo>
                  <a:lnTo>
                    <a:pt x="913341" y="1001108"/>
                  </a:lnTo>
                  <a:lnTo>
                    <a:pt x="773461" y="1034021"/>
                  </a:lnTo>
                  <a:cubicBezTo>
                    <a:pt x="647293" y="1064192"/>
                    <a:pt x="515640" y="1061449"/>
                    <a:pt x="389473" y="1031279"/>
                  </a:cubicBezTo>
                  <a:lnTo>
                    <a:pt x="345589" y="1020307"/>
                  </a:lnTo>
                  <a:cubicBezTo>
                    <a:pt x="342846" y="1020307"/>
                    <a:pt x="342846" y="1020307"/>
                    <a:pt x="340103" y="1020307"/>
                  </a:cubicBezTo>
                  <a:lnTo>
                    <a:pt x="340103" y="855742"/>
                  </a:lnTo>
                  <a:lnTo>
                    <a:pt x="411415" y="855742"/>
                  </a:lnTo>
                  <a:cubicBezTo>
                    <a:pt x="414158" y="855742"/>
                    <a:pt x="416901" y="855742"/>
                    <a:pt x="419643" y="852999"/>
                  </a:cubicBezTo>
                  <a:lnTo>
                    <a:pt x="455300" y="833800"/>
                  </a:lnTo>
                  <a:cubicBezTo>
                    <a:pt x="477241" y="822829"/>
                    <a:pt x="499184" y="817343"/>
                    <a:pt x="523869" y="817343"/>
                  </a:cubicBezTo>
                  <a:lnTo>
                    <a:pt x="754261" y="817343"/>
                  </a:lnTo>
                  <a:cubicBezTo>
                    <a:pt x="765232" y="817343"/>
                    <a:pt x="773461" y="820086"/>
                    <a:pt x="778946" y="828314"/>
                  </a:cubicBezTo>
                  <a:cubicBezTo>
                    <a:pt x="784432" y="833800"/>
                    <a:pt x="789917" y="844771"/>
                    <a:pt x="789917" y="852999"/>
                  </a:cubicBezTo>
                  <a:cubicBezTo>
                    <a:pt x="789917" y="863970"/>
                    <a:pt x="787175" y="872198"/>
                    <a:pt x="778946" y="877684"/>
                  </a:cubicBezTo>
                  <a:cubicBezTo>
                    <a:pt x="773461" y="883169"/>
                    <a:pt x="762489" y="888655"/>
                    <a:pt x="754261" y="888655"/>
                  </a:cubicBezTo>
                  <a:lnTo>
                    <a:pt x="630837" y="888655"/>
                  </a:lnTo>
                  <a:lnTo>
                    <a:pt x="630837" y="924311"/>
                  </a:lnTo>
                  <a:lnTo>
                    <a:pt x="858486" y="924311"/>
                  </a:lnTo>
                  <a:lnTo>
                    <a:pt x="858486" y="924311"/>
                  </a:lnTo>
                  <a:cubicBezTo>
                    <a:pt x="866715" y="924311"/>
                    <a:pt x="874943" y="921568"/>
                    <a:pt x="883171" y="918825"/>
                  </a:cubicBezTo>
                  <a:cubicBezTo>
                    <a:pt x="883171" y="918825"/>
                    <a:pt x="883171" y="918825"/>
                    <a:pt x="883171" y="918825"/>
                  </a:cubicBezTo>
                  <a:lnTo>
                    <a:pt x="981910" y="861227"/>
                  </a:lnTo>
                  <a:cubicBezTo>
                    <a:pt x="992882" y="855742"/>
                    <a:pt x="1006596" y="850256"/>
                    <a:pt x="1017567" y="850256"/>
                  </a:cubicBezTo>
                  <a:lnTo>
                    <a:pt x="1017567" y="850256"/>
                  </a:lnTo>
                  <a:cubicBezTo>
                    <a:pt x="1036766" y="852999"/>
                    <a:pt x="1047737" y="866713"/>
                    <a:pt x="1047737" y="883169"/>
                  </a:cubicBezTo>
                  <a:lnTo>
                    <a:pt x="1047737" y="883169"/>
                  </a:lnTo>
                  <a:close/>
                </a:path>
              </a:pathLst>
            </a:custGeom>
            <a:solidFill>
              <a:srgbClr val="000000"/>
            </a:solidFill>
            <a:ln w="274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dirty="0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e8e45bbabd_3_7"/>
          <p:cNvSpPr txBox="1">
            <a:spLocks noGrp="1"/>
          </p:cNvSpPr>
          <p:nvPr>
            <p:ph type="body" idx="2"/>
          </p:nvPr>
        </p:nvSpPr>
        <p:spPr>
          <a:xfrm>
            <a:off x="798381" y="443960"/>
            <a:ext cx="1059510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3600"/>
              <a:buNone/>
            </a:pPr>
            <a:r>
              <a:rPr lang="pl-PL" b="1" dirty="0">
                <a:solidFill>
                  <a:srgbClr val="75A949"/>
                </a:solidFill>
              </a:rPr>
              <a:t>Poprawa gospodarki społeczności wiejskich </a:t>
            </a:r>
          </a:p>
        </p:txBody>
      </p:sp>
      <p:grpSp>
        <p:nvGrpSpPr>
          <p:cNvPr id="596" name="Google Shape;596;g2e8e45bbabd_3_7"/>
          <p:cNvGrpSpPr/>
          <p:nvPr/>
        </p:nvGrpSpPr>
        <p:grpSpPr>
          <a:xfrm rot="3730713">
            <a:off x="10918888" y="553998"/>
            <a:ext cx="949899" cy="1163507"/>
            <a:chOff x="7602444" y="4967675"/>
            <a:chExt cx="483620" cy="592374"/>
          </a:xfrm>
        </p:grpSpPr>
        <p:grpSp>
          <p:nvGrpSpPr>
            <p:cNvPr id="597" name="Google Shape;597;g2e8e45bbabd_3_7"/>
            <p:cNvGrpSpPr/>
            <p:nvPr/>
          </p:nvGrpSpPr>
          <p:grpSpPr>
            <a:xfrm>
              <a:off x="7618661" y="4967675"/>
              <a:ext cx="467403" cy="507609"/>
              <a:chOff x="2251964" y="3590497"/>
              <a:chExt cx="467403" cy="507609"/>
            </a:xfrm>
          </p:grpSpPr>
          <p:sp>
            <p:nvSpPr>
              <p:cNvPr id="598" name="Google Shape;598;g2e8e45bbabd_3_7"/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/>
                <a:ahLst/>
                <a:cxnLst/>
                <a:rect l="l" t="t" r="r" b="b"/>
                <a:pathLst>
                  <a:path w="228111" h="209384" extrusionOk="0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g2e8e45bbabd_3_7"/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/>
                <a:ahLst/>
                <a:cxnLst/>
                <a:rect l="l" t="t" r="r" b="b"/>
                <a:pathLst>
                  <a:path w="176382" h="341656" extrusionOk="0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g2e8e45bbabd_3_7"/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/>
                <a:ahLst/>
                <a:cxnLst/>
                <a:rect l="l" t="t" r="r" b="b"/>
                <a:pathLst>
                  <a:path w="173755" h="240181" extrusionOk="0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1" name="Google Shape;601;g2e8e45bbabd_3_7"/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</p:grpSpPr>
          <p:sp>
            <p:nvSpPr>
              <p:cNvPr id="602" name="Google Shape;602;g2e8e45bbabd_3_7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g2e8e45bbabd_3_7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pl-PL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04" name="Google Shape;604;g2e8e45bbabd_3_7"/>
          <p:cNvSpPr txBox="1"/>
          <p:nvPr/>
        </p:nvSpPr>
        <p:spPr>
          <a:xfrm>
            <a:off x="900500" y="2821300"/>
            <a:ext cx="643800" cy="9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lang="pl-PL" sz="40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g2e8e45bbabd_3_7"/>
          <p:cNvSpPr txBox="1"/>
          <p:nvPr/>
        </p:nvSpPr>
        <p:spPr>
          <a:xfrm>
            <a:off x="4314525" y="2821300"/>
            <a:ext cx="643800" cy="9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lang="pl-PL" sz="40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g2e8e45bbabd_3_7"/>
          <p:cNvSpPr txBox="1"/>
          <p:nvPr/>
        </p:nvSpPr>
        <p:spPr>
          <a:xfrm>
            <a:off x="2266949" y="1758400"/>
            <a:ext cx="9925051" cy="3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2500" b="1" i="0" u="none" strike="noStrike" cap="none" dirty="0">
                <a:solidFill>
                  <a:srgbClr val="75A949"/>
                </a:solidFill>
                <a:latin typeface="Calibri"/>
                <a:ea typeface="Calibri"/>
                <a:cs typeface="Calibri"/>
                <a:sym typeface="Calibri"/>
              </a:rPr>
              <a:t>Redukcja kosztów i poprawa rentowności:</a:t>
            </a: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pl-PL"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pl-PL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Agroekologia promuje naturalną kontrolę szkodników i chorób, zmniejszając zapotrzebowanie na drogie środki zewnętrzne.</a:t>
            </a: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pl-PL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Techniki zintegrowanej ochrony przed szkodnikami (IPM) mogą zminimalizować szkody wyrządzane przez szkodniki i zmaksymalizować plony.</a:t>
            </a: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pl-PL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Zmniejszona zależność od nawozów chemicznych i pestycydów może pomóc rolnikom zaoszczędzić pieniądze i chronić środowisko.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l-PL" sz="24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EED2B1-C65A-06E7-C555-034D4FAEFD81}"/>
              </a:ext>
            </a:extLst>
          </p:cNvPr>
          <p:cNvGrpSpPr/>
          <p:nvPr/>
        </p:nvGrpSpPr>
        <p:grpSpPr>
          <a:xfrm>
            <a:off x="897384" y="1562725"/>
            <a:ext cx="1094363" cy="943510"/>
            <a:chOff x="4417506" y="446113"/>
            <a:chExt cx="1094363" cy="943510"/>
          </a:xfrm>
        </p:grpSpPr>
        <p:sp>
          <p:nvSpPr>
            <p:cNvPr id="3" name="Freeform 1341">
              <a:extLst>
                <a:ext uri="{FF2B5EF4-FFF2-40B4-BE49-F238E27FC236}">
                  <a16:creationId xmlns:a16="http://schemas.microsoft.com/office/drawing/2014/main" id="{45622314-CD67-867E-9304-58EA9B611E21}"/>
                </a:ext>
              </a:extLst>
            </p:cNvPr>
            <p:cNvSpPr/>
            <p:nvPr/>
          </p:nvSpPr>
          <p:spPr>
            <a:xfrm>
              <a:off x="5163539" y="720390"/>
              <a:ext cx="348330" cy="663748"/>
            </a:xfrm>
            <a:custGeom>
              <a:avLst/>
              <a:gdLst>
                <a:gd name="connsiteX0" fmla="*/ 296219 w 348330"/>
                <a:gd name="connsiteY0" fmla="*/ 0 h 663748"/>
                <a:gd name="connsiteX1" fmla="*/ 52112 w 348330"/>
                <a:gd name="connsiteY1" fmla="*/ 0 h 663748"/>
                <a:gd name="connsiteX2" fmla="*/ 0 w 348330"/>
                <a:gd name="connsiteY2" fmla="*/ 52112 h 663748"/>
                <a:gd name="connsiteX3" fmla="*/ 0 w 348330"/>
                <a:gd name="connsiteY3" fmla="*/ 54855 h 663748"/>
                <a:gd name="connsiteX4" fmla="*/ 16456 w 348330"/>
                <a:gd name="connsiteY4" fmla="*/ 93254 h 663748"/>
                <a:gd name="connsiteX5" fmla="*/ 0 w 348330"/>
                <a:gd name="connsiteY5" fmla="*/ 131652 h 663748"/>
                <a:gd name="connsiteX6" fmla="*/ 0 w 348330"/>
                <a:gd name="connsiteY6" fmla="*/ 134395 h 663748"/>
                <a:gd name="connsiteX7" fmla="*/ 16456 w 348330"/>
                <a:gd name="connsiteY7" fmla="*/ 172794 h 663748"/>
                <a:gd name="connsiteX8" fmla="*/ 0 w 348330"/>
                <a:gd name="connsiteY8" fmla="*/ 211193 h 663748"/>
                <a:gd name="connsiteX9" fmla="*/ 0 w 348330"/>
                <a:gd name="connsiteY9" fmla="*/ 213935 h 663748"/>
                <a:gd name="connsiteX10" fmla="*/ 16456 w 348330"/>
                <a:gd name="connsiteY10" fmla="*/ 252334 h 663748"/>
                <a:gd name="connsiteX11" fmla="*/ 0 w 348330"/>
                <a:gd name="connsiteY11" fmla="*/ 290733 h 663748"/>
                <a:gd name="connsiteX12" fmla="*/ 0 w 348330"/>
                <a:gd name="connsiteY12" fmla="*/ 293475 h 663748"/>
                <a:gd name="connsiteX13" fmla="*/ 16456 w 348330"/>
                <a:gd name="connsiteY13" fmla="*/ 331874 h 663748"/>
                <a:gd name="connsiteX14" fmla="*/ 0 w 348330"/>
                <a:gd name="connsiteY14" fmla="*/ 370273 h 663748"/>
                <a:gd name="connsiteX15" fmla="*/ 0 w 348330"/>
                <a:gd name="connsiteY15" fmla="*/ 373016 h 663748"/>
                <a:gd name="connsiteX16" fmla="*/ 16456 w 348330"/>
                <a:gd name="connsiteY16" fmla="*/ 411414 h 663748"/>
                <a:gd name="connsiteX17" fmla="*/ 0 w 348330"/>
                <a:gd name="connsiteY17" fmla="*/ 449813 h 663748"/>
                <a:gd name="connsiteX18" fmla="*/ 0 w 348330"/>
                <a:gd name="connsiteY18" fmla="*/ 452556 h 663748"/>
                <a:gd name="connsiteX19" fmla="*/ 16456 w 348330"/>
                <a:gd name="connsiteY19" fmla="*/ 490954 h 663748"/>
                <a:gd name="connsiteX20" fmla="*/ 0 w 348330"/>
                <a:gd name="connsiteY20" fmla="*/ 529353 h 663748"/>
                <a:gd name="connsiteX21" fmla="*/ 0 w 348330"/>
                <a:gd name="connsiteY21" fmla="*/ 532096 h 663748"/>
                <a:gd name="connsiteX22" fmla="*/ 16456 w 348330"/>
                <a:gd name="connsiteY22" fmla="*/ 570494 h 663748"/>
                <a:gd name="connsiteX23" fmla="*/ 0 w 348330"/>
                <a:gd name="connsiteY23" fmla="*/ 608893 h 663748"/>
                <a:gd name="connsiteX24" fmla="*/ 0 w 348330"/>
                <a:gd name="connsiteY24" fmla="*/ 611636 h 663748"/>
                <a:gd name="connsiteX25" fmla="*/ 52112 w 348330"/>
                <a:gd name="connsiteY25" fmla="*/ 663748 h 663748"/>
                <a:gd name="connsiteX26" fmla="*/ 296219 w 348330"/>
                <a:gd name="connsiteY26" fmla="*/ 663748 h 663748"/>
                <a:gd name="connsiteX27" fmla="*/ 348331 w 348330"/>
                <a:gd name="connsiteY27" fmla="*/ 611636 h 663748"/>
                <a:gd name="connsiteX28" fmla="*/ 348331 w 348330"/>
                <a:gd name="connsiteY28" fmla="*/ 608893 h 663748"/>
                <a:gd name="connsiteX29" fmla="*/ 331874 w 348330"/>
                <a:gd name="connsiteY29" fmla="*/ 570494 h 663748"/>
                <a:gd name="connsiteX30" fmla="*/ 348331 w 348330"/>
                <a:gd name="connsiteY30" fmla="*/ 532096 h 663748"/>
                <a:gd name="connsiteX31" fmla="*/ 348331 w 348330"/>
                <a:gd name="connsiteY31" fmla="*/ 529353 h 663748"/>
                <a:gd name="connsiteX32" fmla="*/ 331874 w 348330"/>
                <a:gd name="connsiteY32" fmla="*/ 490954 h 663748"/>
                <a:gd name="connsiteX33" fmla="*/ 348331 w 348330"/>
                <a:gd name="connsiteY33" fmla="*/ 452556 h 663748"/>
                <a:gd name="connsiteX34" fmla="*/ 348331 w 348330"/>
                <a:gd name="connsiteY34" fmla="*/ 449813 h 663748"/>
                <a:gd name="connsiteX35" fmla="*/ 331874 w 348330"/>
                <a:gd name="connsiteY35" fmla="*/ 411414 h 663748"/>
                <a:gd name="connsiteX36" fmla="*/ 348331 w 348330"/>
                <a:gd name="connsiteY36" fmla="*/ 373016 h 663748"/>
                <a:gd name="connsiteX37" fmla="*/ 348331 w 348330"/>
                <a:gd name="connsiteY37" fmla="*/ 370273 h 663748"/>
                <a:gd name="connsiteX38" fmla="*/ 331874 w 348330"/>
                <a:gd name="connsiteY38" fmla="*/ 331874 h 663748"/>
                <a:gd name="connsiteX39" fmla="*/ 348331 w 348330"/>
                <a:gd name="connsiteY39" fmla="*/ 293475 h 663748"/>
                <a:gd name="connsiteX40" fmla="*/ 348331 w 348330"/>
                <a:gd name="connsiteY40" fmla="*/ 290733 h 663748"/>
                <a:gd name="connsiteX41" fmla="*/ 331874 w 348330"/>
                <a:gd name="connsiteY41" fmla="*/ 252334 h 663748"/>
                <a:gd name="connsiteX42" fmla="*/ 348331 w 348330"/>
                <a:gd name="connsiteY42" fmla="*/ 213935 h 663748"/>
                <a:gd name="connsiteX43" fmla="*/ 348331 w 348330"/>
                <a:gd name="connsiteY43" fmla="*/ 211193 h 663748"/>
                <a:gd name="connsiteX44" fmla="*/ 331874 w 348330"/>
                <a:gd name="connsiteY44" fmla="*/ 172794 h 663748"/>
                <a:gd name="connsiteX45" fmla="*/ 348331 w 348330"/>
                <a:gd name="connsiteY45" fmla="*/ 134395 h 663748"/>
                <a:gd name="connsiteX46" fmla="*/ 348331 w 348330"/>
                <a:gd name="connsiteY46" fmla="*/ 131652 h 663748"/>
                <a:gd name="connsiteX47" fmla="*/ 331874 w 348330"/>
                <a:gd name="connsiteY47" fmla="*/ 93254 h 663748"/>
                <a:gd name="connsiteX48" fmla="*/ 348331 w 348330"/>
                <a:gd name="connsiteY48" fmla="*/ 54855 h 663748"/>
                <a:gd name="connsiteX49" fmla="*/ 348331 w 348330"/>
                <a:gd name="connsiteY49" fmla="*/ 52112 h 663748"/>
                <a:gd name="connsiteX50" fmla="*/ 296219 w 348330"/>
                <a:gd name="connsiteY50" fmla="*/ 0 h 663748"/>
                <a:gd name="connsiteX51" fmla="*/ 296219 w 348330"/>
                <a:gd name="connsiteY51" fmla="*/ 0 h 663748"/>
                <a:gd name="connsiteX52" fmla="*/ 320903 w 348330"/>
                <a:gd name="connsiteY52" fmla="*/ 619864 h 663748"/>
                <a:gd name="connsiteX53" fmla="*/ 296219 w 348330"/>
                <a:gd name="connsiteY53" fmla="*/ 644549 h 663748"/>
                <a:gd name="connsiteX54" fmla="*/ 52112 w 348330"/>
                <a:gd name="connsiteY54" fmla="*/ 644549 h 663748"/>
                <a:gd name="connsiteX55" fmla="*/ 27428 w 348330"/>
                <a:gd name="connsiteY55" fmla="*/ 619864 h 663748"/>
                <a:gd name="connsiteX56" fmla="*/ 27428 w 348330"/>
                <a:gd name="connsiteY56" fmla="*/ 617122 h 663748"/>
                <a:gd name="connsiteX57" fmla="*/ 52112 w 348330"/>
                <a:gd name="connsiteY57" fmla="*/ 592437 h 663748"/>
                <a:gd name="connsiteX58" fmla="*/ 296219 w 348330"/>
                <a:gd name="connsiteY58" fmla="*/ 592437 h 663748"/>
                <a:gd name="connsiteX59" fmla="*/ 320903 w 348330"/>
                <a:gd name="connsiteY59" fmla="*/ 617122 h 663748"/>
                <a:gd name="connsiteX60" fmla="*/ 320903 w 348330"/>
                <a:gd name="connsiteY60" fmla="*/ 619864 h 663748"/>
                <a:gd name="connsiteX61" fmla="*/ 320903 w 348330"/>
                <a:gd name="connsiteY61" fmla="*/ 537581 h 663748"/>
                <a:gd name="connsiteX62" fmla="*/ 296219 w 348330"/>
                <a:gd name="connsiteY62" fmla="*/ 562266 h 663748"/>
                <a:gd name="connsiteX63" fmla="*/ 52112 w 348330"/>
                <a:gd name="connsiteY63" fmla="*/ 562266 h 663748"/>
                <a:gd name="connsiteX64" fmla="*/ 27428 w 348330"/>
                <a:gd name="connsiteY64" fmla="*/ 537581 h 663748"/>
                <a:gd name="connsiteX65" fmla="*/ 27428 w 348330"/>
                <a:gd name="connsiteY65" fmla="*/ 534839 h 663748"/>
                <a:gd name="connsiteX66" fmla="*/ 52112 w 348330"/>
                <a:gd name="connsiteY66" fmla="*/ 510154 h 663748"/>
                <a:gd name="connsiteX67" fmla="*/ 298961 w 348330"/>
                <a:gd name="connsiteY67" fmla="*/ 510154 h 663748"/>
                <a:gd name="connsiteX68" fmla="*/ 323646 w 348330"/>
                <a:gd name="connsiteY68" fmla="*/ 534839 h 663748"/>
                <a:gd name="connsiteX69" fmla="*/ 323646 w 348330"/>
                <a:gd name="connsiteY69" fmla="*/ 537581 h 663748"/>
                <a:gd name="connsiteX70" fmla="*/ 320903 w 348330"/>
                <a:gd name="connsiteY70" fmla="*/ 458041 h 663748"/>
                <a:gd name="connsiteX71" fmla="*/ 296219 w 348330"/>
                <a:gd name="connsiteY71" fmla="*/ 482726 h 663748"/>
                <a:gd name="connsiteX72" fmla="*/ 49369 w 348330"/>
                <a:gd name="connsiteY72" fmla="*/ 482726 h 663748"/>
                <a:gd name="connsiteX73" fmla="*/ 24685 w 348330"/>
                <a:gd name="connsiteY73" fmla="*/ 458041 h 663748"/>
                <a:gd name="connsiteX74" fmla="*/ 24685 w 348330"/>
                <a:gd name="connsiteY74" fmla="*/ 455298 h 663748"/>
                <a:gd name="connsiteX75" fmla="*/ 49369 w 348330"/>
                <a:gd name="connsiteY75" fmla="*/ 430614 h 663748"/>
                <a:gd name="connsiteX76" fmla="*/ 293476 w 348330"/>
                <a:gd name="connsiteY76" fmla="*/ 430614 h 663748"/>
                <a:gd name="connsiteX77" fmla="*/ 318160 w 348330"/>
                <a:gd name="connsiteY77" fmla="*/ 455298 h 663748"/>
                <a:gd name="connsiteX78" fmla="*/ 318160 w 348330"/>
                <a:gd name="connsiteY78" fmla="*/ 458041 h 663748"/>
                <a:gd name="connsiteX79" fmla="*/ 320903 w 348330"/>
                <a:gd name="connsiteY79" fmla="*/ 378501 h 663748"/>
                <a:gd name="connsiteX80" fmla="*/ 296219 w 348330"/>
                <a:gd name="connsiteY80" fmla="*/ 403186 h 663748"/>
                <a:gd name="connsiteX81" fmla="*/ 52112 w 348330"/>
                <a:gd name="connsiteY81" fmla="*/ 403186 h 663748"/>
                <a:gd name="connsiteX82" fmla="*/ 27428 w 348330"/>
                <a:gd name="connsiteY82" fmla="*/ 378501 h 663748"/>
                <a:gd name="connsiteX83" fmla="*/ 27428 w 348330"/>
                <a:gd name="connsiteY83" fmla="*/ 375758 h 663748"/>
                <a:gd name="connsiteX84" fmla="*/ 52112 w 348330"/>
                <a:gd name="connsiteY84" fmla="*/ 351073 h 663748"/>
                <a:gd name="connsiteX85" fmla="*/ 298961 w 348330"/>
                <a:gd name="connsiteY85" fmla="*/ 351073 h 663748"/>
                <a:gd name="connsiteX86" fmla="*/ 323646 w 348330"/>
                <a:gd name="connsiteY86" fmla="*/ 375758 h 663748"/>
                <a:gd name="connsiteX87" fmla="*/ 323646 w 348330"/>
                <a:gd name="connsiteY87" fmla="*/ 378501 h 663748"/>
                <a:gd name="connsiteX88" fmla="*/ 320903 w 348330"/>
                <a:gd name="connsiteY88" fmla="*/ 296218 h 663748"/>
                <a:gd name="connsiteX89" fmla="*/ 296219 w 348330"/>
                <a:gd name="connsiteY89" fmla="*/ 320903 h 663748"/>
                <a:gd name="connsiteX90" fmla="*/ 49369 w 348330"/>
                <a:gd name="connsiteY90" fmla="*/ 320903 h 663748"/>
                <a:gd name="connsiteX91" fmla="*/ 24685 w 348330"/>
                <a:gd name="connsiteY91" fmla="*/ 296218 h 663748"/>
                <a:gd name="connsiteX92" fmla="*/ 24685 w 348330"/>
                <a:gd name="connsiteY92" fmla="*/ 293475 h 663748"/>
                <a:gd name="connsiteX93" fmla="*/ 49369 w 348330"/>
                <a:gd name="connsiteY93" fmla="*/ 268791 h 663748"/>
                <a:gd name="connsiteX94" fmla="*/ 296219 w 348330"/>
                <a:gd name="connsiteY94" fmla="*/ 268791 h 663748"/>
                <a:gd name="connsiteX95" fmla="*/ 320903 w 348330"/>
                <a:gd name="connsiteY95" fmla="*/ 293475 h 663748"/>
                <a:gd name="connsiteX96" fmla="*/ 320903 w 348330"/>
                <a:gd name="connsiteY96" fmla="*/ 296218 h 663748"/>
                <a:gd name="connsiteX97" fmla="*/ 320903 w 348330"/>
                <a:gd name="connsiteY97" fmla="*/ 216678 h 663748"/>
                <a:gd name="connsiteX98" fmla="*/ 296219 w 348330"/>
                <a:gd name="connsiteY98" fmla="*/ 241363 h 663748"/>
                <a:gd name="connsiteX99" fmla="*/ 49369 w 348330"/>
                <a:gd name="connsiteY99" fmla="*/ 241363 h 663748"/>
                <a:gd name="connsiteX100" fmla="*/ 24685 w 348330"/>
                <a:gd name="connsiteY100" fmla="*/ 216678 h 663748"/>
                <a:gd name="connsiteX101" fmla="*/ 24685 w 348330"/>
                <a:gd name="connsiteY101" fmla="*/ 213935 h 663748"/>
                <a:gd name="connsiteX102" fmla="*/ 49369 w 348330"/>
                <a:gd name="connsiteY102" fmla="*/ 189250 h 663748"/>
                <a:gd name="connsiteX103" fmla="*/ 296219 w 348330"/>
                <a:gd name="connsiteY103" fmla="*/ 189250 h 663748"/>
                <a:gd name="connsiteX104" fmla="*/ 320903 w 348330"/>
                <a:gd name="connsiteY104" fmla="*/ 213935 h 663748"/>
                <a:gd name="connsiteX105" fmla="*/ 320903 w 348330"/>
                <a:gd name="connsiteY105" fmla="*/ 216678 h 663748"/>
                <a:gd name="connsiteX106" fmla="*/ 320903 w 348330"/>
                <a:gd name="connsiteY106" fmla="*/ 137138 h 663748"/>
                <a:gd name="connsiteX107" fmla="*/ 296219 w 348330"/>
                <a:gd name="connsiteY107" fmla="*/ 161823 h 663748"/>
                <a:gd name="connsiteX108" fmla="*/ 49369 w 348330"/>
                <a:gd name="connsiteY108" fmla="*/ 161823 h 663748"/>
                <a:gd name="connsiteX109" fmla="*/ 24685 w 348330"/>
                <a:gd name="connsiteY109" fmla="*/ 137138 h 663748"/>
                <a:gd name="connsiteX110" fmla="*/ 24685 w 348330"/>
                <a:gd name="connsiteY110" fmla="*/ 134395 h 663748"/>
                <a:gd name="connsiteX111" fmla="*/ 49369 w 348330"/>
                <a:gd name="connsiteY111" fmla="*/ 109710 h 663748"/>
                <a:gd name="connsiteX112" fmla="*/ 293476 w 348330"/>
                <a:gd name="connsiteY112" fmla="*/ 109710 h 663748"/>
                <a:gd name="connsiteX113" fmla="*/ 318160 w 348330"/>
                <a:gd name="connsiteY113" fmla="*/ 134395 h 663748"/>
                <a:gd name="connsiteX114" fmla="*/ 318160 w 348330"/>
                <a:gd name="connsiteY114" fmla="*/ 137138 h 663748"/>
                <a:gd name="connsiteX115" fmla="*/ 320903 w 348330"/>
                <a:gd name="connsiteY115" fmla="*/ 54855 h 663748"/>
                <a:gd name="connsiteX116" fmla="*/ 296219 w 348330"/>
                <a:gd name="connsiteY116" fmla="*/ 79540 h 663748"/>
                <a:gd name="connsiteX117" fmla="*/ 52112 w 348330"/>
                <a:gd name="connsiteY117" fmla="*/ 79540 h 663748"/>
                <a:gd name="connsiteX118" fmla="*/ 27428 w 348330"/>
                <a:gd name="connsiteY118" fmla="*/ 54855 h 663748"/>
                <a:gd name="connsiteX119" fmla="*/ 27428 w 348330"/>
                <a:gd name="connsiteY119" fmla="*/ 52112 h 663748"/>
                <a:gd name="connsiteX120" fmla="*/ 52112 w 348330"/>
                <a:gd name="connsiteY120" fmla="*/ 27428 h 663748"/>
                <a:gd name="connsiteX121" fmla="*/ 296219 w 348330"/>
                <a:gd name="connsiteY121" fmla="*/ 27428 h 663748"/>
                <a:gd name="connsiteX122" fmla="*/ 320903 w 348330"/>
                <a:gd name="connsiteY122" fmla="*/ 52112 h 663748"/>
                <a:gd name="connsiteX123" fmla="*/ 320903 w 348330"/>
                <a:gd name="connsiteY123" fmla="*/ 54855 h 663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348330" h="663748">
                  <a:moveTo>
                    <a:pt x="296219" y="0"/>
                  </a:moveTo>
                  <a:lnTo>
                    <a:pt x="52112" y="0"/>
                  </a:lnTo>
                  <a:cubicBezTo>
                    <a:pt x="24685" y="0"/>
                    <a:pt x="0" y="21942"/>
                    <a:pt x="0" y="52112"/>
                  </a:cubicBezTo>
                  <a:lnTo>
                    <a:pt x="0" y="54855"/>
                  </a:lnTo>
                  <a:cubicBezTo>
                    <a:pt x="0" y="68569"/>
                    <a:pt x="5485" y="85026"/>
                    <a:pt x="16456" y="93254"/>
                  </a:cubicBezTo>
                  <a:cubicBezTo>
                    <a:pt x="5485" y="104225"/>
                    <a:pt x="0" y="117939"/>
                    <a:pt x="0" y="131652"/>
                  </a:cubicBezTo>
                  <a:lnTo>
                    <a:pt x="0" y="134395"/>
                  </a:lnTo>
                  <a:cubicBezTo>
                    <a:pt x="0" y="148109"/>
                    <a:pt x="5485" y="164566"/>
                    <a:pt x="16456" y="172794"/>
                  </a:cubicBezTo>
                  <a:cubicBezTo>
                    <a:pt x="5485" y="183765"/>
                    <a:pt x="0" y="197479"/>
                    <a:pt x="0" y="211193"/>
                  </a:cubicBezTo>
                  <a:lnTo>
                    <a:pt x="0" y="213935"/>
                  </a:lnTo>
                  <a:cubicBezTo>
                    <a:pt x="0" y="227649"/>
                    <a:pt x="5485" y="244106"/>
                    <a:pt x="16456" y="252334"/>
                  </a:cubicBezTo>
                  <a:cubicBezTo>
                    <a:pt x="5485" y="263305"/>
                    <a:pt x="0" y="277019"/>
                    <a:pt x="0" y="290733"/>
                  </a:cubicBezTo>
                  <a:lnTo>
                    <a:pt x="0" y="293475"/>
                  </a:lnTo>
                  <a:cubicBezTo>
                    <a:pt x="0" y="307189"/>
                    <a:pt x="5485" y="323646"/>
                    <a:pt x="16456" y="331874"/>
                  </a:cubicBezTo>
                  <a:cubicBezTo>
                    <a:pt x="5485" y="342845"/>
                    <a:pt x="0" y="356559"/>
                    <a:pt x="0" y="370273"/>
                  </a:cubicBezTo>
                  <a:lnTo>
                    <a:pt x="0" y="373016"/>
                  </a:lnTo>
                  <a:cubicBezTo>
                    <a:pt x="0" y="386729"/>
                    <a:pt x="5485" y="403186"/>
                    <a:pt x="16456" y="411414"/>
                  </a:cubicBezTo>
                  <a:cubicBezTo>
                    <a:pt x="5485" y="422385"/>
                    <a:pt x="0" y="436099"/>
                    <a:pt x="0" y="449813"/>
                  </a:cubicBezTo>
                  <a:lnTo>
                    <a:pt x="0" y="452556"/>
                  </a:lnTo>
                  <a:cubicBezTo>
                    <a:pt x="0" y="466270"/>
                    <a:pt x="5485" y="482726"/>
                    <a:pt x="16456" y="490954"/>
                  </a:cubicBezTo>
                  <a:cubicBezTo>
                    <a:pt x="5485" y="501925"/>
                    <a:pt x="0" y="515639"/>
                    <a:pt x="0" y="529353"/>
                  </a:cubicBezTo>
                  <a:lnTo>
                    <a:pt x="0" y="532096"/>
                  </a:lnTo>
                  <a:cubicBezTo>
                    <a:pt x="0" y="545810"/>
                    <a:pt x="5485" y="562266"/>
                    <a:pt x="16456" y="570494"/>
                  </a:cubicBezTo>
                  <a:cubicBezTo>
                    <a:pt x="5485" y="581466"/>
                    <a:pt x="0" y="595179"/>
                    <a:pt x="0" y="608893"/>
                  </a:cubicBezTo>
                  <a:lnTo>
                    <a:pt x="0" y="611636"/>
                  </a:lnTo>
                  <a:cubicBezTo>
                    <a:pt x="0" y="639063"/>
                    <a:pt x="21942" y="663748"/>
                    <a:pt x="52112" y="663748"/>
                  </a:cubicBezTo>
                  <a:lnTo>
                    <a:pt x="296219" y="663748"/>
                  </a:lnTo>
                  <a:cubicBezTo>
                    <a:pt x="323646" y="663748"/>
                    <a:pt x="348331" y="641806"/>
                    <a:pt x="348331" y="611636"/>
                  </a:cubicBezTo>
                  <a:lnTo>
                    <a:pt x="348331" y="608893"/>
                  </a:lnTo>
                  <a:cubicBezTo>
                    <a:pt x="348331" y="595179"/>
                    <a:pt x="342846" y="578723"/>
                    <a:pt x="331874" y="570494"/>
                  </a:cubicBezTo>
                  <a:cubicBezTo>
                    <a:pt x="342846" y="559523"/>
                    <a:pt x="348331" y="545810"/>
                    <a:pt x="348331" y="532096"/>
                  </a:cubicBezTo>
                  <a:lnTo>
                    <a:pt x="348331" y="529353"/>
                  </a:lnTo>
                  <a:cubicBezTo>
                    <a:pt x="348331" y="515639"/>
                    <a:pt x="342846" y="499183"/>
                    <a:pt x="331874" y="490954"/>
                  </a:cubicBezTo>
                  <a:cubicBezTo>
                    <a:pt x="342846" y="479983"/>
                    <a:pt x="348331" y="466270"/>
                    <a:pt x="348331" y="452556"/>
                  </a:cubicBezTo>
                  <a:lnTo>
                    <a:pt x="348331" y="449813"/>
                  </a:lnTo>
                  <a:cubicBezTo>
                    <a:pt x="348331" y="436099"/>
                    <a:pt x="342846" y="419643"/>
                    <a:pt x="331874" y="411414"/>
                  </a:cubicBezTo>
                  <a:cubicBezTo>
                    <a:pt x="342846" y="400443"/>
                    <a:pt x="348331" y="386729"/>
                    <a:pt x="348331" y="373016"/>
                  </a:cubicBezTo>
                  <a:lnTo>
                    <a:pt x="348331" y="370273"/>
                  </a:lnTo>
                  <a:cubicBezTo>
                    <a:pt x="348331" y="356559"/>
                    <a:pt x="342846" y="340102"/>
                    <a:pt x="331874" y="331874"/>
                  </a:cubicBezTo>
                  <a:cubicBezTo>
                    <a:pt x="342846" y="320903"/>
                    <a:pt x="348331" y="307189"/>
                    <a:pt x="348331" y="293475"/>
                  </a:cubicBezTo>
                  <a:lnTo>
                    <a:pt x="348331" y="290733"/>
                  </a:lnTo>
                  <a:cubicBezTo>
                    <a:pt x="348331" y="277019"/>
                    <a:pt x="342846" y="260562"/>
                    <a:pt x="331874" y="252334"/>
                  </a:cubicBezTo>
                  <a:cubicBezTo>
                    <a:pt x="342846" y="241363"/>
                    <a:pt x="348331" y="227649"/>
                    <a:pt x="348331" y="213935"/>
                  </a:cubicBezTo>
                  <a:lnTo>
                    <a:pt x="348331" y="211193"/>
                  </a:lnTo>
                  <a:cubicBezTo>
                    <a:pt x="348331" y="197479"/>
                    <a:pt x="342846" y="181022"/>
                    <a:pt x="331874" y="172794"/>
                  </a:cubicBezTo>
                  <a:cubicBezTo>
                    <a:pt x="342846" y="161823"/>
                    <a:pt x="348331" y="148109"/>
                    <a:pt x="348331" y="134395"/>
                  </a:cubicBezTo>
                  <a:lnTo>
                    <a:pt x="348331" y="131652"/>
                  </a:lnTo>
                  <a:cubicBezTo>
                    <a:pt x="348331" y="117939"/>
                    <a:pt x="342846" y="101482"/>
                    <a:pt x="331874" y="93254"/>
                  </a:cubicBezTo>
                  <a:cubicBezTo>
                    <a:pt x="342846" y="82283"/>
                    <a:pt x="348331" y="68569"/>
                    <a:pt x="348331" y="54855"/>
                  </a:cubicBezTo>
                  <a:lnTo>
                    <a:pt x="348331" y="52112"/>
                  </a:lnTo>
                  <a:cubicBezTo>
                    <a:pt x="348331" y="24685"/>
                    <a:pt x="323646" y="0"/>
                    <a:pt x="296219" y="0"/>
                  </a:cubicBezTo>
                  <a:lnTo>
                    <a:pt x="296219" y="0"/>
                  </a:lnTo>
                  <a:close/>
                  <a:moveTo>
                    <a:pt x="320903" y="619864"/>
                  </a:moveTo>
                  <a:cubicBezTo>
                    <a:pt x="320903" y="633578"/>
                    <a:pt x="309932" y="644549"/>
                    <a:pt x="296219" y="644549"/>
                  </a:cubicBezTo>
                  <a:lnTo>
                    <a:pt x="52112" y="644549"/>
                  </a:lnTo>
                  <a:cubicBezTo>
                    <a:pt x="38399" y="644549"/>
                    <a:pt x="27428" y="633578"/>
                    <a:pt x="27428" y="619864"/>
                  </a:cubicBezTo>
                  <a:lnTo>
                    <a:pt x="27428" y="617122"/>
                  </a:lnTo>
                  <a:cubicBezTo>
                    <a:pt x="27428" y="603408"/>
                    <a:pt x="38399" y="592437"/>
                    <a:pt x="52112" y="592437"/>
                  </a:cubicBezTo>
                  <a:lnTo>
                    <a:pt x="296219" y="592437"/>
                  </a:lnTo>
                  <a:cubicBezTo>
                    <a:pt x="309932" y="592437"/>
                    <a:pt x="320903" y="603408"/>
                    <a:pt x="320903" y="617122"/>
                  </a:cubicBezTo>
                  <a:lnTo>
                    <a:pt x="320903" y="619864"/>
                  </a:lnTo>
                  <a:close/>
                  <a:moveTo>
                    <a:pt x="320903" y="537581"/>
                  </a:moveTo>
                  <a:cubicBezTo>
                    <a:pt x="320903" y="551295"/>
                    <a:pt x="309932" y="562266"/>
                    <a:pt x="296219" y="562266"/>
                  </a:cubicBezTo>
                  <a:lnTo>
                    <a:pt x="52112" y="562266"/>
                  </a:lnTo>
                  <a:cubicBezTo>
                    <a:pt x="38399" y="562266"/>
                    <a:pt x="27428" y="551295"/>
                    <a:pt x="27428" y="537581"/>
                  </a:cubicBezTo>
                  <a:lnTo>
                    <a:pt x="27428" y="534839"/>
                  </a:lnTo>
                  <a:cubicBezTo>
                    <a:pt x="27428" y="521125"/>
                    <a:pt x="38399" y="510154"/>
                    <a:pt x="52112" y="510154"/>
                  </a:cubicBezTo>
                  <a:lnTo>
                    <a:pt x="298961" y="510154"/>
                  </a:lnTo>
                  <a:cubicBezTo>
                    <a:pt x="312675" y="510154"/>
                    <a:pt x="323646" y="521125"/>
                    <a:pt x="323646" y="534839"/>
                  </a:cubicBezTo>
                  <a:lnTo>
                    <a:pt x="323646" y="537581"/>
                  </a:lnTo>
                  <a:close/>
                  <a:moveTo>
                    <a:pt x="320903" y="458041"/>
                  </a:moveTo>
                  <a:cubicBezTo>
                    <a:pt x="320903" y="471755"/>
                    <a:pt x="309932" y="482726"/>
                    <a:pt x="296219" y="482726"/>
                  </a:cubicBezTo>
                  <a:lnTo>
                    <a:pt x="49369" y="482726"/>
                  </a:lnTo>
                  <a:cubicBezTo>
                    <a:pt x="35656" y="482726"/>
                    <a:pt x="24685" y="471755"/>
                    <a:pt x="24685" y="458041"/>
                  </a:cubicBezTo>
                  <a:lnTo>
                    <a:pt x="24685" y="455298"/>
                  </a:lnTo>
                  <a:cubicBezTo>
                    <a:pt x="24685" y="441585"/>
                    <a:pt x="35656" y="430614"/>
                    <a:pt x="49369" y="430614"/>
                  </a:cubicBezTo>
                  <a:lnTo>
                    <a:pt x="293476" y="430614"/>
                  </a:lnTo>
                  <a:cubicBezTo>
                    <a:pt x="307189" y="430614"/>
                    <a:pt x="318160" y="441585"/>
                    <a:pt x="318160" y="455298"/>
                  </a:cubicBezTo>
                  <a:lnTo>
                    <a:pt x="318160" y="458041"/>
                  </a:lnTo>
                  <a:close/>
                  <a:moveTo>
                    <a:pt x="320903" y="378501"/>
                  </a:moveTo>
                  <a:cubicBezTo>
                    <a:pt x="320903" y="392215"/>
                    <a:pt x="309932" y="403186"/>
                    <a:pt x="296219" y="403186"/>
                  </a:cubicBezTo>
                  <a:lnTo>
                    <a:pt x="52112" y="403186"/>
                  </a:lnTo>
                  <a:cubicBezTo>
                    <a:pt x="38399" y="403186"/>
                    <a:pt x="27428" y="392215"/>
                    <a:pt x="27428" y="378501"/>
                  </a:cubicBezTo>
                  <a:lnTo>
                    <a:pt x="27428" y="375758"/>
                  </a:lnTo>
                  <a:cubicBezTo>
                    <a:pt x="27428" y="362045"/>
                    <a:pt x="38399" y="351073"/>
                    <a:pt x="52112" y="351073"/>
                  </a:cubicBezTo>
                  <a:lnTo>
                    <a:pt x="298961" y="351073"/>
                  </a:lnTo>
                  <a:cubicBezTo>
                    <a:pt x="312675" y="351073"/>
                    <a:pt x="323646" y="362045"/>
                    <a:pt x="323646" y="375758"/>
                  </a:cubicBezTo>
                  <a:lnTo>
                    <a:pt x="323646" y="378501"/>
                  </a:lnTo>
                  <a:close/>
                  <a:moveTo>
                    <a:pt x="320903" y="296218"/>
                  </a:moveTo>
                  <a:cubicBezTo>
                    <a:pt x="320903" y="309932"/>
                    <a:pt x="309932" y="320903"/>
                    <a:pt x="296219" y="320903"/>
                  </a:cubicBezTo>
                  <a:lnTo>
                    <a:pt x="49369" y="320903"/>
                  </a:lnTo>
                  <a:cubicBezTo>
                    <a:pt x="35656" y="320903"/>
                    <a:pt x="24685" y="309932"/>
                    <a:pt x="24685" y="296218"/>
                  </a:cubicBezTo>
                  <a:lnTo>
                    <a:pt x="24685" y="293475"/>
                  </a:lnTo>
                  <a:cubicBezTo>
                    <a:pt x="24685" y="279762"/>
                    <a:pt x="35656" y="268791"/>
                    <a:pt x="49369" y="268791"/>
                  </a:cubicBezTo>
                  <a:lnTo>
                    <a:pt x="296219" y="268791"/>
                  </a:lnTo>
                  <a:cubicBezTo>
                    <a:pt x="309932" y="268791"/>
                    <a:pt x="320903" y="279762"/>
                    <a:pt x="320903" y="293475"/>
                  </a:cubicBezTo>
                  <a:lnTo>
                    <a:pt x="320903" y="296218"/>
                  </a:lnTo>
                  <a:close/>
                  <a:moveTo>
                    <a:pt x="320903" y="216678"/>
                  </a:moveTo>
                  <a:cubicBezTo>
                    <a:pt x="320903" y="230392"/>
                    <a:pt x="309932" y="241363"/>
                    <a:pt x="296219" y="241363"/>
                  </a:cubicBezTo>
                  <a:lnTo>
                    <a:pt x="49369" y="241363"/>
                  </a:lnTo>
                  <a:cubicBezTo>
                    <a:pt x="35656" y="241363"/>
                    <a:pt x="24685" y="230392"/>
                    <a:pt x="24685" y="216678"/>
                  </a:cubicBezTo>
                  <a:lnTo>
                    <a:pt x="24685" y="213935"/>
                  </a:lnTo>
                  <a:cubicBezTo>
                    <a:pt x="24685" y="200222"/>
                    <a:pt x="35656" y="189250"/>
                    <a:pt x="49369" y="189250"/>
                  </a:cubicBezTo>
                  <a:lnTo>
                    <a:pt x="296219" y="189250"/>
                  </a:lnTo>
                  <a:cubicBezTo>
                    <a:pt x="309932" y="189250"/>
                    <a:pt x="320903" y="200222"/>
                    <a:pt x="320903" y="213935"/>
                  </a:cubicBezTo>
                  <a:lnTo>
                    <a:pt x="320903" y="216678"/>
                  </a:lnTo>
                  <a:close/>
                  <a:moveTo>
                    <a:pt x="320903" y="137138"/>
                  </a:moveTo>
                  <a:cubicBezTo>
                    <a:pt x="320903" y="150852"/>
                    <a:pt x="309932" y="161823"/>
                    <a:pt x="296219" y="161823"/>
                  </a:cubicBezTo>
                  <a:lnTo>
                    <a:pt x="49369" y="161823"/>
                  </a:lnTo>
                  <a:cubicBezTo>
                    <a:pt x="35656" y="161823"/>
                    <a:pt x="24685" y="150852"/>
                    <a:pt x="24685" y="137138"/>
                  </a:cubicBezTo>
                  <a:lnTo>
                    <a:pt x="24685" y="134395"/>
                  </a:lnTo>
                  <a:cubicBezTo>
                    <a:pt x="24685" y="120681"/>
                    <a:pt x="35656" y="109710"/>
                    <a:pt x="49369" y="109710"/>
                  </a:cubicBezTo>
                  <a:lnTo>
                    <a:pt x="293476" y="109710"/>
                  </a:lnTo>
                  <a:cubicBezTo>
                    <a:pt x="307189" y="109710"/>
                    <a:pt x="318160" y="120681"/>
                    <a:pt x="318160" y="134395"/>
                  </a:cubicBezTo>
                  <a:lnTo>
                    <a:pt x="318160" y="137138"/>
                  </a:lnTo>
                  <a:close/>
                  <a:moveTo>
                    <a:pt x="320903" y="54855"/>
                  </a:moveTo>
                  <a:cubicBezTo>
                    <a:pt x="320903" y="68569"/>
                    <a:pt x="309932" y="79540"/>
                    <a:pt x="296219" y="79540"/>
                  </a:cubicBezTo>
                  <a:lnTo>
                    <a:pt x="52112" y="79540"/>
                  </a:lnTo>
                  <a:cubicBezTo>
                    <a:pt x="38399" y="79540"/>
                    <a:pt x="27428" y="68569"/>
                    <a:pt x="27428" y="54855"/>
                  </a:cubicBezTo>
                  <a:lnTo>
                    <a:pt x="27428" y="52112"/>
                  </a:lnTo>
                  <a:cubicBezTo>
                    <a:pt x="27428" y="38399"/>
                    <a:pt x="38399" y="27428"/>
                    <a:pt x="52112" y="27428"/>
                  </a:cubicBezTo>
                  <a:lnTo>
                    <a:pt x="296219" y="27428"/>
                  </a:lnTo>
                  <a:cubicBezTo>
                    <a:pt x="309932" y="27428"/>
                    <a:pt x="320903" y="38399"/>
                    <a:pt x="320903" y="52112"/>
                  </a:cubicBezTo>
                  <a:lnTo>
                    <a:pt x="320903" y="54855"/>
                  </a:lnTo>
                  <a:close/>
                </a:path>
              </a:pathLst>
            </a:custGeom>
            <a:solidFill>
              <a:srgbClr val="000000"/>
            </a:solidFill>
            <a:ln w="274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dirty="0"/>
            </a:p>
          </p:txBody>
        </p:sp>
        <p:grpSp>
          <p:nvGrpSpPr>
            <p:cNvPr id="4" name="Graphic 3">
              <a:extLst>
                <a:ext uri="{FF2B5EF4-FFF2-40B4-BE49-F238E27FC236}">
                  <a16:creationId xmlns:a16="http://schemas.microsoft.com/office/drawing/2014/main" id="{B5663805-F34A-D076-5F93-C25C14B55FD3}"/>
                </a:ext>
              </a:extLst>
            </p:cNvPr>
            <p:cNvGrpSpPr/>
            <p:nvPr/>
          </p:nvGrpSpPr>
          <p:grpSpPr>
            <a:xfrm>
              <a:off x="4417506" y="446113"/>
              <a:ext cx="1023051" cy="943510"/>
              <a:chOff x="4417506" y="446113"/>
              <a:chExt cx="1023051" cy="943510"/>
            </a:xfrm>
            <a:solidFill>
              <a:srgbClr val="000000"/>
            </a:solidFill>
          </p:grpSpPr>
          <p:sp>
            <p:nvSpPr>
              <p:cNvPr id="6" name="Freeform 1344">
                <a:extLst>
                  <a:ext uri="{FF2B5EF4-FFF2-40B4-BE49-F238E27FC236}">
                    <a16:creationId xmlns:a16="http://schemas.microsoft.com/office/drawing/2014/main" id="{27B5EBF8-FFE3-2D1F-976A-A1412B624AB3}"/>
                  </a:ext>
                </a:extLst>
              </p:cNvPr>
              <p:cNvSpPr/>
              <p:nvPr/>
            </p:nvSpPr>
            <p:spPr>
              <a:xfrm>
                <a:off x="4516117" y="446113"/>
                <a:ext cx="924440" cy="455545"/>
              </a:xfrm>
              <a:custGeom>
                <a:avLst/>
                <a:gdLst>
                  <a:gd name="connsiteX0" fmla="*/ 411543 w 924440"/>
                  <a:gd name="connsiteY0" fmla="*/ 156337 h 455545"/>
                  <a:gd name="connsiteX1" fmla="*/ 392344 w 924440"/>
                  <a:gd name="connsiteY1" fmla="*/ 153595 h 455545"/>
                  <a:gd name="connsiteX2" fmla="*/ 5614 w 924440"/>
                  <a:gd name="connsiteY2" fmla="*/ 430614 h 455545"/>
                  <a:gd name="connsiteX3" fmla="*/ 22070 w 924440"/>
                  <a:gd name="connsiteY3" fmla="*/ 452556 h 455545"/>
                  <a:gd name="connsiteX4" fmla="*/ 397829 w 924440"/>
                  <a:gd name="connsiteY4" fmla="*/ 181022 h 455545"/>
                  <a:gd name="connsiteX5" fmla="*/ 523996 w 924440"/>
                  <a:gd name="connsiteY5" fmla="*/ 329131 h 455545"/>
                  <a:gd name="connsiteX6" fmla="*/ 543196 w 924440"/>
                  <a:gd name="connsiteY6" fmla="*/ 331874 h 455545"/>
                  <a:gd name="connsiteX7" fmla="*/ 853129 w 924440"/>
                  <a:gd name="connsiteY7" fmla="*/ 93254 h 455545"/>
                  <a:gd name="connsiteX8" fmla="*/ 894270 w 924440"/>
                  <a:gd name="connsiteY8" fmla="*/ 142624 h 455545"/>
                  <a:gd name="connsiteX9" fmla="*/ 916212 w 924440"/>
                  <a:gd name="connsiteY9" fmla="*/ 134395 h 455545"/>
                  <a:gd name="connsiteX10" fmla="*/ 924440 w 924440"/>
                  <a:gd name="connsiteY10" fmla="*/ 21942 h 455545"/>
                  <a:gd name="connsiteX11" fmla="*/ 913469 w 924440"/>
                  <a:gd name="connsiteY11" fmla="*/ 8228 h 455545"/>
                  <a:gd name="connsiteX12" fmla="*/ 801016 w 924440"/>
                  <a:gd name="connsiteY12" fmla="*/ 0 h 455545"/>
                  <a:gd name="connsiteX13" fmla="*/ 790045 w 924440"/>
                  <a:gd name="connsiteY13" fmla="*/ 21942 h 455545"/>
                  <a:gd name="connsiteX14" fmla="*/ 833929 w 924440"/>
                  <a:gd name="connsiteY14" fmla="*/ 74054 h 455545"/>
                  <a:gd name="connsiteX15" fmla="*/ 534968 w 924440"/>
                  <a:gd name="connsiteY15" fmla="*/ 304447 h 455545"/>
                  <a:gd name="connsiteX16" fmla="*/ 411543 w 924440"/>
                  <a:gd name="connsiteY16" fmla="*/ 156337 h 455545"/>
                  <a:gd name="connsiteX17" fmla="*/ 831186 w 924440"/>
                  <a:gd name="connsiteY17" fmla="*/ 30170 h 455545"/>
                  <a:gd name="connsiteX18" fmla="*/ 899756 w 924440"/>
                  <a:gd name="connsiteY18" fmla="*/ 35656 h 455545"/>
                  <a:gd name="connsiteX19" fmla="*/ 894270 w 924440"/>
                  <a:gd name="connsiteY19" fmla="*/ 104225 h 455545"/>
                  <a:gd name="connsiteX20" fmla="*/ 831186 w 924440"/>
                  <a:gd name="connsiteY20" fmla="*/ 30170 h 455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24440" h="455545">
                    <a:moveTo>
                      <a:pt x="411543" y="156337"/>
                    </a:moveTo>
                    <a:cubicBezTo>
                      <a:pt x="406057" y="150852"/>
                      <a:pt x="400572" y="150852"/>
                      <a:pt x="392344" y="153595"/>
                    </a:cubicBezTo>
                    <a:lnTo>
                      <a:pt x="5614" y="430614"/>
                    </a:lnTo>
                    <a:cubicBezTo>
                      <a:pt x="-8100" y="441585"/>
                      <a:pt x="5614" y="463527"/>
                      <a:pt x="22070" y="452556"/>
                    </a:cubicBezTo>
                    <a:lnTo>
                      <a:pt x="397829" y="181022"/>
                    </a:lnTo>
                    <a:lnTo>
                      <a:pt x="523996" y="329131"/>
                    </a:lnTo>
                    <a:cubicBezTo>
                      <a:pt x="529482" y="334617"/>
                      <a:pt x="537710" y="334617"/>
                      <a:pt x="543196" y="331874"/>
                    </a:cubicBezTo>
                    <a:lnTo>
                      <a:pt x="853129" y="93254"/>
                    </a:lnTo>
                    <a:lnTo>
                      <a:pt x="894270" y="142624"/>
                    </a:lnTo>
                    <a:cubicBezTo>
                      <a:pt x="902498" y="150852"/>
                      <a:pt x="916212" y="145366"/>
                      <a:pt x="916212" y="134395"/>
                    </a:cubicBezTo>
                    <a:lnTo>
                      <a:pt x="924440" y="21942"/>
                    </a:lnTo>
                    <a:cubicBezTo>
                      <a:pt x="924440" y="13714"/>
                      <a:pt x="918955" y="8228"/>
                      <a:pt x="913469" y="8228"/>
                    </a:cubicBezTo>
                    <a:lnTo>
                      <a:pt x="801016" y="0"/>
                    </a:lnTo>
                    <a:cubicBezTo>
                      <a:pt x="790045" y="0"/>
                      <a:pt x="781817" y="13714"/>
                      <a:pt x="790045" y="21942"/>
                    </a:cubicBezTo>
                    <a:lnTo>
                      <a:pt x="833929" y="74054"/>
                    </a:lnTo>
                    <a:lnTo>
                      <a:pt x="534968" y="304447"/>
                    </a:lnTo>
                    <a:lnTo>
                      <a:pt x="411543" y="156337"/>
                    </a:lnTo>
                    <a:close/>
                    <a:moveTo>
                      <a:pt x="831186" y="30170"/>
                    </a:moveTo>
                    <a:lnTo>
                      <a:pt x="899756" y="35656"/>
                    </a:lnTo>
                    <a:lnTo>
                      <a:pt x="894270" y="104225"/>
                    </a:lnTo>
                    <a:lnTo>
                      <a:pt x="831186" y="30170"/>
                    </a:lnTo>
                    <a:close/>
                  </a:path>
                </a:pathLst>
              </a:custGeom>
              <a:solidFill>
                <a:srgbClr val="000000"/>
              </a:solidFill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dirty="0"/>
              </a:p>
            </p:txBody>
          </p:sp>
          <p:sp>
            <p:nvSpPr>
              <p:cNvPr id="7" name="Freeform 1345">
                <a:extLst>
                  <a:ext uri="{FF2B5EF4-FFF2-40B4-BE49-F238E27FC236}">
                    <a16:creationId xmlns:a16="http://schemas.microsoft.com/office/drawing/2014/main" id="{8FA3B252-2F35-8A2E-3961-02572EB1F5E1}"/>
                  </a:ext>
                </a:extLst>
              </p:cNvPr>
              <p:cNvSpPr/>
              <p:nvPr/>
            </p:nvSpPr>
            <p:spPr>
              <a:xfrm>
                <a:off x="4417506" y="873984"/>
                <a:ext cx="721347" cy="515639"/>
              </a:xfrm>
              <a:custGeom>
                <a:avLst/>
                <a:gdLst>
                  <a:gd name="connsiteX0" fmla="*/ 57598 w 721347"/>
                  <a:gd name="connsiteY0" fmla="*/ 515639 h 515639"/>
                  <a:gd name="connsiteX1" fmla="*/ 301704 w 721347"/>
                  <a:gd name="connsiteY1" fmla="*/ 515639 h 515639"/>
                  <a:gd name="connsiteX2" fmla="*/ 353817 w 721347"/>
                  <a:gd name="connsiteY2" fmla="*/ 463527 h 515639"/>
                  <a:gd name="connsiteX3" fmla="*/ 353817 w 721347"/>
                  <a:gd name="connsiteY3" fmla="*/ 460784 h 515639"/>
                  <a:gd name="connsiteX4" fmla="*/ 337360 w 721347"/>
                  <a:gd name="connsiteY4" fmla="*/ 422385 h 515639"/>
                  <a:gd name="connsiteX5" fmla="*/ 348331 w 721347"/>
                  <a:gd name="connsiteY5" fmla="*/ 408672 h 515639"/>
                  <a:gd name="connsiteX6" fmla="*/ 381245 w 721347"/>
                  <a:gd name="connsiteY6" fmla="*/ 408672 h 515639"/>
                  <a:gd name="connsiteX7" fmla="*/ 392216 w 721347"/>
                  <a:gd name="connsiteY7" fmla="*/ 422385 h 515639"/>
                  <a:gd name="connsiteX8" fmla="*/ 373017 w 721347"/>
                  <a:gd name="connsiteY8" fmla="*/ 460784 h 515639"/>
                  <a:gd name="connsiteX9" fmla="*/ 373017 w 721347"/>
                  <a:gd name="connsiteY9" fmla="*/ 463527 h 515639"/>
                  <a:gd name="connsiteX10" fmla="*/ 425129 w 721347"/>
                  <a:gd name="connsiteY10" fmla="*/ 515639 h 515639"/>
                  <a:gd name="connsiteX11" fmla="*/ 669235 w 721347"/>
                  <a:gd name="connsiteY11" fmla="*/ 515639 h 515639"/>
                  <a:gd name="connsiteX12" fmla="*/ 721348 w 721347"/>
                  <a:gd name="connsiteY12" fmla="*/ 463527 h 515639"/>
                  <a:gd name="connsiteX13" fmla="*/ 721348 w 721347"/>
                  <a:gd name="connsiteY13" fmla="*/ 460784 h 515639"/>
                  <a:gd name="connsiteX14" fmla="*/ 702149 w 721347"/>
                  <a:gd name="connsiteY14" fmla="*/ 422385 h 515639"/>
                  <a:gd name="connsiteX15" fmla="*/ 721348 w 721347"/>
                  <a:gd name="connsiteY15" fmla="*/ 381244 h 515639"/>
                  <a:gd name="connsiteX16" fmla="*/ 702149 w 721347"/>
                  <a:gd name="connsiteY16" fmla="*/ 340103 h 515639"/>
                  <a:gd name="connsiteX17" fmla="*/ 721348 w 721347"/>
                  <a:gd name="connsiteY17" fmla="*/ 298961 h 515639"/>
                  <a:gd name="connsiteX18" fmla="*/ 702149 w 721347"/>
                  <a:gd name="connsiteY18" fmla="*/ 257820 h 515639"/>
                  <a:gd name="connsiteX19" fmla="*/ 721348 w 721347"/>
                  <a:gd name="connsiteY19" fmla="*/ 216678 h 515639"/>
                  <a:gd name="connsiteX20" fmla="*/ 702149 w 721347"/>
                  <a:gd name="connsiteY20" fmla="*/ 175537 h 515639"/>
                  <a:gd name="connsiteX21" fmla="*/ 721348 w 721347"/>
                  <a:gd name="connsiteY21" fmla="*/ 134395 h 515639"/>
                  <a:gd name="connsiteX22" fmla="*/ 704892 w 721347"/>
                  <a:gd name="connsiteY22" fmla="*/ 93254 h 515639"/>
                  <a:gd name="connsiteX23" fmla="*/ 721348 w 721347"/>
                  <a:gd name="connsiteY23" fmla="*/ 54855 h 515639"/>
                  <a:gd name="connsiteX24" fmla="*/ 721348 w 721347"/>
                  <a:gd name="connsiteY24" fmla="*/ 52113 h 515639"/>
                  <a:gd name="connsiteX25" fmla="*/ 669235 w 721347"/>
                  <a:gd name="connsiteY25" fmla="*/ 0 h 515639"/>
                  <a:gd name="connsiteX26" fmla="*/ 425129 w 721347"/>
                  <a:gd name="connsiteY26" fmla="*/ 0 h 515639"/>
                  <a:gd name="connsiteX27" fmla="*/ 373017 w 721347"/>
                  <a:gd name="connsiteY27" fmla="*/ 52113 h 515639"/>
                  <a:gd name="connsiteX28" fmla="*/ 373017 w 721347"/>
                  <a:gd name="connsiteY28" fmla="*/ 54855 h 515639"/>
                  <a:gd name="connsiteX29" fmla="*/ 389473 w 721347"/>
                  <a:gd name="connsiteY29" fmla="*/ 93254 h 515639"/>
                  <a:gd name="connsiteX30" fmla="*/ 378502 w 721347"/>
                  <a:gd name="connsiteY30" fmla="*/ 106968 h 515639"/>
                  <a:gd name="connsiteX31" fmla="*/ 266048 w 721347"/>
                  <a:gd name="connsiteY31" fmla="*/ 139881 h 515639"/>
                  <a:gd name="connsiteX32" fmla="*/ 211193 w 721347"/>
                  <a:gd name="connsiteY32" fmla="*/ 241363 h 515639"/>
                  <a:gd name="connsiteX33" fmla="*/ 54855 w 721347"/>
                  <a:gd name="connsiteY33" fmla="*/ 241363 h 515639"/>
                  <a:gd name="connsiteX34" fmla="*/ 5485 w 721347"/>
                  <a:gd name="connsiteY34" fmla="*/ 277019 h 515639"/>
                  <a:gd name="connsiteX35" fmla="*/ 19199 w 721347"/>
                  <a:gd name="connsiteY35" fmla="*/ 337360 h 515639"/>
                  <a:gd name="connsiteX36" fmla="*/ 0 w 721347"/>
                  <a:gd name="connsiteY36" fmla="*/ 375758 h 515639"/>
                  <a:gd name="connsiteX37" fmla="*/ 16457 w 721347"/>
                  <a:gd name="connsiteY37" fmla="*/ 416900 h 515639"/>
                  <a:gd name="connsiteX38" fmla="*/ 0 w 721347"/>
                  <a:gd name="connsiteY38" fmla="*/ 455298 h 515639"/>
                  <a:gd name="connsiteX39" fmla="*/ 0 w 721347"/>
                  <a:gd name="connsiteY39" fmla="*/ 458041 h 515639"/>
                  <a:gd name="connsiteX40" fmla="*/ 57598 w 721347"/>
                  <a:gd name="connsiteY40" fmla="*/ 515639 h 515639"/>
                  <a:gd name="connsiteX41" fmla="*/ 57598 w 721347"/>
                  <a:gd name="connsiteY41" fmla="*/ 515639 h 515639"/>
                  <a:gd name="connsiteX42" fmla="*/ 693920 w 721347"/>
                  <a:gd name="connsiteY42" fmla="*/ 466270 h 515639"/>
                  <a:gd name="connsiteX43" fmla="*/ 669235 w 721347"/>
                  <a:gd name="connsiteY43" fmla="*/ 490954 h 515639"/>
                  <a:gd name="connsiteX44" fmla="*/ 425129 w 721347"/>
                  <a:gd name="connsiteY44" fmla="*/ 490954 h 515639"/>
                  <a:gd name="connsiteX45" fmla="*/ 400444 w 721347"/>
                  <a:gd name="connsiteY45" fmla="*/ 466270 h 515639"/>
                  <a:gd name="connsiteX46" fmla="*/ 400444 w 721347"/>
                  <a:gd name="connsiteY46" fmla="*/ 463527 h 515639"/>
                  <a:gd name="connsiteX47" fmla="*/ 425129 w 721347"/>
                  <a:gd name="connsiteY47" fmla="*/ 438842 h 515639"/>
                  <a:gd name="connsiteX48" fmla="*/ 669235 w 721347"/>
                  <a:gd name="connsiteY48" fmla="*/ 438842 h 515639"/>
                  <a:gd name="connsiteX49" fmla="*/ 693920 w 721347"/>
                  <a:gd name="connsiteY49" fmla="*/ 463527 h 515639"/>
                  <a:gd name="connsiteX50" fmla="*/ 693920 w 721347"/>
                  <a:gd name="connsiteY50" fmla="*/ 466270 h 515639"/>
                  <a:gd name="connsiteX51" fmla="*/ 666492 w 721347"/>
                  <a:gd name="connsiteY51" fmla="*/ 408672 h 515639"/>
                  <a:gd name="connsiteX52" fmla="*/ 425129 w 721347"/>
                  <a:gd name="connsiteY52" fmla="*/ 408672 h 515639"/>
                  <a:gd name="connsiteX53" fmla="*/ 408672 w 721347"/>
                  <a:gd name="connsiteY53" fmla="*/ 403186 h 515639"/>
                  <a:gd name="connsiteX54" fmla="*/ 477241 w 721347"/>
                  <a:gd name="connsiteY54" fmla="*/ 356559 h 515639"/>
                  <a:gd name="connsiteX55" fmla="*/ 666492 w 721347"/>
                  <a:gd name="connsiteY55" fmla="*/ 356559 h 515639"/>
                  <a:gd name="connsiteX56" fmla="*/ 693920 w 721347"/>
                  <a:gd name="connsiteY56" fmla="*/ 383987 h 515639"/>
                  <a:gd name="connsiteX57" fmla="*/ 666492 w 721347"/>
                  <a:gd name="connsiteY57" fmla="*/ 408672 h 515639"/>
                  <a:gd name="connsiteX58" fmla="*/ 666492 w 721347"/>
                  <a:gd name="connsiteY58" fmla="*/ 408672 h 515639"/>
                  <a:gd name="connsiteX59" fmla="*/ 666492 w 721347"/>
                  <a:gd name="connsiteY59" fmla="*/ 329131 h 515639"/>
                  <a:gd name="connsiteX60" fmla="*/ 493698 w 721347"/>
                  <a:gd name="connsiteY60" fmla="*/ 329131 h 515639"/>
                  <a:gd name="connsiteX61" fmla="*/ 510155 w 721347"/>
                  <a:gd name="connsiteY61" fmla="*/ 274276 h 515639"/>
                  <a:gd name="connsiteX62" fmla="*/ 666492 w 721347"/>
                  <a:gd name="connsiteY62" fmla="*/ 274276 h 515639"/>
                  <a:gd name="connsiteX63" fmla="*/ 693920 w 721347"/>
                  <a:gd name="connsiteY63" fmla="*/ 301704 h 515639"/>
                  <a:gd name="connsiteX64" fmla="*/ 666492 w 721347"/>
                  <a:gd name="connsiteY64" fmla="*/ 329131 h 515639"/>
                  <a:gd name="connsiteX65" fmla="*/ 666492 w 721347"/>
                  <a:gd name="connsiteY65" fmla="*/ 329131 h 515639"/>
                  <a:gd name="connsiteX66" fmla="*/ 666492 w 721347"/>
                  <a:gd name="connsiteY66" fmla="*/ 246849 h 515639"/>
                  <a:gd name="connsiteX67" fmla="*/ 510155 w 721347"/>
                  <a:gd name="connsiteY67" fmla="*/ 246849 h 515639"/>
                  <a:gd name="connsiteX68" fmla="*/ 493698 w 721347"/>
                  <a:gd name="connsiteY68" fmla="*/ 191993 h 515639"/>
                  <a:gd name="connsiteX69" fmla="*/ 663750 w 721347"/>
                  <a:gd name="connsiteY69" fmla="*/ 191993 h 515639"/>
                  <a:gd name="connsiteX70" fmla="*/ 691178 w 721347"/>
                  <a:gd name="connsiteY70" fmla="*/ 219421 h 515639"/>
                  <a:gd name="connsiteX71" fmla="*/ 666492 w 721347"/>
                  <a:gd name="connsiteY71" fmla="*/ 246849 h 515639"/>
                  <a:gd name="connsiteX72" fmla="*/ 666492 w 721347"/>
                  <a:gd name="connsiteY72" fmla="*/ 246849 h 515639"/>
                  <a:gd name="connsiteX73" fmla="*/ 666492 w 721347"/>
                  <a:gd name="connsiteY73" fmla="*/ 167308 h 515639"/>
                  <a:gd name="connsiteX74" fmla="*/ 479984 w 721347"/>
                  <a:gd name="connsiteY74" fmla="*/ 167308 h 515639"/>
                  <a:gd name="connsiteX75" fmla="*/ 411415 w 721347"/>
                  <a:gd name="connsiteY75" fmla="*/ 117939 h 515639"/>
                  <a:gd name="connsiteX76" fmla="*/ 427872 w 721347"/>
                  <a:gd name="connsiteY76" fmla="*/ 112453 h 515639"/>
                  <a:gd name="connsiteX77" fmla="*/ 669235 w 721347"/>
                  <a:gd name="connsiteY77" fmla="*/ 112453 h 515639"/>
                  <a:gd name="connsiteX78" fmla="*/ 696663 w 721347"/>
                  <a:gd name="connsiteY78" fmla="*/ 139881 h 515639"/>
                  <a:gd name="connsiteX79" fmla="*/ 666492 w 721347"/>
                  <a:gd name="connsiteY79" fmla="*/ 167308 h 515639"/>
                  <a:gd name="connsiteX80" fmla="*/ 666492 w 721347"/>
                  <a:gd name="connsiteY80" fmla="*/ 167308 h 515639"/>
                  <a:gd name="connsiteX81" fmla="*/ 397701 w 721347"/>
                  <a:gd name="connsiteY81" fmla="*/ 57598 h 515639"/>
                  <a:gd name="connsiteX82" fmla="*/ 422386 w 721347"/>
                  <a:gd name="connsiteY82" fmla="*/ 32913 h 515639"/>
                  <a:gd name="connsiteX83" fmla="*/ 666492 w 721347"/>
                  <a:gd name="connsiteY83" fmla="*/ 32913 h 515639"/>
                  <a:gd name="connsiteX84" fmla="*/ 691178 w 721347"/>
                  <a:gd name="connsiteY84" fmla="*/ 57598 h 515639"/>
                  <a:gd name="connsiteX85" fmla="*/ 691178 w 721347"/>
                  <a:gd name="connsiteY85" fmla="*/ 60341 h 515639"/>
                  <a:gd name="connsiteX86" fmla="*/ 666492 w 721347"/>
                  <a:gd name="connsiteY86" fmla="*/ 85026 h 515639"/>
                  <a:gd name="connsiteX87" fmla="*/ 425129 w 721347"/>
                  <a:gd name="connsiteY87" fmla="*/ 85026 h 515639"/>
                  <a:gd name="connsiteX88" fmla="*/ 400444 w 721347"/>
                  <a:gd name="connsiteY88" fmla="*/ 60341 h 515639"/>
                  <a:gd name="connsiteX89" fmla="*/ 400444 w 721347"/>
                  <a:gd name="connsiteY89" fmla="*/ 57598 h 515639"/>
                  <a:gd name="connsiteX90" fmla="*/ 362045 w 721347"/>
                  <a:gd name="connsiteY90" fmla="*/ 139881 h 515639"/>
                  <a:gd name="connsiteX91" fmla="*/ 474499 w 721347"/>
                  <a:gd name="connsiteY91" fmla="*/ 216678 h 515639"/>
                  <a:gd name="connsiteX92" fmla="*/ 447071 w 721347"/>
                  <a:gd name="connsiteY92" fmla="*/ 351073 h 515639"/>
                  <a:gd name="connsiteX93" fmla="*/ 312675 w 721347"/>
                  <a:gd name="connsiteY93" fmla="*/ 378501 h 515639"/>
                  <a:gd name="connsiteX94" fmla="*/ 235878 w 721347"/>
                  <a:gd name="connsiteY94" fmla="*/ 266048 h 515639"/>
                  <a:gd name="connsiteX95" fmla="*/ 362045 w 721347"/>
                  <a:gd name="connsiteY95" fmla="*/ 139881 h 515639"/>
                  <a:gd name="connsiteX96" fmla="*/ 362045 w 721347"/>
                  <a:gd name="connsiteY96" fmla="*/ 139881 h 515639"/>
                  <a:gd name="connsiteX97" fmla="*/ 57598 w 721347"/>
                  <a:gd name="connsiteY97" fmla="*/ 274276 h 515639"/>
                  <a:gd name="connsiteX98" fmla="*/ 213936 w 721347"/>
                  <a:gd name="connsiteY98" fmla="*/ 274276 h 515639"/>
                  <a:gd name="connsiteX99" fmla="*/ 230392 w 721347"/>
                  <a:gd name="connsiteY99" fmla="*/ 329131 h 515639"/>
                  <a:gd name="connsiteX100" fmla="*/ 57598 w 721347"/>
                  <a:gd name="connsiteY100" fmla="*/ 329131 h 515639"/>
                  <a:gd name="connsiteX101" fmla="*/ 30171 w 721347"/>
                  <a:gd name="connsiteY101" fmla="*/ 301704 h 515639"/>
                  <a:gd name="connsiteX102" fmla="*/ 57598 w 721347"/>
                  <a:gd name="connsiteY102" fmla="*/ 274276 h 515639"/>
                  <a:gd name="connsiteX103" fmla="*/ 57598 w 721347"/>
                  <a:gd name="connsiteY103" fmla="*/ 274276 h 515639"/>
                  <a:gd name="connsiteX104" fmla="*/ 57598 w 721347"/>
                  <a:gd name="connsiteY104" fmla="*/ 356559 h 515639"/>
                  <a:gd name="connsiteX105" fmla="*/ 246849 w 721347"/>
                  <a:gd name="connsiteY105" fmla="*/ 356559 h 515639"/>
                  <a:gd name="connsiteX106" fmla="*/ 315418 w 721347"/>
                  <a:gd name="connsiteY106" fmla="*/ 403186 h 515639"/>
                  <a:gd name="connsiteX107" fmla="*/ 304447 w 721347"/>
                  <a:gd name="connsiteY107" fmla="*/ 408672 h 515639"/>
                  <a:gd name="connsiteX108" fmla="*/ 52112 w 721347"/>
                  <a:gd name="connsiteY108" fmla="*/ 408672 h 515639"/>
                  <a:gd name="connsiteX109" fmla="*/ 30171 w 721347"/>
                  <a:gd name="connsiteY109" fmla="*/ 378501 h 515639"/>
                  <a:gd name="connsiteX110" fmla="*/ 57598 w 721347"/>
                  <a:gd name="connsiteY110" fmla="*/ 356559 h 515639"/>
                  <a:gd name="connsiteX111" fmla="*/ 57598 w 721347"/>
                  <a:gd name="connsiteY111" fmla="*/ 356559 h 515639"/>
                  <a:gd name="connsiteX112" fmla="*/ 30171 w 721347"/>
                  <a:gd name="connsiteY112" fmla="*/ 460784 h 515639"/>
                  <a:gd name="connsiteX113" fmla="*/ 52112 w 721347"/>
                  <a:gd name="connsiteY113" fmla="*/ 436099 h 515639"/>
                  <a:gd name="connsiteX114" fmla="*/ 307190 w 721347"/>
                  <a:gd name="connsiteY114" fmla="*/ 436099 h 515639"/>
                  <a:gd name="connsiteX115" fmla="*/ 329132 w 721347"/>
                  <a:gd name="connsiteY115" fmla="*/ 460784 h 515639"/>
                  <a:gd name="connsiteX116" fmla="*/ 329132 w 721347"/>
                  <a:gd name="connsiteY116" fmla="*/ 463527 h 515639"/>
                  <a:gd name="connsiteX117" fmla="*/ 304447 w 721347"/>
                  <a:gd name="connsiteY117" fmla="*/ 488212 h 515639"/>
                  <a:gd name="connsiteX118" fmla="*/ 60341 w 721347"/>
                  <a:gd name="connsiteY118" fmla="*/ 488212 h 515639"/>
                  <a:gd name="connsiteX119" fmla="*/ 35656 w 721347"/>
                  <a:gd name="connsiteY119" fmla="*/ 463527 h 515639"/>
                  <a:gd name="connsiteX120" fmla="*/ 35656 w 721347"/>
                  <a:gd name="connsiteY120" fmla="*/ 460784 h 515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721347" h="515639">
                    <a:moveTo>
                      <a:pt x="57598" y="515639"/>
                    </a:moveTo>
                    <a:lnTo>
                      <a:pt x="301704" y="515639"/>
                    </a:lnTo>
                    <a:cubicBezTo>
                      <a:pt x="329132" y="515639"/>
                      <a:pt x="353817" y="493697"/>
                      <a:pt x="353817" y="463527"/>
                    </a:cubicBezTo>
                    <a:lnTo>
                      <a:pt x="353817" y="460784"/>
                    </a:lnTo>
                    <a:cubicBezTo>
                      <a:pt x="353817" y="447070"/>
                      <a:pt x="348331" y="430614"/>
                      <a:pt x="337360" y="422385"/>
                    </a:cubicBezTo>
                    <a:cubicBezTo>
                      <a:pt x="340103" y="419643"/>
                      <a:pt x="345589" y="414157"/>
                      <a:pt x="348331" y="408672"/>
                    </a:cubicBezTo>
                    <a:cubicBezTo>
                      <a:pt x="359303" y="408672"/>
                      <a:pt x="370274" y="408672"/>
                      <a:pt x="381245" y="408672"/>
                    </a:cubicBezTo>
                    <a:cubicBezTo>
                      <a:pt x="383987" y="414157"/>
                      <a:pt x="386730" y="419643"/>
                      <a:pt x="392216" y="422385"/>
                    </a:cubicBezTo>
                    <a:cubicBezTo>
                      <a:pt x="381245" y="433356"/>
                      <a:pt x="373017" y="447070"/>
                      <a:pt x="373017" y="460784"/>
                    </a:cubicBezTo>
                    <a:lnTo>
                      <a:pt x="373017" y="463527"/>
                    </a:lnTo>
                    <a:cubicBezTo>
                      <a:pt x="373017" y="490954"/>
                      <a:pt x="394958" y="515639"/>
                      <a:pt x="425129" y="515639"/>
                    </a:cubicBezTo>
                    <a:lnTo>
                      <a:pt x="669235" y="515639"/>
                    </a:lnTo>
                    <a:cubicBezTo>
                      <a:pt x="696663" y="515639"/>
                      <a:pt x="721348" y="493697"/>
                      <a:pt x="721348" y="463527"/>
                    </a:cubicBezTo>
                    <a:lnTo>
                      <a:pt x="721348" y="460784"/>
                    </a:lnTo>
                    <a:cubicBezTo>
                      <a:pt x="721348" y="444327"/>
                      <a:pt x="715862" y="430614"/>
                      <a:pt x="702149" y="422385"/>
                    </a:cubicBezTo>
                    <a:cubicBezTo>
                      <a:pt x="713120" y="411414"/>
                      <a:pt x="721348" y="397701"/>
                      <a:pt x="721348" y="381244"/>
                    </a:cubicBezTo>
                    <a:cubicBezTo>
                      <a:pt x="721348" y="364787"/>
                      <a:pt x="715862" y="351073"/>
                      <a:pt x="702149" y="340103"/>
                    </a:cubicBezTo>
                    <a:cubicBezTo>
                      <a:pt x="713120" y="329131"/>
                      <a:pt x="721348" y="315418"/>
                      <a:pt x="721348" y="298961"/>
                    </a:cubicBezTo>
                    <a:cubicBezTo>
                      <a:pt x="721348" y="282504"/>
                      <a:pt x="715862" y="268791"/>
                      <a:pt x="702149" y="257820"/>
                    </a:cubicBezTo>
                    <a:cubicBezTo>
                      <a:pt x="713120" y="246849"/>
                      <a:pt x="721348" y="233135"/>
                      <a:pt x="721348" y="216678"/>
                    </a:cubicBezTo>
                    <a:cubicBezTo>
                      <a:pt x="721348" y="200222"/>
                      <a:pt x="715862" y="186508"/>
                      <a:pt x="702149" y="175537"/>
                    </a:cubicBezTo>
                    <a:cubicBezTo>
                      <a:pt x="713120" y="164566"/>
                      <a:pt x="721348" y="150852"/>
                      <a:pt x="721348" y="134395"/>
                    </a:cubicBezTo>
                    <a:cubicBezTo>
                      <a:pt x="721348" y="117939"/>
                      <a:pt x="715862" y="104225"/>
                      <a:pt x="704892" y="93254"/>
                    </a:cubicBezTo>
                    <a:cubicBezTo>
                      <a:pt x="715862" y="82283"/>
                      <a:pt x="721348" y="68569"/>
                      <a:pt x="721348" y="54855"/>
                    </a:cubicBezTo>
                    <a:lnTo>
                      <a:pt x="721348" y="52113"/>
                    </a:lnTo>
                    <a:cubicBezTo>
                      <a:pt x="721348" y="24685"/>
                      <a:pt x="699406" y="0"/>
                      <a:pt x="669235" y="0"/>
                    </a:cubicBezTo>
                    <a:lnTo>
                      <a:pt x="425129" y="0"/>
                    </a:lnTo>
                    <a:cubicBezTo>
                      <a:pt x="397701" y="0"/>
                      <a:pt x="373017" y="21942"/>
                      <a:pt x="373017" y="52113"/>
                    </a:cubicBezTo>
                    <a:lnTo>
                      <a:pt x="373017" y="54855"/>
                    </a:lnTo>
                    <a:cubicBezTo>
                      <a:pt x="373017" y="68569"/>
                      <a:pt x="378502" y="85026"/>
                      <a:pt x="389473" y="93254"/>
                    </a:cubicBezTo>
                    <a:cubicBezTo>
                      <a:pt x="386730" y="95997"/>
                      <a:pt x="381245" y="101482"/>
                      <a:pt x="378502" y="106968"/>
                    </a:cubicBezTo>
                    <a:cubicBezTo>
                      <a:pt x="337360" y="101482"/>
                      <a:pt x="298961" y="115196"/>
                      <a:pt x="266048" y="139881"/>
                    </a:cubicBezTo>
                    <a:cubicBezTo>
                      <a:pt x="235878" y="164566"/>
                      <a:pt x="213936" y="202964"/>
                      <a:pt x="211193" y="241363"/>
                    </a:cubicBezTo>
                    <a:lnTo>
                      <a:pt x="54855" y="241363"/>
                    </a:lnTo>
                    <a:cubicBezTo>
                      <a:pt x="32913" y="241363"/>
                      <a:pt x="13714" y="255077"/>
                      <a:pt x="5485" y="277019"/>
                    </a:cubicBezTo>
                    <a:cubicBezTo>
                      <a:pt x="-2743" y="298961"/>
                      <a:pt x="2743" y="320903"/>
                      <a:pt x="19199" y="337360"/>
                    </a:cubicBezTo>
                    <a:cubicBezTo>
                      <a:pt x="8228" y="348331"/>
                      <a:pt x="0" y="362045"/>
                      <a:pt x="0" y="375758"/>
                    </a:cubicBezTo>
                    <a:cubicBezTo>
                      <a:pt x="0" y="392215"/>
                      <a:pt x="5485" y="405929"/>
                      <a:pt x="16457" y="416900"/>
                    </a:cubicBezTo>
                    <a:cubicBezTo>
                      <a:pt x="5485" y="427871"/>
                      <a:pt x="0" y="441585"/>
                      <a:pt x="0" y="455298"/>
                    </a:cubicBezTo>
                    <a:lnTo>
                      <a:pt x="0" y="458041"/>
                    </a:lnTo>
                    <a:cubicBezTo>
                      <a:pt x="5485" y="493697"/>
                      <a:pt x="27428" y="515639"/>
                      <a:pt x="57598" y="515639"/>
                    </a:cubicBezTo>
                    <a:lnTo>
                      <a:pt x="57598" y="515639"/>
                    </a:lnTo>
                    <a:close/>
                    <a:moveTo>
                      <a:pt x="693920" y="466270"/>
                    </a:moveTo>
                    <a:cubicBezTo>
                      <a:pt x="693920" y="479983"/>
                      <a:pt x="682949" y="490954"/>
                      <a:pt x="669235" y="490954"/>
                    </a:cubicBezTo>
                    <a:lnTo>
                      <a:pt x="425129" y="490954"/>
                    </a:lnTo>
                    <a:cubicBezTo>
                      <a:pt x="411415" y="490954"/>
                      <a:pt x="400444" y="479983"/>
                      <a:pt x="400444" y="466270"/>
                    </a:cubicBezTo>
                    <a:lnTo>
                      <a:pt x="400444" y="463527"/>
                    </a:lnTo>
                    <a:cubicBezTo>
                      <a:pt x="400444" y="449813"/>
                      <a:pt x="411415" y="438842"/>
                      <a:pt x="425129" y="438842"/>
                    </a:cubicBezTo>
                    <a:lnTo>
                      <a:pt x="669235" y="438842"/>
                    </a:lnTo>
                    <a:cubicBezTo>
                      <a:pt x="682949" y="438842"/>
                      <a:pt x="693920" y="449813"/>
                      <a:pt x="693920" y="463527"/>
                    </a:cubicBezTo>
                    <a:lnTo>
                      <a:pt x="693920" y="466270"/>
                    </a:lnTo>
                    <a:close/>
                    <a:moveTo>
                      <a:pt x="666492" y="408672"/>
                    </a:moveTo>
                    <a:lnTo>
                      <a:pt x="425129" y="408672"/>
                    </a:lnTo>
                    <a:cubicBezTo>
                      <a:pt x="419644" y="408672"/>
                      <a:pt x="411415" y="405929"/>
                      <a:pt x="408672" y="403186"/>
                    </a:cubicBezTo>
                    <a:cubicBezTo>
                      <a:pt x="436100" y="394958"/>
                      <a:pt x="460785" y="378501"/>
                      <a:pt x="477241" y="356559"/>
                    </a:cubicBezTo>
                    <a:lnTo>
                      <a:pt x="666492" y="356559"/>
                    </a:lnTo>
                    <a:cubicBezTo>
                      <a:pt x="680206" y="356559"/>
                      <a:pt x="693920" y="367530"/>
                      <a:pt x="693920" y="383987"/>
                    </a:cubicBezTo>
                    <a:cubicBezTo>
                      <a:pt x="693920" y="397701"/>
                      <a:pt x="682949" y="408672"/>
                      <a:pt x="666492" y="408672"/>
                    </a:cubicBezTo>
                    <a:lnTo>
                      <a:pt x="666492" y="408672"/>
                    </a:lnTo>
                    <a:close/>
                    <a:moveTo>
                      <a:pt x="666492" y="329131"/>
                    </a:moveTo>
                    <a:lnTo>
                      <a:pt x="493698" y="329131"/>
                    </a:lnTo>
                    <a:cubicBezTo>
                      <a:pt x="501927" y="312675"/>
                      <a:pt x="507412" y="293475"/>
                      <a:pt x="510155" y="274276"/>
                    </a:cubicBezTo>
                    <a:lnTo>
                      <a:pt x="666492" y="274276"/>
                    </a:lnTo>
                    <a:cubicBezTo>
                      <a:pt x="680206" y="274276"/>
                      <a:pt x="693920" y="285247"/>
                      <a:pt x="693920" y="301704"/>
                    </a:cubicBezTo>
                    <a:cubicBezTo>
                      <a:pt x="693920" y="315418"/>
                      <a:pt x="682949" y="329131"/>
                      <a:pt x="666492" y="329131"/>
                    </a:cubicBezTo>
                    <a:lnTo>
                      <a:pt x="666492" y="329131"/>
                    </a:lnTo>
                    <a:close/>
                    <a:moveTo>
                      <a:pt x="666492" y="246849"/>
                    </a:moveTo>
                    <a:lnTo>
                      <a:pt x="510155" y="246849"/>
                    </a:lnTo>
                    <a:cubicBezTo>
                      <a:pt x="507412" y="227649"/>
                      <a:pt x="504669" y="208450"/>
                      <a:pt x="493698" y="191993"/>
                    </a:cubicBezTo>
                    <a:lnTo>
                      <a:pt x="663750" y="191993"/>
                    </a:lnTo>
                    <a:cubicBezTo>
                      <a:pt x="677464" y="191993"/>
                      <a:pt x="691178" y="202964"/>
                      <a:pt x="691178" y="219421"/>
                    </a:cubicBezTo>
                    <a:cubicBezTo>
                      <a:pt x="693920" y="235878"/>
                      <a:pt x="682949" y="246849"/>
                      <a:pt x="666492" y="246849"/>
                    </a:cubicBezTo>
                    <a:lnTo>
                      <a:pt x="666492" y="246849"/>
                    </a:lnTo>
                    <a:close/>
                    <a:moveTo>
                      <a:pt x="666492" y="167308"/>
                    </a:moveTo>
                    <a:lnTo>
                      <a:pt x="479984" y="167308"/>
                    </a:lnTo>
                    <a:cubicBezTo>
                      <a:pt x="460785" y="145366"/>
                      <a:pt x="438843" y="128910"/>
                      <a:pt x="411415" y="117939"/>
                    </a:cubicBezTo>
                    <a:cubicBezTo>
                      <a:pt x="416901" y="115196"/>
                      <a:pt x="422386" y="112453"/>
                      <a:pt x="427872" y="112453"/>
                    </a:cubicBezTo>
                    <a:lnTo>
                      <a:pt x="669235" y="112453"/>
                    </a:lnTo>
                    <a:cubicBezTo>
                      <a:pt x="682949" y="112453"/>
                      <a:pt x="696663" y="123424"/>
                      <a:pt x="696663" y="139881"/>
                    </a:cubicBezTo>
                    <a:cubicBezTo>
                      <a:pt x="693920" y="156337"/>
                      <a:pt x="682949" y="167308"/>
                      <a:pt x="666492" y="167308"/>
                    </a:cubicBezTo>
                    <a:lnTo>
                      <a:pt x="666492" y="167308"/>
                    </a:lnTo>
                    <a:close/>
                    <a:moveTo>
                      <a:pt x="397701" y="57598"/>
                    </a:moveTo>
                    <a:cubicBezTo>
                      <a:pt x="397701" y="43884"/>
                      <a:pt x="408672" y="32913"/>
                      <a:pt x="422386" y="32913"/>
                    </a:cubicBezTo>
                    <a:lnTo>
                      <a:pt x="666492" y="32913"/>
                    </a:lnTo>
                    <a:cubicBezTo>
                      <a:pt x="680206" y="32913"/>
                      <a:pt x="691178" y="43884"/>
                      <a:pt x="691178" y="57598"/>
                    </a:cubicBezTo>
                    <a:lnTo>
                      <a:pt x="691178" y="60341"/>
                    </a:lnTo>
                    <a:cubicBezTo>
                      <a:pt x="691178" y="74054"/>
                      <a:pt x="680206" y="85026"/>
                      <a:pt x="666492" y="85026"/>
                    </a:cubicBezTo>
                    <a:lnTo>
                      <a:pt x="425129" y="85026"/>
                    </a:lnTo>
                    <a:cubicBezTo>
                      <a:pt x="411415" y="85026"/>
                      <a:pt x="400444" y="74054"/>
                      <a:pt x="400444" y="60341"/>
                    </a:cubicBezTo>
                    <a:lnTo>
                      <a:pt x="400444" y="57598"/>
                    </a:lnTo>
                    <a:close/>
                    <a:moveTo>
                      <a:pt x="362045" y="139881"/>
                    </a:moveTo>
                    <a:cubicBezTo>
                      <a:pt x="411415" y="139881"/>
                      <a:pt x="455300" y="170051"/>
                      <a:pt x="474499" y="216678"/>
                    </a:cubicBezTo>
                    <a:cubicBezTo>
                      <a:pt x="493698" y="263305"/>
                      <a:pt x="482727" y="315418"/>
                      <a:pt x="447071" y="351073"/>
                    </a:cubicBezTo>
                    <a:cubicBezTo>
                      <a:pt x="411415" y="386729"/>
                      <a:pt x="359303" y="397701"/>
                      <a:pt x="312675" y="378501"/>
                    </a:cubicBezTo>
                    <a:cubicBezTo>
                      <a:pt x="266048" y="359302"/>
                      <a:pt x="235878" y="315418"/>
                      <a:pt x="235878" y="266048"/>
                    </a:cubicBezTo>
                    <a:cubicBezTo>
                      <a:pt x="241364" y="194736"/>
                      <a:pt x="296219" y="139881"/>
                      <a:pt x="362045" y="139881"/>
                    </a:cubicBezTo>
                    <a:lnTo>
                      <a:pt x="362045" y="139881"/>
                    </a:lnTo>
                    <a:close/>
                    <a:moveTo>
                      <a:pt x="57598" y="274276"/>
                    </a:moveTo>
                    <a:lnTo>
                      <a:pt x="213936" y="274276"/>
                    </a:lnTo>
                    <a:cubicBezTo>
                      <a:pt x="216678" y="293475"/>
                      <a:pt x="222164" y="312675"/>
                      <a:pt x="230392" y="329131"/>
                    </a:cubicBezTo>
                    <a:lnTo>
                      <a:pt x="57598" y="329131"/>
                    </a:lnTo>
                    <a:cubicBezTo>
                      <a:pt x="43884" y="329131"/>
                      <a:pt x="30171" y="318160"/>
                      <a:pt x="30171" y="301704"/>
                    </a:cubicBezTo>
                    <a:cubicBezTo>
                      <a:pt x="32913" y="287990"/>
                      <a:pt x="43884" y="274276"/>
                      <a:pt x="57598" y="274276"/>
                    </a:cubicBezTo>
                    <a:lnTo>
                      <a:pt x="57598" y="274276"/>
                    </a:lnTo>
                    <a:close/>
                    <a:moveTo>
                      <a:pt x="57598" y="356559"/>
                    </a:moveTo>
                    <a:lnTo>
                      <a:pt x="246849" y="356559"/>
                    </a:lnTo>
                    <a:cubicBezTo>
                      <a:pt x="266048" y="378501"/>
                      <a:pt x="287991" y="394958"/>
                      <a:pt x="315418" y="403186"/>
                    </a:cubicBezTo>
                    <a:cubicBezTo>
                      <a:pt x="312675" y="405929"/>
                      <a:pt x="307190" y="408672"/>
                      <a:pt x="304447" y="408672"/>
                    </a:cubicBezTo>
                    <a:lnTo>
                      <a:pt x="52112" y="408672"/>
                    </a:lnTo>
                    <a:cubicBezTo>
                      <a:pt x="38399" y="405929"/>
                      <a:pt x="30171" y="392215"/>
                      <a:pt x="30171" y="378501"/>
                    </a:cubicBezTo>
                    <a:cubicBezTo>
                      <a:pt x="32913" y="364787"/>
                      <a:pt x="43884" y="356559"/>
                      <a:pt x="57598" y="356559"/>
                    </a:cubicBezTo>
                    <a:lnTo>
                      <a:pt x="57598" y="356559"/>
                    </a:lnTo>
                    <a:close/>
                    <a:moveTo>
                      <a:pt x="30171" y="460784"/>
                    </a:moveTo>
                    <a:cubicBezTo>
                      <a:pt x="30171" y="449813"/>
                      <a:pt x="38399" y="438842"/>
                      <a:pt x="52112" y="436099"/>
                    </a:cubicBezTo>
                    <a:lnTo>
                      <a:pt x="307190" y="436099"/>
                    </a:lnTo>
                    <a:cubicBezTo>
                      <a:pt x="318161" y="438842"/>
                      <a:pt x="329132" y="449813"/>
                      <a:pt x="329132" y="460784"/>
                    </a:cubicBezTo>
                    <a:lnTo>
                      <a:pt x="329132" y="463527"/>
                    </a:lnTo>
                    <a:cubicBezTo>
                      <a:pt x="329132" y="477241"/>
                      <a:pt x="318161" y="488212"/>
                      <a:pt x="304447" y="488212"/>
                    </a:cubicBezTo>
                    <a:lnTo>
                      <a:pt x="60341" y="488212"/>
                    </a:lnTo>
                    <a:cubicBezTo>
                      <a:pt x="46627" y="488212"/>
                      <a:pt x="35656" y="477241"/>
                      <a:pt x="35656" y="463527"/>
                    </a:cubicBezTo>
                    <a:lnTo>
                      <a:pt x="35656" y="460784"/>
                    </a:lnTo>
                    <a:close/>
                  </a:path>
                </a:pathLst>
              </a:custGeom>
              <a:solidFill>
                <a:srgbClr val="000000"/>
              </a:solidFill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dirty="0"/>
              </a:p>
            </p:txBody>
          </p:sp>
        </p:grpSp>
        <p:sp>
          <p:nvSpPr>
            <p:cNvPr id="5" name="Freeform 1343">
              <a:extLst>
                <a:ext uri="{FF2B5EF4-FFF2-40B4-BE49-F238E27FC236}">
                  <a16:creationId xmlns:a16="http://schemas.microsoft.com/office/drawing/2014/main" id="{D995640F-DBE2-EFF6-20D4-14B32F1D920A}"/>
                </a:ext>
              </a:extLst>
            </p:cNvPr>
            <p:cNvSpPr/>
            <p:nvPr/>
          </p:nvSpPr>
          <p:spPr>
            <a:xfrm>
              <a:off x="4697268" y="1044035"/>
              <a:ext cx="139881" cy="189250"/>
            </a:xfrm>
            <a:custGeom>
              <a:avLst/>
              <a:gdLst>
                <a:gd name="connsiteX0" fmla="*/ 0 w 139881"/>
                <a:gd name="connsiteY0" fmla="*/ 71312 h 189250"/>
                <a:gd name="connsiteX1" fmla="*/ 21942 w 139881"/>
                <a:gd name="connsiteY1" fmla="*/ 68569 h 189250"/>
                <a:gd name="connsiteX2" fmla="*/ 120682 w 139881"/>
                <a:gd name="connsiteY2" fmla="*/ 68569 h 189250"/>
                <a:gd name="connsiteX3" fmla="*/ 120682 w 139881"/>
                <a:gd name="connsiteY3" fmla="*/ 85026 h 189250"/>
                <a:gd name="connsiteX4" fmla="*/ 0 w 139881"/>
                <a:gd name="connsiteY4" fmla="*/ 85026 h 189250"/>
                <a:gd name="connsiteX5" fmla="*/ 0 w 139881"/>
                <a:gd name="connsiteY5" fmla="*/ 71312 h 189250"/>
                <a:gd name="connsiteX6" fmla="*/ 0 w 139881"/>
                <a:gd name="connsiteY6" fmla="*/ 104225 h 189250"/>
                <a:gd name="connsiteX7" fmla="*/ 21942 w 139881"/>
                <a:gd name="connsiteY7" fmla="*/ 101482 h 189250"/>
                <a:gd name="connsiteX8" fmla="*/ 109711 w 139881"/>
                <a:gd name="connsiteY8" fmla="*/ 101482 h 189250"/>
                <a:gd name="connsiteX9" fmla="*/ 109711 w 139881"/>
                <a:gd name="connsiteY9" fmla="*/ 117939 h 189250"/>
                <a:gd name="connsiteX10" fmla="*/ 2743 w 139881"/>
                <a:gd name="connsiteY10" fmla="*/ 117939 h 189250"/>
                <a:gd name="connsiteX11" fmla="*/ 2743 w 139881"/>
                <a:gd name="connsiteY11" fmla="*/ 104225 h 189250"/>
                <a:gd name="connsiteX12" fmla="*/ 16457 w 139881"/>
                <a:gd name="connsiteY12" fmla="*/ 95997 h 189250"/>
                <a:gd name="connsiteX13" fmla="*/ 93254 w 139881"/>
                <a:gd name="connsiteY13" fmla="*/ 0 h 189250"/>
                <a:gd name="connsiteX14" fmla="*/ 137138 w 139881"/>
                <a:gd name="connsiteY14" fmla="*/ 21942 h 189250"/>
                <a:gd name="connsiteX15" fmla="*/ 117939 w 139881"/>
                <a:gd name="connsiteY15" fmla="*/ 41141 h 189250"/>
                <a:gd name="connsiteX16" fmla="*/ 90511 w 139881"/>
                <a:gd name="connsiteY16" fmla="*/ 27428 h 189250"/>
                <a:gd name="connsiteX17" fmla="*/ 49370 w 139881"/>
                <a:gd name="connsiteY17" fmla="*/ 95997 h 189250"/>
                <a:gd name="connsiteX18" fmla="*/ 90511 w 139881"/>
                <a:gd name="connsiteY18" fmla="*/ 164566 h 189250"/>
                <a:gd name="connsiteX19" fmla="*/ 120682 w 139881"/>
                <a:gd name="connsiteY19" fmla="*/ 145366 h 189250"/>
                <a:gd name="connsiteX20" fmla="*/ 139881 w 139881"/>
                <a:gd name="connsiteY20" fmla="*/ 161823 h 189250"/>
                <a:gd name="connsiteX21" fmla="*/ 87768 w 139881"/>
                <a:gd name="connsiteY21" fmla="*/ 189251 h 189250"/>
                <a:gd name="connsiteX22" fmla="*/ 16457 w 139881"/>
                <a:gd name="connsiteY22" fmla="*/ 95997 h 18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9881" h="189250">
                  <a:moveTo>
                    <a:pt x="0" y="71312"/>
                  </a:moveTo>
                  <a:lnTo>
                    <a:pt x="21942" y="68569"/>
                  </a:lnTo>
                  <a:lnTo>
                    <a:pt x="120682" y="68569"/>
                  </a:lnTo>
                  <a:lnTo>
                    <a:pt x="120682" y="85026"/>
                  </a:lnTo>
                  <a:lnTo>
                    <a:pt x="0" y="85026"/>
                  </a:lnTo>
                  <a:lnTo>
                    <a:pt x="0" y="71312"/>
                  </a:lnTo>
                  <a:close/>
                  <a:moveTo>
                    <a:pt x="0" y="104225"/>
                  </a:moveTo>
                  <a:lnTo>
                    <a:pt x="21942" y="101482"/>
                  </a:lnTo>
                  <a:lnTo>
                    <a:pt x="109711" y="101482"/>
                  </a:lnTo>
                  <a:lnTo>
                    <a:pt x="109711" y="117939"/>
                  </a:lnTo>
                  <a:lnTo>
                    <a:pt x="2743" y="117939"/>
                  </a:lnTo>
                  <a:lnTo>
                    <a:pt x="2743" y="104225"/>
                  </a:lnTo>
                  <a:close/>
                  <a:moveTo>
                    <a:pt x="16457" y="95997"/>
                  </a:moveTo>
                  <a:cubicBezTo>
                    <a:pt x="16457" y="35656"/>
                    <a:pt x="46627" y="0"/>
                    <a:pt x="93254" y="0"/>
                  </a:cubicBezTo>
                  <a:cubicBezTo>
                    <a:pt x="109711" y="0"/>
                    <a:pt x="126167" y="8228"/>
                    <a:pt x="137138" y="21942"/>
                  </a:cubicBezTo>
                  <a:lnTo>
                    <a:pt x="117939" y="41141"/>
                  </a:lnTo>
                  <a:cubicBezTo>
                    <a:pt x="109711" y="32913"/>
                    <a:pt x="101482" y="27428"/>
                    <a:pt x="90511" y="27428"/>
                  </a:cubicBezTo>
                  <a:cubicBezTo>
                    <a:pt x="63084" y="27428"/>
                    <a:pt x="49370" y="54855"/>
                    <a:pt x="49370" y="95997"/>
                  </a:cubicBezTo>
                  <a:cubicBezTo>
                    <a:pt x="49370" y="139881"/>
                    <a:pt x="63084" y="164566"/>
                    <a:pt x="90511" y="164566"/>
                  </a:cubicBezTo>
                  <a:cubicBezTo>
                    <a:pt x="104225" y="164566"/>
                    <a:pt x="112454" y="159080"/>
                    <a:pt x="120682" y="145366"/>
                  </a:cubicBezTo>
                  <a:lnTo>
                    <a:pt x="139881" y="161823"/>
                  </a:lnTo>
                  <a:cubicBezTo>
                    <a:pt x="126167" y="178280"/>
                    <a:pt x="109711" y="189251"/>
                    <a:pt x="87768" y="189251"/>
                  </a:cubicBezTo>
                  <a:cubicBezTo>
                    <a:pt x="46627" y="189251"/>
                    <a:pt x="16457" y="156338"/>
                    <a:pt x="16457" y="95997"/>
                  </a:cubicBezTo>
                  <a:close/>
                </a:path>
              </a:pathLst>
            </a:custGeom>
            <a:solidFill>
              <a:srgbClr val="8DC641"/>
            </a:solidFill>
            <a:ln w="274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dirty="0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2a955ad1b0e_1_44"/>
          <p:cNvSpPr txBox="1">
            <a:spLocks noGrp="1"/>
          </p:cNvSpPr>
          <p:nvPr>
            <p:ph type="body" idx="1"/>
          </p:nvPr>
        </p:nvSpPr>
        <p:spPr>
          <a:xfrm>
            <a:off x="593767" y="1548669"/>
            <a:ext cx="6249486" cy="430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pl-PL" sz="2200" dirty="0"/>
              <a:t>Agroekologia może produkować wysokiej jakości, ekologiczne i lokalnie dostosowane produkty, zwiększając ich wartość rynkową.</a:t>
            </a: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pl-PL" sz="2200" dirty="0"/>
              <a:t>Programy rolnictwa wspieranego przez społeczność (CSA) mogą łączyć rolników bezpośrednio z konsumentami, omijając pośredników i zapewniając uczciwe ceny.</a:t>
            </a: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pl-PL" sz="2200" dirty="0"/>
              <a:t>Agroekologia może promować uczciwe praktyki handlowe i zapewniać sprawiedliwy podział zysków w całym łańcuchu wartości.</a:t>
            </a:r>
          </a:p>
        </p:txBody>
      </p:sp>
      <p:pic>
        <p:nvPicPr>
          <p:cNvPr id="612" name="Google Shape;612;g2a955ad1b0e_1_4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3830" r="3831"/>
          <a:stretch/>
        </p:blipFill>
        <p:spPr>
          <a:xfrm>
            <a:off x="7061200" y="1420553"/>
            <a:ext cx="5130799" cy="391318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grpSp>
        <p:nvGrpSpPr>
          <p:cNvPr id="2" name="Graphic 3">
            <a:extLst>
              <a:ext uri="{FF2B5EF4-FFF2-40B4-BE49-F238E27FC236}">
                <a16:creationId xmlns:a16="http://schemas.microsoft.com/office/drawing/2014/main" id="{0F265A2A-F0C5-DBC3-16B4-1010D485645F}"/>
              </a:ext>
            </a:extLst>
          </p:cNvPr>
          <p:cNvGrpSpPr/>
          <p:nvPr/>
        </p:nvGrpSpPr>
        <p:grpSpPr>
          <a:xfrm>
            <a:off x="245512" y="260634"/>
            <a:ext cx="1028777" cy="1056365"/>
            <a:chOff x="986212" y="4755836"/>
            <a:chExt cx="715862" cy="735059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80D3E122-FDF6-425D-0F3F-E27FA1F34C79}"/>
                </a:ext>
              </a:extLst>
            </p:cNvPr>
            <p:cNvSpPr/>
            <p:nvPr/>
          </p:nvSpPr>
          <p:spPr>
            <a:xfrm rot="-10800000">
              <a:off x="1061666" y="5068237"/>
              <a:ext cx="93254" cy="268790"/>
            </a:xfrm>
            <a:custGeom>
              <a:avLst/>
              <a:gdLst>
                <a:gd name="connsiteX0" fmla="*/ 0 w 93254"/>
                <a:gd name="connsiteY0" fmla="*/ 0 h 268790"/>
                <a:gd name="connsiteX1" fmla="*/ 93254 w 93254"/>
                <a:gd name="connsiteY1" fmla="*/ 0 h 268790"/>
                <a:gd name="connsiteX2" fmla="*/ 93254 w 93254"/>
                <a:gd name="connsiteY2" fmla="*/ 268790 h 268790"/>
                <a:gd name="connsiteX3" fmla="*/ 0 w 93254"/>
                <a:gd name="connsiteY3" fmla="*/ 268790 h 268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254" h="268790">
                  <a:moveTo>
                    <a:pt x="0" y="0"/>
                  </a:moveTo>
                  <a:lnTo>
                    <a:pt x="93254" y="0"/>
                  </a:lnTo>
                  <a:lnTo>
                    <a:pt x="93254" y="268790"/>
                  </a:lnTo>
                  <a:lnTo>
                    <a:pt x="0" y="268790"/>
                  </a:lnTo>
                  <a:close/>
                </a:path>
              </a:pathLst>
            </a:custGeom>
            <a:solidFill>
              <a:srgbClr val="8DC641"/>
            </a:solidFill>
            <a:ln w="274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dirty="0"/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C5B7634E-86BD-31AD-CD25-5FEF3EFCF59A}"/>
                </a:ext>
              </a:extLst>
            </p:cNvPr>
            <p:cNvSpPr/>
            <p:nvPr/>
          </p:nvSpPr>
          <p:spPr>
            <a:xfrm>
              <a:off x="986212" y="4755836"/>
              <a:ext cx="715862" cy="735059"/>
            </a:xfrm>
            <a:custGeom>
              <a:avLst/>
              <a:gdLst>
                <a:gd name="connsiteX0" fmla="*/ 0 w 715862"/>
                <a:gd name="connsiteY0" fmla="*/ 628092 h 735059"/>
                <a:gd name="connsiteX1" fmla="*/ 10972 w 715862"/>
                <a:gd name="connsiteY1" fmla="*/ 639063 h 735059"/>
                <a:gd name="connsiteX2" fmla="*/ 293476 w 715862"/>
                <a:gd name="connsiteY2" fmla="*/ 639063 h 735059"/>
                <a:gd name="connsiteX3" fmla="*/ 293476 w 715862"/>
                <a:gd name="connsiteY3" fmla="*/ 614379 h 735059"/>
                <a:gd name="connsiteX4" fmla="*/ 21943 w 715862"/>
                <a:gd name="connsiteY4" fmla="*/ 614379 h 735059"/>
                <a:gd name="connsiteX5" fmla="*/ 21943 w 715862"/>
                <a:gd name="connsiteY5" fmla="*/ 589694 h 735059"/>
                <a:gd name="connsiteX6" fmla="*/ 293476 w 715862"/>
                <a:gd name="connsiteY6" fmla="*/ 589694 h 735059"/>
                <a:gd name="connsiteX7" fmla="*/ 293476 w 715862"/>
                <a:gd name="connsiteY7" fmla="*/ 565008 h 735059"/>
                <a:gd name="connsiteX8" fmla="*/ 233135 w 715862"/>
                <a:gd name="connsiteY8" fmla="*/ 565008 h 735059"/>
                <a:gd name="connsiteX9" fmla="*/ 233135 w 715862"/>
                <a:gd name="connsiteY9" fmla="*/ 282504 h 735059"/>
                <a:gd name="connsiteX10" fmla="*/ 222164 w 715862"/>
                <a:gd name="connsiteY10" fmla="*/ 271533 h 735059"/>
                <a:gd name="connsiteX11" fmla="*/ 74055 w 715862"/>
                <a:gd name="connsiteY11" fmla="*/ 271533 h 735059"/>
                <a:gd name="connsiteX12" fmla="*/ 63084 w 715862"/>
                <a:gd name="connsiteY12" fmla="*/ 282504 h 735059"/>
                <a:gd name="connsiteX13" fmla="*/ 63084 w 715862"/>
                <a:gd name="connsiteY13" fmla="*/ 565008 h 735059"/>
                <a:gd name="connsiteX14" fmla="*/ 27428 w 715862"/>
                <a:gd name="connsiteY14" fmla="*/ 565008 h 735059"/>
                <a:gd name="connsiteX15" fmla="*/ 27428 w 715862"/>
                <a:gd name="connsiteY15" fmla="*/ 515639 h 735059"/>
                <a:gd name="connsiteX16" fmla="*/ 2743 w 715862"/>
                <a:gd name="connsiteY16" fmla="*/ 515639 h 735059"/>
                <a:gd name="connsiteX17" fmla="*/ 2743 w 715862"/>
                <a:gd name="connsiteY17" fmla="*/ 628092 h 735059"/>
                <a:gd name="connsiteX18" fmla="*/ 0 w 715862"/>
                <a:gd name="connsiteY18" fmla="*/ 628092 h 735059"/>
                <a:gd name="connsiteX19" fmla="*/ 87769 w 715862"/>
                <a:gd name="connsiteY19" fmla="*/ 296218 h 735059"/>
                <a:gd name="connsiteX20" fmla="*/ 211193 w 715862"/>
                <a:gd name="connsiteY20" fmla="*/ 296218 h 735059"/>
                <a:gd name="connsiteX21" fmla="*/ 211193 w 715862"/>
                <a:gd name="connsiteY21" fmla="*/ 567751 h 735059"/>
                <a:gd name="connsiteX22" fmla="*/ 87769 w 715862"/>
                <a:gd name="connsiteY22" fmla="*/ 567751 h 735059"/>
                <a:gd name="connsiteX23" fmla="*/ 87769 w 715862"/>
                <a:gd name="connsiteY23" fmla="*/ 296218 h 735059"/>
                <a:gd name="connsiteX24" fmla="*/ 639065 w 715862"/>
                <a:gd name="connsiteY24" fmla="*/ 345587 h 735059"/>
                <a:gd name="connsiteX25" fmla="*/ 663750 w 715862"/>
                <a:gd name="connsiteY25" fmla="*/ 345587 h 735059"/>
                <a:gd name="connsiteX26" fmla="*/ 663750 w 715862"/>
                <a:gd name="connsiteY26" fmla="*/ 394958 h 735059"/>
                <a:gd name="connsiteX27" fmla="*/ 639065 w 715862"/>
                <a:gd name="connsiteY27" fmla="*/ 394958 h 735059"/>
                <a:gd name="connsiteX28" fmla="*/ 639065 w 715862"/>
                <a:gd name="connsiteY28" fmla="*/ 345587 h 735059"/>
                <a:gd name="connsiteX29" fmla="*/ 296219 w 715862"/>
                <a:gd name="connsiteY29" fmla="*/ 493697 h 735059"/>
                <a:gd name="connsiteX30" fmla="*/ 296219 w 715862"/>
                <a:gd name="connsiteY30" fmla="*/ 518382 h 735059"/>
                <a:gd name="connsiteX31" fmla="*/ 271535 w 715862"/>
                <a:gd name="connsiteY31" fmla="*/ 518382 h 735059"/>
                <a:gd name="connsiteX32" fmla="*/ 260563 w 715862"/>
                <a:gd name="connsiteY32" fmla="*/ 507411 h 735059"/>
                <a:gd name="connsiteX33" fmla="*/ 260563 w 715862"/>
                <a:gd name="connsiteY33" fmla="*/ 285247 h 735059"/>
                <a:gd name="connsiteX34" fmla="*/ 271535 w 715862"/>
                <a:gd name="connsiteY34" fmla="*/ 274276 h 735059"/>
                <a:gd name="connsiteX35" fmla="*/ 356560 w 715862"/>
                <a:gd name="connsiteY35" fmla="*/ 274276 h 735059"/>
                <a:gd name="connsiteX36" fmla="*/ 356560 w 715862"/>
                <a:gd name="connsiteY36" fmla="*/ 298961 h 735059"/>
                <a:gd name="connsiteX37" fmla="*/ 282506 w 715862"/>
                <a:gd name="connsiteY37" fmla="*/ 298961 h 735059"/>
                <a:gd name="connsiteX38" fmla="*/ 282506 w 715862"/>
                <a:gd name="connsiteY38" fmla="*/ 496439 h 735059"/>
                <a:gd name="connsiteX39" fmla="*/ 296219 w 715862"/>
                <a:gd name="connsiteY39" fmla="*/ 496439 h 735059"/>
                <a:gd name="connsiteX40" fmla="*/ 0 w 715862"/>
                <a:gd name="connsiteY40" fmla="*/ 159080 h 735059"/>
                <a:gd name="connsiteX41" fmla="*/ 0 w 715862"/>
                <a:gd name="connsiteY41" fmla="*/ 161823 h 735059"/>
                <a:gd name="connsiteX42" fmla="*/ 0 w 715862"/>
                <a:gd name="connsiteY42" fmla="*/ 493697 h 735059"/>
                <a:gd name="connsiteX43" fmla="*/ 24686 w 715862"/>
                <a:gd name="connsiteY43" fmla="*/ 493697 h 735059"/>
                <a:gd name="connsiteX44" fmla="*/ 24686 w 715862"/>
                <a:gd name="connsiteY44" fmla="*/ 235877 h 735059"/>
                <a:gd name="connsiteX45" fmla="*/ 71312 w 715862"/>
                <a:gd name="connsiteY45" fmla="*/ 246849 h 735059"/>
                <a:gd name="connsiteX46" fmla="*/ 112454 w 715862"/>
                <a:gd name="connsiteY46" fmla="*/ 222163 h 735059"/>
                <a:gd name="connsiteX47" fmla="*/ 161824 w 715862"/>
                <a:gd name="connsiteY47" fmla="*/ 246849 h 735059"/>
                <a:gd name="connsiteX48" fmla="*/ 211193 w 715862"/>
                <a:gd name="connsiteY48" fmla="*/ 222163 h 735059"/>
                <a:gd name="connsiteX49" fmla="*/ 260563 w 715862"/>
                <a:gd name="connsiteY49" fmla="*/ 246849 h 735059"/>
                <a:gd name="connsiteX50" fmla="*/ 309933 w 715862"/>
                <a:gd name="connsiteY50" fmla="*/ 222163 h 735059"/>
                <a:gd name="connsiteX51" fmla="*/ 389473 w 715862"/>
                <a:gd name="connsiteY51" fmla="*/ 238620 h 735059"/>
                <a:gd name="connsiteX52" fmla="*/ 378502 w 715862"/>
                <a:gd name="connsiteY52" fmla="*/ 216678 h 735059"/>
                <a:gd name="connsiteX53" fmla="*/ 342846 w 715862"/>
                <a:gd name="connsiteY53" fmla="*/ 216678 h 735059"/>
                <a:gd name="connsiteX54" fmla="*/ 323647 w 715862"/>
                <a:gd name="connsiteY54" fmla="*/ 183765 h 735059"/>
                <a:gd name="connsiteX55" fmla="*/ 323647 w 715862"/>
                <a:gd name="connsiteY55" fmla="*/ 172794 h 735059"/>
                <a:gd name="connsiteX56" fmla="*/ 373017 w 715862"/>
                <a:gd name="connsiteY56" fmla="*/ 172794 h 735059"/>
                <a:gd name="connsiteX57" fmla="*/ 373017 w 715862"/>
                <a:gd name="connsiteY57" fmla="*/ 148109 h 735059"/>
                <a:gd name="connsiteX58" fmla="*/ 320904 w 715862"/>
                <a:gd name="connsiteY58" fmla="*/ 148109 h 735059"/>
                <a:gd name="connsiteX59" fmla="*/ 320904 w 715862"/>
                <a:gd name="connsiteY59" fmla="*/ 24685 h 735059"/>
                <a:gd name="connsiteX60" fmla="*/ 394959 w 715862"/>
                <a:gd name="connsiteY60" fmla="*/ 24685 h 735059"/>
                <a:gd name="connsiteX61" fmla="*/ 394959 w 715862"/>
                <a:gd name="connsiteY61" fmla="*/ 109710 h 735059"/>
                <a:gd name="connsiteX62" fmla="*/ 419644 w 715862"/>
                <a:gd name="connsiteY62" fmla="*/ 109710 h 735059"/>
                <a:gd name="connsiteX63" fmla="*/ 419644 w 715862"/>
                <a:gd name="connsiteY63" fmla="*/ 24685 h 735059"/>
                <a:gd name="connsiteX64" fmla="*/ 482727 w 715862"/>
                <a:gd name="connsiteY64" fmla="*/ 24685 h 735059"/>
                <a:gd name="connsiteX65" fmla="*/ 490956 w 715862"/>
                <a:gd name="connsiteY65" fmla="*/ 123424 h 735059"/>
                <a:gd name="connsiteX66" fmla="*/ 515641 w 715862"/>
                <a:gd name="connsiteY66" fmla="*/ 120681 h 735059"/>
                <a:gd name="connsiteX67" fmla="*/ 507412 w 715862"/>
                <a:gd name="connsiteY67" fmla="*/ 21942 h 735059"/>
                <a:gd name="connsiteX68" fmla="*/ 570496 w 715862"/>
                <a:gd name="connsiteY68" fmla="*/ 21942 h 735059"/>
                <a:gd name="connsiteX69" fmla="*/ 586953 w 715862"/>
                <a:gd name="connsiteY69" fmla="*/ 123424 h 735059"/>
                <a:gd name="connsiteX70" fmla="*/ 611638 w 715862"/>
                <a:gd name="connsiteY70" fmla="*/ 120681 h 735059"/>
                <a:gd name="connsiteX71" fmla="*/ 595181 w 715862"/>
                <a:gd name="connsiteY71" fmla="*/ 24685 h 735059"/>
                <a:gd name="connsiteX72" fmla="*/ 658264 w 715862"/>
                <a:gd name="connsiteY72" fmla="*/ 24685 h 735059"/>
                <a:gd name="connsiteX73" fmla="*/ 688435 w 715862"/>
                <a:gd name="connsiteY73" fmla="*/ 148109 h 735059"/>
                <a:gd name="connsiteX74" fmla="*/ 641808 w 715862"/>
                <a:gd name="connsiteY74" fmla="*/ 148109 h 735059"/>
                <a:gd name="connsiteX75" fmla="*/ 641808 w 715862"/>
                <a:gd name="connsiteY75" fmla="*/ 172794 h 735059"/>
                <a:gd name="connsiteX76" fmla="*/ 691178 w 715862"/>
                <a:gd name="connsiteY76" fmla="*/ 172794 h 735059"/>
                <a:gd name="connsiteX77" fmla="*/ 691178 w 715862"/>
                <a:gd name="connsiteY77" fmla="*/ 183765 h 735059"/>
                <a:gd name="connsiteX78" fmla="*/ 655522 w 715862"/>
                <a:gd name="connsiteY78" fmla="*/ 219421 h 735059"/>
                <a:gd name="connsiteX79" fmla="*/ 655522 w 715862"/>
                <a:gd name="connsiteY79" fmla="*/ 244106 h 735059"/>
                <a:gd name="connsiteX80" fmla="*/ 691178 w 715862"/>
                <a:gd name="connsiteY80" fmla="*/ 233135 h 735059"/>
                <a:gd name="connsiteX81" fmla="*/ 691178 w 715862"/>
                <a:gd name="connsiteY81" fmla="*/ 416899 h 735059"/>
                <a:gd name="connsiteX82" fmla="*/ 715862 w 715862"/>
                <a:gd name="connsiteY82" fmla="*/ 416899 h 735059"/>
                <a:gd name="connsiteX83" fmla="*/ 715862 w 715862"/>
                <a:gd name="connsiteY83" fmla="*/ 159080 h 735059"/>
                <a:gd name="connsiteX84" fmla="*/ 715862 w 715862"/>
                <a:gd name="connsiteY84" fmla="*/ 156337 h 735059"/>
                <a:gd name="connsiteX85" fmla="*/ 680207 w 715862"/>
                <a:gd name="connsiteY85" fmla="*/ 8228 h 735059"/>
                <a:gd name="connsiteX86" fmla="*/ 669236 w 715862"/>
                <a:gd name="connsiteY86" fmla="*/ 0 h 735059"/>
                <a:gd name="connsiteX87" fmla="*/ 54855 w 715862"/>
                <a:gd name="connsiteY87" fmla="*/ 0 h 735059"/>
                <a:gd name="connsiteX88" fmla="*/ 43884 w 715862"/>
                <a:gd name="connsiteY88" fmla="*/ 8228 h 735059"/>
                <a:gd name="connsiteX89" fmla="*/ 0 w 715862"/>
                <a:gd name="connsiteY89" fmla="*/ 159080 h 735059"/>
                <a:gd name="connsiteX90" fmla="*/ 296219 w 715862"/>
                <a:gd name="connsiteY90" fmla="*/ 150852 h 735059"/>
                <a:gd name="connsiteX91" fmla="*/ 222164 w 715862"/>
                <a:gd name="connsiteY91" fmla="*/ 150852 h 735059"/>
                <a:gd name="connsiteX92" fmla="*/ 233135 w 715862"/>
                <a:gd name="connsiteY92" fmla="*/ 27428 h 735059"/>
                <a:gd name="connsiteX93" fmla="*/ 296219 w 715862"/>
                <a:gd name="connsiteY93" fmla="*/ 27428 h 735059"/>
                <a:gd name="connsiteX94" fmla="*/ 296219 w 715862"/>
                <a:gd name="connsiteY94" fmla="*/ 150852 h 735059"/>
                <a:gd name="connsiteX95" fmla="*/ 222164 w 715862"/>
                <a:gd name="connsiteY95" fmla="*/ 172794 h 735059"/>
                <a:gd name="connsiteX96" fmla="*/ 296219 w 715862"/>
                <a:gd name="connsiteY96" fmla="*/ 172794 h 735059"/>
                <a:gd name="connsiteX97" fmla="*/ 296219 w 715862"/>
                <a:gd name="connsiteY97" fmla="*/ 183765 h 735059"/>
                <a:gd name="connsiteX98" fmla="*/ 260563 w 715862"/>
                <a:gd name="connsiteY98" fmla="*/ 219421 h 735059"/>
                <a:gd name="connsiteX99" fmla="*/ 224907 w 715862"/>
                <a:gd name="connsiteY99" fmla="*/ 183765 h 735059"/>
                <a:gd name="connsiteX100" fmla="*/ 224907 w 715862"/>
                <a:gd name="connsiteY100" fmla="*/ 172794 h 735059"/>
                <a:gd name="connsiteX101" fmla="*/ 197480 w 715862"/>
                <a:gd name="connsiteY101" fmla="*/ 150852 h 735059"/>
                <a:gd name="connsiteX102" fmla="*/ 126167 w 715862"/>
                <a:gd name="connsiteY102" fmla="*/ 150852 h 735059"/>
                <a:gd name="connsiteX103" fmla="*/ 145367 w 715862"/>
                <a:gd name="connsiteY103" fmla="*/ 27428 h 735059"/>
                <a:gd name="connsiteX104" fmla="*/ 208450 w 715862"/>
                <a:gd name="connsiteY104" fmla="*/ 27428 h 735059"/>
                <a:gd name="connsiteX105" fmla="*/ 197480 w 715862"/>
                <a:gd name="connsiteY105" fmla="*/ 150852 h 735059"/>
                <a:gd name="connsiteX106" fmla="*/ 123425 w 715862"/>
                <a:gd name="connsiteY106" fmla="*/ 172794 h 735059"/>
                <a:gd name="connsiteX107" fmla="*/ 197480 w 715862"/>
                <a:gd name="connsiteY107" fmla="*/ 172794 h 735059"/>
                <a:gd name="connsiteX108" fmla="*/ 197480 w 715862"/>
                <a:gd name="connsiteY108" fmla="*/ 183765 h 735059"/>
                <a:gd name="connsiteX109" fmla="*/ 161824 w 715862"/>
                <a:gd name="connsiteY109" fmla="*/ 219421 h 735059"/>
                <a:gd name="connsiteX110" fmla="*/ 126167 w 715862"/>
                <a:gd name="connsiteY110" fmla="*/ 183765 h 735059"/>
                <a:gd name="connsiteX111" fmla="*/ 126167 w 715862"/>
                <a:gd name="connsiteY111" fmla="*/ 172794 h 735059"/>
                <a:gd name="connsiteX112" fmla="*/ 101483 w 715862"/>
                <a:gd name="connsiteY112" fmla="*/ 150852 h 735059"/>
                <a:gd name="connsiteX113" fmla="*/ 30171 w 715862"/>
                <a:gd name="connsiteY113" fmla="*/ 150852 h 735059"/>
                <a:gd name="connsiteX114" fmla="*/ 60341 w 715862"/>
                <a:gd name="connsiteY114" fmla="*/ 27428 h 735059"/>
                <a:gd name="connsiteX115" fmla="*/ 123425 w 715862"/>
                <a:gd name="connsiteY115" fmla="*/ 27428 h 735059"/>
                <a:gd name="connsiteX116" fmla="*/ 112454 w 715862"/>
                <a:gd name="connsiteY116" fmla="*/ 87768 h 735059"/>
                <a:gd name="connsiteX117" fmla="*/ 101483 w 715862"/>
                <a:gd name="connsiteY117" fmla="*/ 150852 h 735059"/>
                <a:gd name="connsiteX118" fmla="*/ 24686 w 715862"/>
                <a:gd name="connsiteY118" fmla="*/ 172794 h 735059"/>
                <a:gd name="connsiteX119" fmla="*/ 98740 w 715862"/>
                <a:gd name="connsiteY119" fmla="*/ 172794 h 735059"/>
                <a:gd name="connsiteX120" fmla="*/ 98740 w 715862"/>
                <a:gd name="connsiteY120" fmla="*/ 183765 h 735059"/>
                <a:gd name="connsiteX121" fmla="*/ 63084 w 715862"/>
                <a:gd name="connsiteY121" fmla="*/ 219421 h 735059"/>
                <a:gd name="connsiteX122" fmla="*/ 27428 w 715862"/>
                <a:gd name="connsiteY122" fmla="*/ 183765 h 735059"/>
                <a:gd name="connsiteX123" fmla="*/ 27428 w 715862"/>
                <a:gd name="connsiteY123" fmla="*/ 172794 h 735059"/>
                <a:gd name="connsiteX124" fmla="*/ 112454 w 715862"/>
                <a:gd name="connsiteY124" fmla="*/ 394958 h 735059"/>
                <a:gd name="connsiteX125" fmla="*/ 137138 w 715862"/>
                <a:gd name="connsiteY125" fmla="*/ 394958 h 735059"/>
                <a:gd name="connsiteX126" fmla="*/ 137138 w 715862"/>
                <a:gd name="connsiteY126" fmla="*/ 469012 h 735059"/>
                <a:gd name="connsiteX127" fmla="*/ 112454 w 715862"/>
                <a:gd name="connsiteY127" fmla="*/ 469012 h 735059"/>
                <a:gd name="connsiteX128" fmla="*/ 112454 w 715862"/>
                <a:gd name="connsiteY128" fmla="*/ 394958 h 735059"/>
                <a:gd name="connsiteX129" fmla="*/ 688435 w 715862"/>
                <a:gd name="connsiteY129" fmla="*/ 482725 h 735059"/>
                <a:gd name="connsiteX130" fmla="*/ 688435 w 715862"/>
                <a:gd name="connsiteY130" fmla="*/ 493697 h 735059"/>
                <a:gd name="connsiteX131" fmla="*/ 688435 w 715862"/>
                <a:gd name="connsiteY131" fmla="*/ 529353 h 735059"/>
                <a:gd name="connsiteX132" fmla="*/ 628094 w 715862"/>
                <a:gd name="connsiteY132" fmla="*/ 529353 h 735059"/>
                <a:gd name="connsiteX133" fmla="*/ 628094 w 715862"/>
                <a:gd name="connsiteY133" fmla="*/ 504668 h 735059"/>
                <a:gd name="connsiteX134" fmla="*/ 603409 w 715862"/>
                <a:gd name="connsiteY134" fmla="*/ 504668 h 735059"/>
                <a:gd name="connsiteX135" fmla="*/ 603409 w 715862"/>
                <a:gd name="connsiteY135" fmla="*/ 581465 h 735059"/>
                <a:gd name="connsiteX136" fmla="*/ 529355 w 715862"/>
                <a:gd name="connsiteY136" fmla="*/ 595179 h 735059"/>
                <a:gd name="connsiteX137" fmla="*/ 529355 w 715862"/>
                <a:gd name="connsiteY137" fmla="*/ 496439 h 735059"/>
                <a:gd name="connsiteX138" fmla="*/ 562267 w 715862"/>
                <a:gd name="connsiteY138" fmla="*/ 504668 h 735059"/>
                <a:gd name="connsiteX139" fmla="*/ 573239 w 715862"/>
                <a:gd name="connsiteY139" fmla="*/ 501925 h 735059"/>
                <a:gd name="connsiteX140" fmla="*/ 578724 w 715862"/>
                <a:gd name="connsiteY140" fmla="*/ 490954 h 735059"/>
                <a:gd name="connsiteX141" fmla="*/ 578724 w 715862"/>
                <a:gd name="connsiteY141" fmla="*/ 441584 h 735059"/>
                <a:gd name="connsiteX142" fmla="*/ 639065 w 715862"/>
                <a:gd name="connsiteY142" fmla="*/ 441584 h 735059"/>
                <a:gd name="connsiteX143" fmla="*/ 677464 w 715862"/>
                <a:gd name="connsiteY143" fmla="*/ 460784 h 735059"/>
                <a:gd name="connsiteX144" fmla="*/ 696664 w 715862"/>
                <a:gd name="connsiteY144" fmla="*/ 447070 h 735059"/>
                <a:gd name="connsiteX145" fmla="*/ 636322 w 715862"/>
                <a:gd name="connsiteY145" fmla="*/ 416899 h 735059"/>
                <a:gd name="connsiteX146" fmla="*/ 575981 w 715862"/>
                <a:gd name="connsiteY146" fmla="*/ 416899 h 735059"/>
                <a:gd name="connsiteX147" fmla="*/ 575981 w 715862"/>
                <a:gd name="connsiteY147" fmla="*/ 411414 h 735059"/>
                <a:gd name="connsiteX148" fmla="*/ 625351 w 715862"/>
                <a:gd name="connsiteY148" fmla="*/ 331874 h 735059"/>
                <a:gd name="connsiteX149" fmla="*/ 625351 w 715862"/>
                <a:gd name="connsiteY149" fmla="*/ 331874 h 735059"/>
                <a:gd name="connsiteX150" fmla="*/ 661007 w 715862"/>
                <a:gd name="connsiteY150" fmla="*/ 296218 h 735059"/>
                <a:gd name="connsiteX151" fmla="*/ 625351 w 715862"/>
                <a:gd name="connsiteY151" fmla="*/ 260562 h 735059"/>
                <a:gd name="connsiteX152" fmla="*/ 625351 w 715862"/>
                <a:gd name="connsiteY152" fmla="*/ 200221 h 735059"/>
                <a:gd name="connsiteX153" fmla="*/ 565010 w 715862"/>
                <a:gd name="connsiteY153" fmla="*/ 139880 h 735059"/>
                <a:gd name="connsiteX154" fmla="*/ 405930 w 715862"/>
                <a:gd name="connsiteY154" fmla="*/ 139880 h 735059"/>
                <a:gd name="connsiteX155" fmla="*/ 394959 w 715862"/>
                <a:gd name="connsiteY155" fmla="*/ 150852 h 735059"/>
                <a:gd name="connsiteX156" fmla="*/ 394959 w 715862"/>
                <a:gd name="connsiteY156" fmla="*/ 186508 h 735059"/>
                <a:gd name="connsiteX157" fmla="*/ 408673 w 715862"/>
                <a:gd name="connsiteY157" fmla="*/ 219421 h 735059"/>
                <a:gd name="connsiteX158" fmla="*/ 408673 w 715862"/>
                <a:gd name="connsiteY158" fmla="*/ 260562 h 735059"/>
                <a:gd name="connsiteX159" fmla="*/ 373017 w 715862"/>
                <a:gd name="connsiteY159" fmla="*/ 296218 h 735059"/>
                <a:gd name="connsiteX160" fmla="*/ 408673 w 715862"/>
                <a:gd name="connsiteY160" fmla="*/ 331874 h 735059"/>
                <a:gd name="connsiteX161" fmla="*/ 408673 w 715862"/>
                <a:gd name="connsiteY161" fmla="*/ 331874 h 735059"/>
                <a:gd name="connsiteX162" fmla="*/ 458042 w 715862"/>
                <a:gd name="connsiteY162" fmla="*/ 411414 h 735059"/>
                <a:gd name="connsiteX163" fmla="*/ 458042 w 715862"/>
                <a:gd name="connsiteY163" fmla="*/ 416899 h 735059"/>
                <a:gd name="connsiteX164" fmla="*/ 397701 w 715862"/>
                <a:gd name="connsiteY164" fmla="*/ 416899 h 735059"/>
                <a:gd name="connsiteX165" fmla="*/ 323647 w 715862"/>
                <a:gd name="connsiteY165" fmla="*/ 490954 h 735059"/>
                <a:gd name="connsiteX166" fmla="*/ 323647 w 715862"/>
                <a:gd name="connsiteY166" fmla="*/ 674719 h 735059"/>
                <a:gd name="connsiteX167" fmla="*/ 383987 w 715862"/>
                <a:gd name="connsiteY167" fmla="*/ 735060 h 735059"/>
                <a:gd name="connsiteX168" fmla="*/ 655522 w 715862"/>
                <a:gd name="connsiteY168" fmla="*/ 735060 h 735059"/>
                <a:gd name="connsiteX169" fmla="*/ 715862 w 715862"/>
                <a:gd name="connsiteY169" fmla="*/ 674719 h 735059"/>
                <a:gd name="connsiteX170" fmla="*/ 715862 w 715862"/>
                <a:gd name="connsiteY170" fmla="*/ 490954 h 735059"/>
                <a:gd name="connsiteX171" fmla="*/ 713120 w 715862"/>
                <a:gd name="connsiteY171" fmla="*/ 477240 h 735059"/>
                <a:gd name="connsiteX172" fmla="*/ 688435 w 715862"/>
                <a:gd name="connsiteY172" fmla="*/ 482725 h 735059"/>
                <a:gd name="connsiteX173" fmla="*/ 688435 w 715862"/>
                <a:gd name="connsiteY173" fmla="*/ 482725 h 735059"/>
                <a:gd name="connsiteX174" fmla="*/ 405930 w 715862"/>
                <a:gd name="connsiteY174" fmla="*/ 309932 h 735059"/>
                <a:gd name="connsiteX175" fmla="*/ 394959 w 715862"/>
                <a:gd name="connsiteY175" fmla="*/ 298961 h 735059"/>
                <a:gd name="connsiteX176" fmla="*/ 405930 w 715862"/>
                <a:gd name="connsiteY176" fmla="*/ 287990 h 735059"/>
                <a:gd name="connsiteX177" fmla="*/ 405930 w 715862"/>
                <a:gd name="connsiteY177" fmla="*/ 309932 h 735059"/>
                <a:gd name="connsiteX178" fmla="*/ 628094 w 715862"/>
                <a:gd name="connsiteY178" fmla="*/ 285247 h 735059"/>
                <a:gd name="connsiteX179" fmla="*/ 639065 w 715862"/>
                <a:gd name="connsiteY179" fmla="*/ 296218 h 735059"/>
                <a:gd name="connsiteX180" fmla="*/ 628094 w 715862"/>
                <a:gd name="connsiteY180" fmla="*/ 307189 h 735059"/>
                <a:gd name="connsiteX181" fmla="*/ 628094 w 715862"/>
                <a:gd name="connsiteY181" fmla="*/ 285247 h 735059"/>
                <a:gd name="connsiteX182" fmla="*/ 381245 w 715862"/>
                <a:gd name="connsiteY182" fmla="*/ 715860 h 735059"/>
                <a:gd name="connsiteX183" fmla="*/ 345589 w 715862"/>
                <a:gd name="connsiteY183" fmla="*/ 691176 h 735059"/>
                <a:gd name="connsiteX184" fmla="*/ 416901 w 715862"/>
                <a:gd name="connsiteY184" fmla="*/ 691176 h 735059"/>
                <a:gd name="connsiteX185" fmla="*/ 463528 w 715862"/>
                <a:gd name="connsiteY185" fmla="*/ 702146 h 735059"/>
                <a:gd name="connsiteX186" fmla="*/ 405930 w 715862"/>
                <a:gd name="connsiteY186" fmla="*/ 715860 h 735059"/>
                <a:gd name="connsiteX187" fmla="*/ 381245 w 715862"/>
                <a:gd name="connsiteY187" fmla="*/ 715860 h 735059"/>
                <a:gd name="connsiteX188" fmla="*/ 381245 w 715862"/>
                <a:gd name="connsiteY188" fmla="*/ 715860 h 735059"/>
                <a:gd name="connsiteX189" fmla="*/ 345589 w 715862"/>
                <a:gd name="connsiteY189" fmla="*/ 554037 h 735059"/>
                <a:gd name="connsiteX190" fmla="*/ 405930 w 715862"/>
                <a:gd name="connsiteY190" fmla="*/ 554037 h 735059"/>
                <a:gd name="connsiteX191" fmla="*/ 405930 w 715862"/>
                <a:gd name="connsiteY191" fmla="*/ 578722 h 735059"/>
                <a:gd name="connsiteX192" fmla="*/ 345589 w 715862"/>
                <a:gd name="connsiteY192" fmla="*/ 578722 h 735059"/>
                <a:gd name="connsiteX193" fmla="*/ 345589 w 715862"/>
                <a:gd name="connsiteY193" fmla="*/ 554037 h 735059"/>
                <a:gd name="connsiteX194" fmla="*/ 455300 w 715862"/>
                <a:gd name="connsiteY194" fmla="*/ 444327 h 735059"/>
                <a:gd name="connsiteX195" fmla="*/ 455300 w 715862"/>
                <a:gd name="connsiteY195" fmla="*/ 493697 h 735059"/>
                <a:gd name="connsiteX196" fmla="*/ 460785 w 715862"/>
                <a:gd name="connsiteY196" fmla="*/ 504668 h 735059"/>
                <a:gd name="connsiteX197" fmla="*/ 471756 w 715862"/>
                <a:gd name="connsiteY197" fmla="*/ 507411 h 735059"/>
                <a:gd name="connsiteX198" fmla="*/ 504670 w 715862"/>
                <a:gd name="connsiteY198" fmla="*/ 499182 h 735059"/>
                <a:gd name="connsiteX199" fmla="*/ 504670 w 715862"/>
                <a:gd name="connsiteY199" fmla="*/ 597922 h 735059"/>
                <a:gd name="connsiteX200" fmla="*/ 430615 w 715862"/>
                <a:gd name="connsiteY200" fmla="*/ 584208 h 735059"/>
                <a:gd name="connsiteX201" fmla="*/ 430615 w 715862"/>
                <a:gd name="connsiteY201" fmla="*/ 507411 h 735059"/>
                <a:gd name="connsiteX202" fmla="*/ 405930 w 715862"/>
                <a:gd name="connsiteY202" fmla="*/ 507411 h 735059"/>
                <a:gd name="connsiteX203" fmla="*/ 405930 w 715862"/>
                <a:gd name="connsiteY203" fmla="*/ 532096 h 735059"/>
                <a:gd name="connsiteX204" fmla="*/ 345589 w 715862"/>
                <a:gd name="connsiteY204" fmla="*/ 532096 h 735059"/>
                <a:gd name="connsiteX205" fmla="*/ 345589 w 715862"/>
                <a:gd name="connsiteY205" fmla="*/ 496439 h 735059"/>
                <a:gd name="connsiteX206" fmla="*/ 394959 w 715862"/>
                <a:gd name="connsiteY206" fmla="*/ 447070 h 735059"/>
                <a:gd name="connsiteX207" fmla="*/ 455300 w 715862"/>
                <a:gd name="connsiteY207" fmla="*/ 447070 h 735059"/>
                <a:gd name="connsiteX208" fmla="*/ 479984 w 715862"/>
                <a:gd name="connsiteY208" fmla="*/ 477240 h 735059"/>
                <a:gd name="connsiteX209" fmla="*/ 479984 w 715862"/>
                <a:gd name="connsiteY209" fmla="*/ 460784 h 735059"/>
                <a:gd name="connsiteX210" fmla="*/ 493698 w 715862"/>
                <a:gd name="connsiteY210" fmla="*/ 474498 h 735059"/>
                <a:gd name="connsiteX211" fmla="*/ 479984 w 715862"/>
                <a:gd name="connsiteY211" fmla="*/ 477240 h 735059"/>
                <a:gd name="connsiteX212" fmla="*/ 430615 w 715862"/>
                <a:gd name="connsiteY212" fmla="*/ 233135 h 735059"/>
                <a:gd name="connsiteX213" fmla="*/ 433358 w 715862"/>
                <a:gd name="connsiteY213" fmla="*/ 233135 h 735059"/>
                <a:gd name="connsiteX214" fmla="*/ 430615 w 715862"/>
                <a:gd name="connsiteY214" fmla="*/ 241363 h 735059"/>
                <a:gd name="connsiteX215" fmla="*/ 430615 w 715862"/>
                <a:gd name="connsiteY215" fmla="*/ 233135 h 735059"/>
                <a:gd name="connsiteX216" fmla="*/ 603409 w 715862"/>
                <a:gd name="connsiteY216" fmla="*/ 241363 h 735059"/>
                <a:gd name="connsiteX217" fmla="*/ 589695 w 715862"/>
                <a:gd name="connsiteY217" fmla="*/ 216678 h 735059"/>
                <a:gd name="connsiteX218" fmla="*/ 578724 w 715862"/>
                <a:gd name="connsiteY218" fmla="*/ 211192 h 735059"/>
                <a:gd name="connsiteX219" fmla="*/ 444329 w 715862"/>
                <a:gd name="connsiteY219" fmla="*/ 211192 h 735059"/>
                <a:gd name="connsiteX220" fmla="*/ 419644 w 715862"/>
                <a:gd name="connsiteY220" fmla="*/ 186508 h 735059"/>
                <a:gd name="connsiteX221" fmla="*/ 419644 w 715862"/>
                <a:gd name="connsiteY221" fmla="*/ 161823 h 735059"/>
                <a:gd name="connsiteX222" fmla="*/ 567753 w 715862"/>
                <a:gd name="connsiteY222" fmla="*/ 161823 h 735059"/>
                <a:gd name="connsiteX223" fmla="*/ 603409 w 715862"/>
                <a:gd name="connsiteY223" fmla="*/ 197478 h 735059"/>
                <a:gd name="connsiteX224" fmla="*/ 603409 w 715862"/>
                <a:gd name="connsiteY224" fmla="*/ 222163 h 735059"/>
                <a:gd name="connsiteX225" fmla="*/ 603409 w 715862"/>
                <a:gd name="connsiteY225" fmla="*/ 241363 h 735059"/>
                <a:gd name="connsiteX226" fmla="*/ 603409 w 715862"/>
                <a:gd name="connsiteY226" fmla="*/ 320903 h 735059"/>
                <a:gd name="connsiteX227" fmla="*/ 518384 w 715862"/>
                <a:gd name="connsiteY227" fmla="*/ 405928 h 735059"/>
                <a:gd name="connsiteX228" fmla="*/ 433358 w 715862"/>
                <a:gd name="connsiteY228" fmla="*/ 320903 h 735059"/>
                <a:gd name="connsiteX229" fmla="*/ 433358 w 715862"/>
                <a:gd name="connsiteY229" fmla="*/ 287990 h 735059"/>
                <a:gd name="connsiteX230" fmla="*/ 466270 w 715862"/>
                <a:gd name="connsiteY230" fmla="*/ 235877 h 735059"/>
                <a:gd name="connsiteX231" fmla="*/ 575981 w 715862"/>
                <a:gd name="connsiteY231" fmla="*/ 235877 h 735059"/>
                <a:gd name="connsiteX232" fmla="*/ 608895 w 715862"/>
                <a:gd name="connsiteY232" fmla="*/ 287990 h 735059"/>
                <a:gd name="connsiteX233" fmla="*/ 608895 w 715862"/>
                <a:gd name="connsiteY233" fmla="*/ 320903 h 735059"/>
                <a:gd name="connsiteX234" fmla="*/ 603409 w 715862"/>
                <a:gd name="connsiteY234" fmla="*/ 320903 h 735059"/>
                <a:gd name="connsiteX235" fmla="*/ 540326 w 715862"/>
                <a:gd name="connsiteY235" fmla="*/ 474498 h 735059"/>
                <a:gd name="connsiteX236" fmla="*/ 554039 w 715862"/>
                <a:gd name="connsiteY236" fmla="*/ 460784 h 735059"/>
                <a:gd name="connsiteX237" fmla="*/ 554039 w 715862"/>
                <a:gd name="connsiteY237" fmla="*/ 477240 h 735059"/>
                <a:gd name="connsiteX238" fmla="*/ 540326 w 715862"/>
                <a:gd name="connsiteY238" fmla="*/ 474498 h 735059"/>
                <a:gd name="connsiteX239" fmla="*/ 518384 w 715862"/>
                <a:gd name="connsiteY239" fmla="*/ 463527 h 735059"/>
                <a:gd name="connsiteX240" fmla="*/ 482727 w 715862"/>
                <a:gd name="connsiteY240" fmla="*/ 427870 h 735059"/>
                <a:gd name="connsiteX241" fmla="*/ 482727 w 715862"/>
                <a:gd name="connsiteY241" fmla="*/ 427870 h 735059"/>
                <a:gd name="connsiteX242" fmla="*/ 556782 w 715862"/>
                <a:gd name="connsiteY242" fmla="*/ 427870 h 735059"/>
                <a:gd name="connsiteX243" fmla="*/ 556782 w 715862"/>
                <a:gd name="connsiteY243" fmla="*/ 427870 h 735059"/>
                <a:gd name="connsiteX244" fmla="*/ 518384 w 715862"/>
                <a:gd name="connsiteY244" fmla="*/ 463527 h 735059"/>
                <a:gd name="connsiteX245" fmla="*/ 688435 w 715862"/>
                <a:gd name="connsiteY245" fmla="*/ 652777 h 735059"/>
                <a:gd name="connsiteX246" fmla="*/ 688435 w 715862"/>
                <a:gd name="connsiteY246" fmla="*/ 680205 h 735059"/>
                <a:gd name="connsiteX247" fmla="*/ 652779 w 715862"/>
                <a:gd name="connsiteY247" fmla="*/ 715860 h 735059"/>
                <a:gd name="connsiteX248" fmla="*/ 630837 w 715862"/>
                <a:gd name="connsiteY248" fmla="*/ 715860 h 735059"/>
                <a:gd name="connsiteX249" fmla="*/ 422387 w 715862"/>
                <a:gd name="connsiteY249" fmla="*/ 666491 h 735059"/>
                <a:gd name="connsiteX250" fmla="*/ 419644 w 715862"/>
                <a:gd name="connsiteY250" fmla="*/ 666491 h 735059"/>
                <a:gd name="connsiteX251" fmla="*/ 345589 w 715862"/>
                <a:gd name="connsiteY251" fmla="*/ 666491 h 735059"/>
                <a:gd name="connsiteX252" fmla="*/ 345589 w 715862"/>
                <a:gd name="connsiteY252" fmla="*/ 606150 h 735059"/>
                <a:gd name="connsiteX253" fmla="*/ 419644 w 715862"/>
                <a:gd name="connsiteY253" fmla="*/ 606150 h 735059"/>
                <a:gd name="connsiteX254" fmla="*/ 688435 w 715862"/>
                <a:gd name="connsiteY254" fmla="*/ 652777 h 735059"/>
                <a:gd name="connsiteX255" fmla="*/ 688435 w 715862"/>
                <a:gd name="connsiteY255" fmla="*/ 603408 h 735059"/>
                <a:gd name="connsiteX256" fmla="*/ 688435 w 715862"/>
                <a:gd name="connsiteY256" fmla="*/ 625349 h 735059"/>
                <a:gd name="connsiteX257" fmla="*/ 586953 w 715862"/>
                <a:gd name="connsiteY257" fmla="*/ 608893 h 735059"/>
                <a:gd name="connsiteX258" fmla="*/ 614381 w 715862"/>
                <a:gd name="connsiteY258" fmla="*/ 603408 h 735059"/>
                <a:gd name="connsiteX259" fmla="*/ 688435 w 715862"/>
                <a:gd name="connsiteY259" fmla="*/ 603408 h 735059"/>
                <a:gd name="connsiteX260" fmla="*/ 688435 w 715862"/>
                <a:gd name="connsiteY260" fmla="*/ 554037 h 735059"/>
                <a:gd name="connsiteX261" fmla="*/ 688435 w 715862"/>
                <a:gd name="connsiteY261" fmla="*/ 578722 h 735059"/>
                <a:gd name="connsiteX262" fmla="*/ 628094 w 715862"/>
                <a:gd name="connsiteY262" fmla="*/ 578722 h 735059"/>
                <a:gd name="connsiteX263" fmla="*/ 628094 w 715862"/>
                <a:gd name="connsiteY263" fmla="*/ 554037 h 735059"/>
                <a:gd name="connsiteX264" fmla="*/ 688435 w 715862"/>
                <a:gd name="connsiteY264" fmla="*/ 554037 h 735059"/>
                <a:gd name="connsiteX265" fmla="*/ 578724 w 715862"/>
                <a:gd name="connsiteY265" fmla="*/ 532096 h 735059"/>
                <a:gd name="connsiteX266" fmla="*/ 578724 w 715862"/>
                <a:gd name="connsiteY266" fmla="*/ 556780 h 735059"/>
                <a:gd name="connsiteX267" fmla="*/ 554039 w 715862"/>
                <a:gd name="connsiteY267" fmla="*/ 556780 h 735059"/>
                <a:gd name="connsiteX268" fmla="*/ 554039 w 715862"/>
                <a:gd name="connsiteY268" fmla="*/ 532096 h 735059"/>
                <a:gd name="connsiteX269" fmla="*/ 578724 w 715862"/>
                <a:gd name="connsiteY269" fmla="*/ 532096 h 735059"/>
                <a:gd name="connsiteX270" fmla="*/ 518384 w 715862"/>
                <a:gd name="connsiteY270" fmla="*/ 370273 h 735059"/>
                <a:gd name="connsiteX271" fmla="*/ 474499 w 715862"/>
                <a:gd name="connsiteY271" fmla="*/ 356559 h 735059"/>
                <a:gd name="connsiteX272" fmla="*/ 488213 w 715862"/>
                <a:gd name="connsiteY272" fmla="*/ 337359 h 735059"/>
                <a:gd name="connsiteX273" fmla="*/ 548553 w 715862"/>
                <a:gd name="connsiteY273" fmla="*/ 337359 h 735059"/>
                <a:gd name="connsiteX274" fmla="*/ 562267 w 715862"/>
                <a:gd name="connsiteY274" fmla="*/ 356559 h 735059"/>
                <a:gd name="connsiteX275" fmla="*/ 518384 w 715862"/>
                <a:gd name="connsiteY275" fmla="*/ 370273 h 735059"/>
                <a:gd name="connsiteX276" fmla="*/ 518384 w 715862"/>
                <a:gd name="connsiteY276" fmla="*/ 370273 h 735059"/>
                <a:gd name="connsiteX277" fmla="*/ 559525 w 715862"/>
                <a:gd name="connsiteY277" fmla="*/ 309932 h 735059"/>
                <a:gd name="connsiteX278" fmla="*/ 540326 w 715862"/>
                <a:gd name="connsiteY278" fmla="*/ 290732 h 735059"/>
                <a:gd name="connsiteX279" fmla="*/ 551296 w 715862"/>
                <a:gd name="connsiteY279" fmla="*/ 274276 h 735059"/>
                <a:gd name="connsiteX280" fmla="*/ 570496 w 715862"/>
                <a:gd name="connsiteY280" fmla="*/ 277018 h 735059"/>
                <a:gd name="connsiteX281" fmla="*/ 573239 w 715862"/>
                <a:gd name="connsiteY281" fmla="*/ 296218 h 735059"/>
                <a:gd name="connsiteX282" fmla="*/ 559525 w 715862"/>
                <a:gd name="connsiteY282" fmla="*/ 309932 h 735059"/>
                <a:gd name="connsiteX283" fmla="*/ 559525 w 715862"/>
                <a:gd name="connsiteY283" fmla="*/ 309932 h 735059"/>
                <a:gd name="connsiteX284" fmla="*/ 493698 w 715862"/>
                <a:gd name="connsiteY284" fmla="*/ 290732 h 735059"/>
                <a:gd name="connsiteX285" fmla="*/ 474499 w 715862"/>
                <a:gd name="connsiteY285" fmla="*/ 309932 h 735059"/>
                <a:gd name="connsiteX286" fmla="*/ 458042 w 715862"/>
                <a:gd name="connsiteY286" fmla="*/ 298961 h 735059"/>
                <a:gd name="connsiteX287" fmla="*/ 460785 w 715862"/>
                <a:gd name="connsiteY287" fmla="*/ 279761 h 735059"/>
                <a:gd name="connsiteX288" fmla="*/ 479984 w 715862"/>
                <a:gd name="connsiteY288" fmla="*/ 277018 h 735059"/>
                <a:gd name="connsiteX289" fmla="*/ 493698 w 715862"/>
                <a:gd name="connsiteY289" fmla="*/ 290732 h 735059"/>
                <a:gd name="connsiteX290" fmla="*/ 493698 w 715862"/>
                <a:gd name="connsiteY290" fmla="*/ 290732 h 73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715862" h="735059">
                  <a:moveTo>
                    <a:pt x="0" y="628092"/>
                  </a:moveTo>
                  <a:cubicBezTo>
                    <a:pt x="0" y="633577"/>
                    <a:pt x="5486" y="639063"/>
                    <a:pt x="10972" y="639063"/>
                  </a:cubicBezTo>
                  <a:lnTo>
                    <a:pt x="293476" y="639063"/>
                  </a:lnTo>
                  <a:lnTo>
                    <a:pt x="293476" y="614379"/>
                  </a:lnTo>
                  <a:lnTo>
                    <a:pt x="21943" y="614379"/>
                  </a:lnTo>
                  <a:lnTo>
                    <a:pt x="21943" y="589694"/>
                  </a:lnTo>
                  <a:lnTo>
                    <a:pt x="293476" y="589694"/>
                  </a:lnTo>
                  <a:lnTo>
                    <a:pt x="293476" y="565008"/>
                  </a:lnTo>
                  <a:lnTo>
                    <a:pt x="233135" y="565008"/>
                  </a:lnTo>
                  <a:lnTo>
                    <a:pt x="233135" y="282504"/>
                  </a:lnTo>
                  <a:cubicBezTo>
                    <a:pt x="233135" y="277018"/>
                    <a:pt x="227650" y="271533"/>
                    <a:pt x="222164" y="271533"/>
                  </a:cubicBezTo>
                  <a:lnTo>
                    <a:pt x="74055" y="271533"/>
                  </a:lnTo>
                  <a:cubicBezTo>
                    <a:pt x="68569" y="271533"/>
                    <a:pt x="63084" y="277018"/>
                    <a:pt x="63084" y="282504"/>
                  </a:cubicBezTo>
                  <a:lnTo>
                    <a:pt x="63084" y="565008"/>
                  </a:lnTo>
                  <a:lnTo>
                    <a:pt x="27428" y="565008"/>
                  </a:lnTo>
                  <a:lnTo>
                    <a:pt x="27428" y="515639"/>
                  </a:lnTo>
                  <a:lnTo>
                    <a:pt x="2743" y="515639"/>
                  </a:lnTo>
                  <a:lnTo>
                    <a:pt x="2743" y="628092"/>
                  </a:lnTo>
                  <a:lnTo>
                    <a:pt x="0" y="628092"/>
                  </a:lnTo>
                  <a:close/>
                  <a:moveTo>
                    <a:pt x="87769" y="296218"/>
                  </a:moveTo>
                  <a:lnTo>
                    <a:pt x="211193" y="296218"/>
                  </a:lnTo>
                  <a:lnTo>
                    <a:pt x="211193" y="567751"/>
                  </a:lnTo>
                  <a:lnTo>
                    <a:pt x="87769" y="567751"/>
                  </a:lnTo>
                  <a:lnTo>
                    <a:pt x="87769" y="296218"/>
                  </a:lnTo>
                  <a:close/>
                  <a:moveTo>
                    <a:pt x="639065" y="345587"/>
                  </a:moveTo>
                  <a:lnTo>
                    <a:pt x="663750" y="345587"/>
                  </a:lnTo>
                  <a:lnTo>
                    <a:pt x="663750" y="394958"/>
                  </a:lnTo>
                  <a:lnTo>
                    <a:pt x="639065" y="394958"/>
                  </a:lnTo>
                  <a:lnTo>
                    <a:pt x="639065" y="345587"/>
                  </a:lnTo>
                  <a:close/>
                  <a:moveTo>
                    <a:pt x="296219" y="493697"/>
                  </a:moveTo>
                  <a:lnTo>
                    <a:pt x="296219" y="518382"/>
                  </a:lnTo>
                  <a:lnTo>
                    <a:pt x="271535" y="518382"/>
                  </a:lnTo>
                  <a:cubicBezTo>
                    <a:pt x="266049" y="518382"/>
                    <a:pt x="260563" y="512896"/>
                    <a:pt x="260563" y="507411"/>
                  </a:cubicBezTo>
                  <a:lnTo>
                    <a:pt x="260563" y="285247"/>
                  </a:lnTo>
                  <a:cubicBezTo>
                    <a:pt x="260563" y="279761"/>
                    <a:pt x="266049" y="274276"/>
                    <a:pt x="271535" y="274276"/>
                  </a:cubicBezTo>
                  <a:lnTo>
                    <a:pt x="356560" y="274276"/>
                  </a:lnTo>
                  <a:lnTo>
                    <a:pt x="356560" y="298961"/>
                  </a:lnTo>
                  <a:lnTo>
                    <a:pt x="282506" y="298961"/>
                  </a:lnTo>
                  <a:lnTo>
                    <a:pt x="282506" y="496439"/>
                  </a:lnTo>
                  <a:lnTo>
                    <a:pt x="296219" y="496439"/>
                  </a:lnTo>
                  <a:close/>
                  <a:moveTo>
                    <a:pt x="0" y="159080"/>
                  </a:moveTo>
                  <a:cubicBezTo>
                    <a:pt x="0" y="159080"/>
                    <a:pt x="0" y="161823"/>
                    <a:pt x="0" y="161823"/>
                  </a:cubicBezTo>
                  <a:cubicBezTo>
                    <a:pt x="0" y="161823"/>
                    <a:pt x="0" y="493697"/>
                    <a:pt x="0" y="493697"/>
                  </a:cubicBezTo>
                  <a:lnTo>
                    <a:pt x="24686" y="493697"/>
                  </a:lnTo>
                  <a:lnTo>
                    <a:pt x="24686" y="235877"/>
                  </a:lnTo>
                  <a:cubicBezTo>
                    <a:pt x="38399" y="246849"/>
                    <a:pt x="54855" y="249591"/>
                    <a:pt x="71312" y="246849"/>
                  </a:cubicBezTo>
                  <a:cubicBezTo>
                    <a:pt x="87769" y="244106"/>
                    <a:pt x="101483" y="235877"/>
                    <a:pt x="112454" y="222163"/>
                  </a:cubicBezTo>
                  <a:cubicBezTo>
                    <a:pt x="123425" y="238620"/>
                    <a:pt x="142624" y="246849"/>
                    <a:pt x="161824" y="246849"/>
                  </a:cubicBezTo>
                  <a:cubicBezTo>
                    <a:pt x="181023" y="246849"/>
                    <a:pt x="200223" y="238620"/>
                    <a:pt x="211193" y="222163"/>
                  </a:cubicBezTo>
                  <a:cubicBezTo>
                    <a:pt x="222164" y="238620"/>
                    <a:pt x="241364" y="246849"/>
                    <a:pt x="260563" y="246849"/>
                  </a:cubicBezTo>
                  <a:cubicBezTo>
                    <a:pt x="279763" y="246849"/>
                    <a:pt x="298962" y="238620"/>
                    <a:pt x="309933" y="222163"/>
                  </a:cubicBezTo>
                  <a:cubicBezTo>
                    <a:pt x="329132" y="246849"/>
                    <a:pt x="362046" y="255077"/>
                    <a:pt x="389473" y="238620"/>
                  </a:cubicBezTo>
                  <a:lnTo>
                    <a:pt x="378502" y="216678"/>
                  </a:lnTo>
                  <a:cubicBezTo>
                    <a:pt x="367532" y="222163"/>
                    <a:pt x="353818" y="222163"/>
                    <a:pt x="342846" y="216678"/>
                  </a:cubicBezTo>
                  <a:cubicBezTo>
                    <a:pt x="331875" y="211192"/>
                    <a:pt x="323647" y="197478"/>
                    <a:pt x="323647" y="183765"/>
                  </a:cubicBezTo>
                  <a:lnTo>
                    <a:pt x="323647" y="172794"/>
                  </a:lnTo>
                  <a:lnTo>
                    <a:pt x="373017" y="172794"/>
                  </a:lnTo>
                  <a:lnTo>
                    <a:pt x="373017" y="148109"/>
                  </a:lnTo>
                  <a:lnTo>
                    <a:pt x="320904" y="148109"/>
                  </a:lnTo>
                  <a:lnTo>
                    <a:pt x="320904" y="24685"/>
                  </a:lnTo>
                  <a:lnTo>
                    <a:pt x="394959" y="24685"/>
                  </a:lnTo>
                  <a:lnTo>
                    <a:pt x="394959" y="109710"/>
                  </a:lnTo>
                  <a:lnTo>
                    <a:pt x="419644" y="109710"/>
                  </a:lnTo>
                  <a:lnTo>
                    <a:pt x="419644" y="24685"/>
                  </a:lnTo>
                  <a:lnTo>
                    <a:pt x="482727" y="24685"/>
                  </a:lnTo>
                  <a:lnTo>
                    <a:pt x="490956" y="123424"/>
                  </a:lnTo>
                  <a:lnTo>
                    <a:pt x="515641" y="120681"/>
                  </a:lnTo>
                  <a:lnTo>
                    <a:pt x="507412" y="21942"/>
                  </a:lnTo>
                  <a:lnTo>
                    <a:pt x="570496" y="21942"/>
                  </a:lnTo>
                  <a:lnTo>
                    <a:pt x="586953" y="123424"/>
                  </a:lnTo>
                  <a:lnTo>
                    <a:pt x="611638" y="120681"/>
                  </a:lnTo>
                  <a:lnTo>
                    <a:pt x="595181" y="24685"/>
                  </a:lnTo>
                  <a:lnTo>
                    <a:pt x="658264" y="24685"/>
                  </a:lnTo>
                  <a:lnTo>
                    <a:pt x="688435" y="148109"/>
                  </a:lnTo>
                  <a:lnTo>
                    <a:pt x="641808" y="148109"/>
                  </a:lnTo>
                  <a:lnTo>
                    <a:pt x="641808" y="172794"/>
                  </a:lnTo>
                  <a:lnTo>
                    <a:pt x="691178" y="172794"/>
                  </a:lnTo>
                  <a:lnTo>
                    <a:pt x="691178" y="183765"/>
                  </a:lnTo>
                  <a:cubicBezTo>
                    <a:pt x="691178" y="202964"/>
                    <a:pt x="674721" y="219421"/>
                    <a:pt x="655522" y="219421"/>
                  </a:cubicBezTo>
                  <a:lnTo>
                    <a:pt x="655522" y="244106"/>
                  </a:lnTo>
                  <a:cubicBezTo>
                    <a:pt x="669236" y="244106"/>
                    <a:pt x="682950" y="238620"/>
                    <a:pt x="691178" y="233135"/>
                  </a:cubicBezTo>
                  <a:lnTo>
                    <a:pt x="691178" y="416899"/>
                  </a:lnTo>
                  <a:lnTo>
                    <a:pt x="715862" y="416899"/>
                  </a:lnTo>
                  <a:cubicBezTo>
                    <a:pt x="715862" y="416899"/>
                    <a:pt x="715862" y="159080"/>
                    <a:pt x="715862" y="159080"/>
                  </a:cubicBezTo>
                  <a:cubicBezTo>
                    <a:pt x="715862" y="159080"/>
                    <a:pt x="715862" y="156337"/>
                    <a:pt x="715862" y="156337"/>
                  </a:cubicBezTo>
                  <a:cubicBezTo>
                    <a:pt x="715862" y="156337"/>
                    <a:pt x="680207" y="8228"/>
                    <a:pt x="680207" y="8228"/>
                  </a:cubicBezTo>
                  <a:cubicBezTo>
                    <a:pt x="680207" y="2742"/>
                    <a:pt x="674721" y="0"/>
                    <a:pt x="669236" y="0"/>
                  </a:cubicBezTo>
                  <a:lnTo>
                    <a:pt x="54855" y="0"/>
                  </a:lnTo>
                  <a:cubicBezTo>
                    <a:pt x="49370" y="0"/>
                    <a:pt x="43884" y="2742"/>
                    <a:pt x="43884" y="8228"/>
                  </a:cubicBezTo>
                  <a:lnTo>
                    <a:pt x="0" y="159080"/>
                  </a:lnTo>
                  <a:close/>
                  <a:moveTo>
                    <a:pt x="296219" y="150852"/>
                  </a:moveTo>
                  <a:lnTo>
                    <a:pt x="222164" y="150852"/>
                  </a:lnTo>
                  <a:lnTo>
                    <a:pt x="233135" y="27428"/>
                  </a:lnTo>
                  <a:lnTo>
                    <a:pt x="296219" y="27428"/>
                  </a:lnTo>
                  <a:lnTo>
                    <a:pt x="296219" y="150852"/>
                  </a:lnTo>
                  <a:close/>
                  <a:moveTo>
                    <a:pt x="222164" y="172794"/>
                  </a:moveTo>
                  <a:lnTo>
                    <a:pt x="296219" y="172794"/>
                  </a:lnTo>
                  <a:lnTo>
                    <a:pt x="296219" y="183765"/>
                  </a:lnTo>
                  <a:cubicBezTo>
                    <a:pt x="296219" y="202964"/>
                    <a:pt x="279763" y="219421"/>
                    <a:pt x="260563" y="219421"/>
                  </a:cubicBezTo>
                  <a:cubicBezTo>
                    <a:pt x="241364" y="219421"/>
                    <a:pt x="224907" y="202964"/>
                    <a:pt x="224907" y="183765"/>
                  </a:cubicBezTo>
                  <a:lnTo>
                    <a:pt x="224907" y="172794"/>
                  </a:lnTo>
                  <a:close/>
                  <a:moveTo>
                    <a:pt x="197480" y="150852"/>
                  </a:moveTo>
                  <a:lnTo>
                    <a:pt x="126167" y="150852"/>
                  </a:lnTo>
                  <a:lnTo>
                    <a:pt x="145367" y="27428"/>
                  </a:lnTo>
                  <a:lnTo>
                    <a:pt x="208450" y="27428"/>
                  </a:lnTo>
                  <a:lnTo>
                    <a:pt x="197480" y="150852"/>
                  </a:lnTo>
                  <a:close/>
                  <a:moveTo>
                    <a:pt x="123425" y="172794"/>
                  </a:moveTo>
                  <a:lnTo>
                    <a:pt x="197480" y="172794"/>
                  </a:lnTo>
                  <a:lnTo>
                    <a:pt x="197480" y="183765"/>
                  </a:lnTo>
                  <a:cubicBezTo>
                    <a:pt x="197480" y="202964"/>
                    <a:pt x="181023" y="219421"/>
                    <a:pt x="161824" y="219421"/>
                  </a:cubicBezTo>
                  <a:cubicBezTo>
                    <a:pt x="142624" y="219421"/>
                    <a:pt x="126167" y="202964"/>
                    <a:pt x="126167" y="183765"/>
                  </a:cubicBezTo>
                  <a:lnTo>
                    <a:pt x="126167" y="172794"/>
                  </a:lnTo>
                  <a:close/>
                  <a:moveTo>
                    <a:pt x="101483" y="150852"/>
                  </a:moveTo>
                  <a:lnTo>
                    <a:pt x="30171" y="150852"/>
                  </a:lnTo>
                  <a:lnTo>
                    <a:pt x="60341" y="27428"/>
                  </a:lnTo>
                  <a:lnTo>
                    <a:pt x="123425" y="27428"/>
                  </a:lnTo>
                  <a:lnTo>
                    <a:pt x="112454" y="87768"/>
                  </a:lnTo>
                  <a:lnTo>
                    <a:pt x="101483" y="150852"/>
                  </a:lnTo>
                  <a:close/>
                  <a:moveTo>
                    <a:pt x="24686" y="172794"/>
                  </a:moveTo>
                  <a:lnTo>
                    <a:pt x="98740" y="172794"/>
                  </a:lnTo>
                  <a:lnTo>
                    <a:pt x="98740" y="183765"/>
                  </a:lnTo>
                  <a:cubicBezTo>
                    <a:pt x="98740" y="202964"/>
                    <a:pt x="82283" y="219421"/>
                    <a:pt x="63084" y="219421"/>
                  </a:cubicBezTo>
                  <a:cubicBezTo>
                    <a:pt x="43884" y="219421"/>
                    <a:pt x="27428" y="202964"/>
                    <a:pt x="27428" y="183765"/>
                  </a:cubicBezTo>
                  <a:lnTo>
                    <a:pt x="27428" y="172794"/>
                  </a:lnTo>
                  <a:close/>
                  <a:moveTo>
                    <a:pt x="112454" y="394958"/>
                  </a:moveTo>
                  <a:lnTo>
                    <a:pt x="137138" y="394958"/>
                  </a:lnTo>
                  <a:lnTo>
                    <a:pt x="137138" y="469012"/>
                  </a:lnTo>
                  <a:lnTo>
                    <a:pt x="112454" y="469012"/>
                  </a:lnTo>
                  <a:lnTo>
                    <a:pt x="112454" y="394958"/>
                  </a:lnTo>
                  <a:close/>
                  <a:moveTo>
                    <a:pt x="688435" y="482725"/>
                  </a:moveTo>
                  <a:cubicBezTo>
                    <a:pt x="688435" y="485468"/>
                    <a:pt x="688435" y="488211"/>
                    <a:pt x="688435" y="493697"/>
                  </a:cubicBezTo>
                  <a:lnTo>
                    <a:pt x="688435" y="529353"/>
                  </a:lnTo>
                  <a:lnTo>
                    <a:pt x="628094" y="529353"/>
                  </a:lnTo>
                  <a:lnTo>
                    <a:pt x="628094" y="504668"/>
                  </a:lnTo>
                  <a:lnTo>
                    <a:pt x="603409" y="504668"/>
                  </a:lnTo>
                  <a:lnTo>
                    <a:pt x="603409" y="581465"/>
                  </a:lnTo>
                  <a:lnTo>
                    <a:pt x="529355" y="595179"/>
                  </a:lnTo>
                  <a:lnTo>
                    <a:pt x="529355" y="496439"/>
                  </a:lnTo>
                  <a:lnTo>
                    <a:pt x="562267" y="504668"/>
                  </a:lnTo>
                  <a:cubicBezTo>
                    <a:pt x="565010" y="504668"/>
                    <a:pt x="570496" y="504668"/>
                    <a:pt x="573239" y="501925"/>
                  </a:cubicBezTo>
                  <a:cubicBezTo>
                    <a:pt x="575981" y="499182"/>
                    <a:pt x="578724" y="496439"/>
                    <a:pt x="578724" y="490954"/>
                  </a:cubicBezTo>
                  <a:lnTo>
                    <a:pt x="578724" y="441584"/>
                  </a:lnTo>
                  <a:lnTo>
                    <a:pt x="639065" y="441584"/>
                  </a:lnTo>
                  <a:cubicBezTo>
                    <a:pt x="655522" y="441584"/>
                    <a:pt x="669236" y="449813"/>
                    <a:pt x="677464" y="460784"/>
                  </a:cubicBezTo>
                  <a:lnTo>
                    <a:pt x="696664" y="447070"/>
                  </a:lnTo>
                  <a:cubicBezTo>
                    <a:pt x="682950" y="427870"/>
                    <a:pt x="661007" y="416899"/>
                    <a:pt x="636322" y="416899"/>
                  </a:cubicBezTo>
                  <a:lnTo>
                    <a:pt x="575981" y="416899"/>
                  </a:lnTo>
                  <a:lnTo>
                    <a:pt x="575981" y="411414"/>
                  </a:lnTo>
                  <a:cubicBezTo>
                    <a:pt x="603409" y="392215"/>
                    <a:pt x="619866" y="364787"/>
                    <a:pt x="625351" y="331874"/>
                  </a:cubicBezTo>
                  <a:lnTo>
                    <a:pt x="625351" y="331874"/>
                  </a:lnTo>
                  <a:cubicBezTo>
                    <a:pt x="644550" y="331874"/>
                    <a:pt x="661007" y="315418"/>
                    <a:pt x="661007" y="296218"/>
                  </a:cubicBezTo>
                  <a:cubicBezTo>
                    <a:pt x="661007" y="277018"/>
                    <a:pt x="644550" y="260562"/>
                    <a:pt x="625351" y="260562"/>
                  </a:cubicBezTo>
                  <a:lnTo>
                    <a:pt x="625351" y="200221"/>
                  </a:lnTo>
                  <a:cubicBezTo>
                    <a:pt x="625351" y="167308"/>
                    <a:pt x="597924" y="139880"/>
                    <a:pt x="565010" y="139880"/>
                  </a:cubicBezTo>
                  <a:lnTo>
                    <a:pt x="405930" y="139880"/>
                  </a:lnTo>
                  <a:cubicBezTo>
                    <a:pt x="400444" y="139880"/>
                    <a:pt x="394959" y="145366"/>
                    <a:pt x="394959" y="150852"/>
                  </a:cubicBezTo>
                  <a:lnTo>
                    <a:pt x="394959" y="186508"/>
                  </a:lnTo>
                  <a:cubicBezTo>
                    <a:pt x="394959" y="197478"/>
                    <a:pt x="400444" y="211192"/>
                    <a:pt x="408673" y="219421"/>
                  </a:cubicBezTo>
                  <a:cubicBezTo>
                    <a:pt x="408673" y="222163"/>
                    <a:pt x="408673" y="260562"/>
                    <a:pt x="408673" y="260562"/>
                  </a:cubicBezTo>
                  <a:cubicBezTo>
                    <a:pt x="389473" y="260562"/>
                    <a:pt x="373017" y="277018"/>
                    <a:pt x="373017" y="296218"/>
                  </a:cubicBezTo>
                  <a:cubicBezTo>
                    <a:pt x="373017" y="315418"/>
                    <a:pt x="389473" y="331874"/>
                    <a:pt x="408673" y="331874"/>
                  </a:cubicBezTo>
                  <a:lnTo>
                    <a:pt x="408673" y="331874"/>
                  </a:lnTo>
                  <a:cubicBezTo>
                    <a:pt x="411415" y="364787"/>
                    <a:pt x="430615" y="392215"/>
                    <a:pt x="458042" y="411414"/>
                  </a:cubicBezTo>
                  <a:lnTo>
                    <a:pt x="458042" y="416899"/>
                  </a:lnTo>
                  <a:lnTo>
                    <a:pt x="397701" y="416899"/>
                  </a:lnTo>
                  <a:cubicBezTo>
                    <a:pt x="356560" y="416899"/>
                    <a:pt x="323647" y="449813"/>
                    <a:pt x="323647" y="490954"/>
                  </a:cubicBezTo>
                  <a:lnTo>
                    <a:pt x="323647" y="674719"/>
                  </a:lnTo>
                  <a:cubicBezTo>
                    <a:pt x="323647" y="707632"/>
                    <a:pt x="351075" y="735060"/>
                    <a:pt x="383987" y="735060"/>
                  </a:cubicBezTo>
                  <a:lnTo>
                    <a:pt x="655522" y="735060"/>
                  </a:lnTo>
                  <a:cubicBezTo>
                    <a:pt x="688435" y="735060"/>
                    <a:pt x="715862" y="707632"/>
                    <a:pt x="715862" y="674719"/>
                  </a:cubicBezTo>
                  <a:lnTo>
                    <a:pt x="715862" y="490954"/>
                  </a:lnTo>
                  <a:cubicBezTo>
                    <a:pt x="715862" y="485468"/>
                    <a:pt x="715862" y="479983"/>
                    <a:pt x="713120" y="477240"/>
                  </a:cubicBezTo>
                  <a:lnTo>
                    <a:pt x="688435" y="482725"/>
                  </a:lnTo>
                  <a:lnTo>
                    <a:pt x="688435" y="482725"/>
                  </a:lnTo>
                  <a:close/>
                  <a:moveTo>
                    <a:pt x="405930" y="309932"/>
                  </a:moveTo>
                  <a:cubicBezTo>
                    <a:pt x="400444" y="309932"/>
                    <a:pt x="394959" y="304446"/>
                    <a:pt x="394959" y="298961"/>
                  </a:cubicBezTo>
                  <a:cubicBezTo>
                    <a:pt x="394959" y="293475"/>
                    <a:pt x="400444" y="287990"/>
                    <a:pt x="405930" y="287990"/>
                  </a:cubicBezTo>
                  <a:lnTo>
                    <a:pt x="405930" y="309932"/>
                  </a:lnTo>
                  <a:close/>
                  <a:moveTo>
                    <a:pt x="628094" y="285247"/>
                  </a:moveTo>
                  <a:cubicBezTo>
                    <a:pt x="633579" y="285247"/>
                    <a:pt x="639065" y="290732"/>
                    <a:pt x="639065" y="296218"/>
                  </a:cubicBezTo>
                  <a:cubicBezTo>
                    <a:pt x="639065" y="301704"/>
                    <a:pt x="633579" y="307189"/>
                    <a:pt x="628094" y="307189"/>
                  </a:cubicBezTo>
                  <a:lnTo>
                    <a:pt x="628094" y="285247"/>
                  </a:lnTo>
                  <a:close/>
                  <a:moveTo>
                    <a:pt x="381245" y="715860"/>
                  </a:moveTo>
                  <a:cubicBezTo>
                    <a:pt x="364789" y="715860"/>
                    <a:pt x="351075" y="704889"/>
                    <a:pt x="345589" y="691176"/>
                  </a:cubicBezTo>
                  <a:lnTo>
                    <a:pt x="416901" y="691176"/>
                  </a:lnTo>
                  <a:lnTo>
                    <a:pt x="463528" y="702146"/>
                  </a:lnTo>
                  <a:lnTo>
                    <a:pt x="405930" y="715860"/>
                  </a:lnTo>
                  <a:lnTo>
                    <a:pt x="381245" y="715860"/>
                  </a:lnTo>
                  <a:lnTo>
                    <a:pt x="381245" y="715860"/>
                  </a:lnTo>
                  <a:close/>
                  <a:moveTo>
                    <a:pt x="345589" y="554037"/>
                  </a:moveTo>
                  <a:lnTo>
                    <a:pt x="405930" y="554037"/>
                  </a:lnTo>
                  <a:lnTo>
                    <a:pt x="405930" y="578722"/>
                  </a:lnTo>
                  <a:lnTo>
                    <a:pt x="345589" y="578722"/>
                  </a:lnTo>
                  <a:lnTo>
                    <a:pt x="345589" y="554037"/>
                  </a:lnTo>
                  <a:close/>
                  <a:moveTo>
                    <a:pt x="455300" y="444327"/>
                  </a:moveTo>
                  <a:lnTo>
                    <a:pt x="455300" y="493697"/>
                  </a:lnTo>
                  <a:cubicBezTo>
                    <a:pt x="455300" y="496439"/>
                    <a:pt x="458042" y="501925"/>
                    <a:pt x="460785" y="504668"/>
                  </a:cubicBezTo>
                  <a:cubicBezTo>
                    <a:pt x="463528" y="507411"/>
                    <a:pt x="469013" y="507411"/>
                    <a:pt x="471756" y="507411"/>
                  </a:cubicBezTo>
                  <a:lnTo>
                    <a:pt x="504670" y="499182"/>
                  </a:lnTo>
                  <a:lnTo>
                    <a:pt x="504670" y="597922"/>
                  </a:lnTo>
                  <a:lnTo>
                    <a:pt x="430615" y="584208"/>
                  </a:lnTo>
                  <a:lnTo>
                    <a:pt x="430615" y="507411"/>
                  </a:lnTo>
                  <a:lnTo>
                    <a:pt x="405930" y="507411"/>
                  </a:lnTo>
                  <a:lnTo>
                    <a:pt x="405930" y="532096"/>
                  </a:lnTo>
                  <a:lnTo>
                    <a:pt x="345589" y="532096"/>
                  </a:lnTo>
                  <a:lnTo>
                    <a:pt x="345589" y="496439"/>
                  </a:lnTo>
                  <a:cubicBezTo>
                    <a:pt x="345589" y="469012"/>
                    <a:pt x="367532" y="447070"/>
                    <a:pt x="394959" y="447070"/>
                  </a:cubicBezTo>
                  <a:lnTo>
                    <a:pt x="455300" y="447070"/>
                  </a:lnTo>
                  <a:close/>
                  <a:moveTo>
                    <a:pt x="479984" y="477240"/>
                  </a:moveTo>
                  <a:lnTo>
                    <a:pt x="479984" y="460784"/>
                  </a:lnTo>
                  <a:lnTo>
                    <a:pt x="493698" y="474498"/>
                  </a:lnTo>
                  <a:lnTo>
                    <a:pt x="479984" y="477240"/>
                  </a:lnTo>
                  <a:close/>
                  <a:moveTo>
                    <a:pt x="430615" y="233135"/>
                  </a:moveTo>
                  <a:cubicBezTo>
                    <a:pt x="430615" y="233135"/>
                    <a:pt x="433358" y="233135"/>
                    <a:pt x="433358" y="233135"/>
                  </a:cubicBezTo>
                  <a:lnTo>
                    <a:pt x="430615" y="241363"/>
                  </a:lnTo>
                  <a:lnTo>
                    <a:pt x="430615" y="233135"/>
                  </a:lnTo>
                  <a:close/>
                  <a:moveTo>
                    <a:pt x="603409" y="241363"/>
                  </a:moveTo>
                  <a:lnTo>
                    <a:pt x="589695" y="216678"/>
                  </a:lnTo>
                  <a:cubicBezTo>
                    <a:pt x="586953" y="213935"/>
                    <a:pt x="584210" y="211192"/>
                    <a:pt x="578724" y="211192"/>
                  </a:cubicBezTo>
                  <a:lnTo>
                    <a:pt x="444329" y="211192"/>
                  </a:lnTo>
                  <a:cubicBezTo>
                    <a:pt x="430615" y="211192"/>
                    <a:pt x="419644" y="200221"/>
                    <a:pt x="419644" y="186508"/>
                  </a:cubicBezTo>
                  <a:lnTo>
                    <a:pt x="419644" y="161823"/>
                  </a:lnTo>
                  <a:lnTo>
                    <a:pt x="567753" y="161823"/>
                  </a:lnTo>
                  <a:cubicBezTo>
                    <a:pt x="586953" y="161823"/>
                    <a:pt x="603409" y="178280"/>
                    <a:pt x="603409" y="197478"/>
                  </a:cubicBezTo>
                  <a:lnTo>
                    <a:pt x="603409" y="222163"/>
                  </a:lnTo>
                  <a:lnTo>
                    <a:pt x="603409" y="241363"/>
                  </a:lnTo>
                  <a:close/>
                  <a:moveTo>
                    <a:pt x="603409" y="320903"/>
                  </a:moveTo>
                  <a:cubicBezTo>
                    <a:pt x="603409" y="367530"/>
                    <a:pt x="565010" y="405928"/>
                    <a:pt x="518384" y="405928"/>
                  </a:cubicBezTo>
                  <a:cubicBezTo>
                    <a:pt x="471756" y="405928"/>
                    <a:pt x="433358" y="367530"/>
                    <a:pt x="433358" y="320903"/>
                  </a:cubicBezTo>
                  <a:lnTo>
                    <a:pt x="433358" y="287990"/>
                  </a:lnTo>
                  <a:lnTo>
                    <a:pt x="466270" y="235877"/>
                  </a:lnTo>
                  <a:lnTo>
                    <a:pt x="575981" y="235877"/>
                  </a:lnTo>
                  <a:lnTo>
                    <a:pt x="608895" y="287990"/>
                  </a:lnTo>
                  <a:lnTo>
                    <a:pt x="608895" y="320903"/>
                  </a:lnTo>
                  <a:lnTo>
                    <a:pt x="603409" y="320903"/>
                  </a:lnTo>
                  <a:close/>
                  <a:moveTo>
                    <a:pt x="540326" y="474498"/>
                  </a:moveTo>
                  <a:lnTo>
                    <a:pt x="554039" y="460784"/>
                  </a:lnTo>
                  <a:lnTo>
                    <a:pt x="554039" y="477240"/>
                  </a:lnTo>
                  <a:lnTo>
                    <a:pt x="540326" y="474498"/>
                  </a:lnTo>
                  <a:close/>
                  <a:moveTo>
                    <a:pt x="518384" y="463527"/>
                  </a:moveTo>
                  <a:lnTo>
                    <a:pt x="482727" y="427870"/>
                  </a:lnTo>
                  <a:lnTo>
                    <a:pt x="482727" y="427870"/>
                  </a:lnTo>
                  <a:cubicBezTo>
                    <a:pt x="507412" y="436099"/>
                    <a:pt x="532098" y="436099"/>
                    <a:pt x="556782" y="427870"/>
                  </a:cubicBezTo>
                  <a:lnTo>
                    <a:pt x="556782" y="427870"/>
                  </a:lnTo>
                  <a:lnTo>
                    <a:pt x="518384" y="463527"/>
                  </a:lnTo>
                  <a:close/>
                  <a:moveTo>
                    <a:pt x="688435" y="652777"/>
                  </a:moveTo>
                  <a:lnTo>
                    <a:pt x="688435" y="680205"/>
                  </a:lnTo>
                  <a:cubicBezTo>
                    <a:pt x="688435" y="699404"/>
                    <a:pt x="671978" y="715860"/>
                    <a:pt x="652779" y="715860"/>
                  </a:cubicBezTo>
                  <a:lnTo>
                    <a:pt x="630837" y="715860"/>
                  </a:lnTo>
                  <a:lnTo>
                    <a:pt x="422387" y="666491"/>
                  </a:lnTo>
                  <a:cubicBezTo>
                    <a:pt x="422387" y="666491"/>
                    <a:pt x="419644" y="666491"/>
                    <a:pt x="419644" y="666491"/>
                  </a:cubicBezTo>
                  <a:lnTo>
                    <a:pt x="345589" y="666491"/>
                  </a:lnTo>
                  <a:lnTo>
                    <a:pt x="345589" y="606150"/>
                  </a:lnTo>
                  <a:lnTo>
                    <a:pt x="419644" y="606150"/>
                  </a:lnTo>
                  <a:lnTo>
                    <a:pt x="688435" y="652777"/>
                  </a:lnTo>
                  <a:close/>
                  <a:moveTo>
                    <a:pt x="688435" y="603408"/>
                  </a:moveTo>
                  <a:lnTo>
                    <a:pt x="688435" y="625349"/>
                  </a:lnTo>
                  <a:lnTo>
                    <a:pt x="586953" y="608893"/>
                  </a:lnTo>
                  <a:lnTo>
                    <a:pt x="614381" y="603408"/>
                  </a:lnTo>
                  <a:lnTo>
                    <a:pt x="688435" y="603408"/>
                  </a:lnTo>
                  <a:close/>
                  <a:moveTo>
                    <a:pt x="688435" y="554037"/>
                  </a:moveTo>
                  <a:lnTo>
                    <a:pt x="688435" y="578722"/>
                  </a:lnTo>
                  <a:lnTo>
                    <a:pt x="628094" y="578722"/>
                  </a:lnTo>
                  <a:lnTo>
                    <a:pt x="628094" y="554037"/>
                  </a:lnTo>
                  <a:lnTo>
                    <a:pt x="688435" y="554037"/>
                  </a:lnTo>
                  <a:close/>
                  <a:moveTo>
                    <a:pt x="578724" y="532096"/>
                  </a:moveTo>
                  <a:lnTo>
                    <a:pt x="578724" y="556780"/>
                  </a:lnTo>
                  <a:lnTo>
                    <a:pt x="554039" y="556780"/>
                  </a:lnTo>
                  <a:lnTo>
                    <a:pt x="554039" y="532096"/>
                  </a:lnTo>
                  <a:lnTo>
                    <a:pt x="578724" y="532096"/>
                  </a:lnTo>
                  <a:close/>
                  <a:moveTo>
                    <a:pt x="518384" y="370273"/>
                  </a:moveTo>
                  <a:cubicBezTo>
                    <a:pt x="501927" y="370273"/>
                    <a:pt x="488213" y="364787"/>
                    <a:pt x="474499" y="356559"/>
                  </a:cubicBezTo>
                  <a:lnTo>
                    <a:pt x="488213" y="337359"/>
                  </a:lnTo>
                  <a:cubicBezTo>
                    <a:pt x="507412" y="348330"/>
                    <a:pt x="529355" y="348330"/>
                    <a:pt x="548553" y="337359"/>
                  </a:cubicBezTo>
                  <a:lnTo>
                    <a:pt x="562267" y="356559"/>
                  </a:lnTo>
                  <a:cubicBezTo>
                    <a:pt x="548553" y="364787"/>
                    <a:pt x="532098" y="370273"/>
                    <a:pt x="518384" y="370273"/>
                  </a:cubicBezTo>
                  <a:lnTo>
                    <a:pt x="518384" y="370273"/>
                  </a:lnTo>
                  <a:close/>
                  <a:moveTo>
                    <a:pt x="559525" y="309932"/>
                  </a:moveTo>
                  <a:cubicBezTo>
                    <a:pt x="548553" y="309932"/>
                    <a:pt x="540326" y="301704"/>
                    <a:pt x="540326" y="290732"/>
                  </a:cubicBezTo>
                  <a:cubicBezTo>
                    <a:pt x="540326" y="282504"/>
                    <a:pt x="545811" y="277018"/>
                    <a:pt x="551296" y="274276"/>
                  </a:cubicBezTo>
                  <a:cubicBezTo>
                    <a:pt x="559525" y="271533"/>
                    <a:pt x="565010" y="274276"/>
                    <a:pt x="570496" y="277018"/>
                  </a:cubicBezTo>
                  <a:cubicBezTo>
                    <a:pt x="575981" y="282504"/>
                    <a:pt x="575981" y="290732"/>
                    <a:pt x="573239" y="296218"/>
                  </a:cubicBezTo>
                  <a:cubicBezTo>
                    <a:pt x="575981" y="304446"/>
                    <a:pt x="567753" y="309932"/>
                    <a:pt x="559525" y="309932"/>
                  </a:cubicBezTo>
                  <a:lnTo>
                    <a:pt x="559525" y="309932"/>
                  </a:lnTo>
                  <a:close/>
                  <a:moveTo>
                    <a:pt x="493698" y="290732"/>
                  </a:moveTo>
                  <a:cubicBezTo>
                    <a:pt x="493698" y="301704"/>
                    <a:pt x="485470" y="309932"/>
                    <a:pt x="474499" y="309932"/>
                  </a:cubicBezTo>
                  <a:cubicBezTo>
                    <a:pt x="466270" y="309932"/>
                    <a:pt x="460785" y="304446"/>
                    <a:pt x="458042" y="298961"/>
                  </a:cubicBezTo>
                  <a:cubicBezTo>
                    <a:pt x="455300" y="290732"/>
                    <a:pt x="458042" y="285247"/>
                    <a:pt x="460785" y="279761"/>
                  </a:cubicBezTo>
                  <a:cubicBezTo>
                    <a:pt x="466270" y="274276"/>
                    <a:pt x="474499" y="274276"/>
                    <a:pt x="479984" y="277018"/>
                  </a:cubicBezTo>
                  <a:cubicBezTo>
                    <a:pt x="488213" y="277018"/>
                    <a:pt x="493698" y="282504"/>
                    <a:pt x="493698" y="290732"/>
                  </a:cubicBezTo>
                  <a:lnTo>
                    <a:pt x="493698" y="290732"/>
                  </a:lnTo>
                  <a:close/>
                </a:path>
              </a:pathLst>
            </a:custGeom>
            <a:solidFill>
              <a:srgbClr val="000000"/>
            </a:solidFill>
            <a:ln w="274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7D8DF6D-5B7F-CF17-7F93-037270DF0BBF}"/>
              </a:ext>
            </a:extLst>
          </p:cNvPr>
          <p:cNvSpPr txBox="1"/>
          <p:nvPr/>
        </p:nvSpPr>
        <p:spPr>
          <a:xfrm>
            <a:off x="1682750" y="437147"/>
            <a:ext cx="5310187" cy="1123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pl-PL" sz="3000" b="1" i="0" u="none" strike="noStrike" kern="0" cap="none" spc="0" normalizeH="0" baseline="0" dirty="0">
                <a:ln>
                  <a:noFill/>
                </a:ln>
                <a:solidFill>
                  <a:srgbClr val="75A94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Lepszy dostęp do rynku i poprawa łańcucha wartości: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"/>
          <p:cNvSpPr txBox="1">
            <a:spLocks noGrp="1"/>
          </p:cNvSpPr>
          <p:nvPr>
            <p:ph type="body" idx="1"/>
          </p:nvPr>
        </p:nvSpPr>
        <p:spPr>
          <a:xfrm>
            <a:off x="474032" y="1307741"/>
            <a:ext cx="11423400" cy="475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2200"/>
              <a:buFont typeface="Calibri"/>
              <a:buAutoNum type="arabicPeriod"/>
            </a:pPr>
            <a:r>
              <a:rPr lang="en-US" sz="2100" dirty="0"/>
              <a:t>Będziesz w stanie </a:t>
            </a:r>
            <a:r>
              <a:rPr lang="en-US" sz="2100" b="1" dirty="0"/>
              <a:t>omówić</a:t>
            </a:r>
            <a:r>
              <a:rPr lang="en-US" sz="2100" dirty="0"/>
              <a:t>, w jaki sposób zasady agroekologii i suwerenności żywnościowej promują zrównoważony rozwój środowiskowy, gospodarczy i społeczny w społecznościach.</a:t>
            </a:r>
            <a:endParaRPr sz="2100" dirty="0"/>
          </a:p>
          <a:p>
            <a:pPr marL="457200" lvl="0" indent="-368300" algn="l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200"/>
              <a:buFont typeface="Calibri"/>
              <a:buAutoNum type="arabicPeriod"/>
            </a:pPr>
            <a:r>
              <a:rPr lang="en-US" sz="2100" dirty="0"/>
              <a:t>Będziesz w stanie </a:t>
            </a:r>
            <a:r>
              <a:rPr lang="en-US" sz="2100" b="1" dirty="0"/>
              <a:t>zinterpretować </a:t>
            </a:r>
            <a:r>
              <a:rPr lang="en-US" sz="2100" dirty="0"/>
              <a:t>znaczenie i wartość rolnictwa wspieranego przez społeczność (CSA) jako modelu osiągania suwerenności żywnościowej i jego wpływu na spójność i dobrobyt społeczności.</a:t>
            </a:r>
            <a:endParaRPr sz="2100" dirty="0"/>
          </a:p>
          <a:p>
            <a:pPr marL="457200" lvl="0" indent="-368300" algn="l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200"/>
              <a:buFont typeface="Calibri"/>
              <a:buAutoNum type="arabicPeriod"/>
            </a:pPr>
            <a:r>
              <a:rPr lang="en-US" sz="2100" dirty="0"/>
              <a:t>Będziesz w stanie </a:t>
            </a:r>
            <a:r>
              <a:rPr lang="en-US" sz="2100" b="1" dirty="0"/>
              <a:t>porównać </a:t>
            </a:r>
            <a:r>
              <a:rPr lang="en-US" sz="2100" dirty="0"/>
              <a:t>ekonomiczne, społeczne i środowiskowe skutki agroekologii z rolnictwem konwencjonalnym, identyfikując korzyści i wyzwania związane z realizacją praktyk agroekologicznych w społecznościach.</a:t>
            </a:r>
            <a:endParaRPr sz="2100" dirty="0"/>
          </a:p>
          <a:p>
            <a:pPr marL="457200" lvl="0" indent="-368300" algn="l" rtl="0">
              <a:lnSpc>
                <a:spcPct val="125000"/>
              </a:lnSpc>
              <a:spcBef>
                <a:spcPts val="800"/>
              </a:spcBef>
              <a:spcAft>
                <a:spcPts val="800"/>
              </a:spcAft>
              <a:buSzPts val="2200"/>
              <a:buFont typeface="Calibri"/>
              <a:buAutoNum type="arabicPeriod"/>
            </a:pPr>
            <a:r>
              <a:rPr lang="en-US" sz="2100" dirty="0"/>
              <a:t>Będziesz w stanie </a:t>
            </a:r>
            <a:r>
              <a:rPr lang="en-US" sz="2100" b="1" dirty="0"/>
              <a:t>zademonstrować</a:t>
            </a:r>
            <a:r>
              <a:rPr lang="en-US" sz="2100" dirty="0"/>
              <a:t>, jak stosować koncepcje agroekologii i suwerenności żywnościowej w celu opracowania planów działania społeczności, które promują zrównoważone praktyki rolnicze.</a:t>
            </a:r>
            <a:endParaRPr sz="2100" dirty="0"/>
          </a:p>
        </p:txBody>
      </p:sp>
      <p:sp>
        <p:nvSpPr>
          <p:cNvPr id="238" name="Google Shape;238;p5"/>
          <p:cNvSpPr txBox="1">
            <a:spLocks noGrp="1"/>
          </p:cNvSpPr>
          <p:nvPr>
            <p:ph type="body" idx="2"/>
          </p:nvPr>
        </p:nvSpPr>
        <p:spPr>
          <a:xfrm>
            <a:off x="731531" y="656528"/>
            <a:ext cx="1059510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3600"/>
              <a:buNone/>
            </a:pPr>
            <a:r>
              <a:rPr lang="en-US" b="1" dirty="0"/>
              <a:t>Efekty uczenia się </a:t>
            </a:r>
            <a:endParaRPr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DC641"/>
              </a:buClr>
              <a:buSzPts val="3600"/>
              <a:buNone/>
            </a:pPr>
            <a:endParaRPr b="1" dirty="0"/>
          </a:p>
        </p:txBody>
      </p:sp>
      <p:grpSp>
        <p:nvGrpSpPr>
          <p:cNvPr id="239" name="Google Shape;239;p5"/>
          <p:cNvGrpSpPr/>
          <p:nvPr/>
        </p:nvGrpSpPr>
        <p:grpSpPr>
          <a:xfrm rot="3730759">
            <a:off x="10590024" y="380632"/>
            <a:ext cx="949887" cy="1163493"/>
            <a:chOff x="7602444" y="4967675"/>
            <a:chExt cx="483620" cy="592374"/>
          </a:xfrm>
        </p:grpSpPr>
        <p:grpSp>
          <p:nvGrpSpPr>
            <p:cNvPr id="240" name="Google Shape;240;p5"/>
            <p:cNvGrpSpPr/>
            <p:nvPr/>
          </p:nvGrpSpPr>
          <p:grpSpPr>
            <a:xfrm>
              <a:off x="7618661" y="4967675"/>
              <a:ext cx="467403" cy="507609"/>
              <a:chOff x="2251964" y="3590497"/>
              <a:chExt cx="467403" cy="507609"/>
            </a:xfrm>
          </p:grpSpPr>
          <p:sp>
            <p:nvSpPr>
              <p:cNvPr id="241" name="Google Shape;241;p5"/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/>
                <a:ahLst/>
                <a:cxnLst/>
                <a:rect l="l" t="t" r="r" b="b"/>
                <a:pathLst>
                  <a:path w="228111" h="209384" extrusionOk="0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5"/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/>
                <a:ahLst/>
                <a:cxnLst/>
                <a:rect l="l" t="t" r="r" b="b"/>
                <a:pathLst>
                  <a:path w="176382" h="341656" extrusionOk="0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5"/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/>
                <a:ahLst/>
                <a:cxnLst/>
                <a:rect l="l" t="t" r="r" b="b"/>
                <a:pathLst>
                  <a:path w="173755" h="240181" extrusionOk="0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4" name="Google Shape;244;p5"/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</p:grpSpPr>
          <p:sp>
            <p:nvSpPr>
              <p:cNvPr id="245" name="Google Shape;245;p5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5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2a955ad1b0e_1_51"/>
          <p:cNvSpPr txBox="1">
            <a:spLocks noGrp="1"/>
          </p:cNvSpPr>
          <p:nvPr>
            <p:ph type="body" idx="1"/>
          </p:nvPr>
        </p:nvSpPr>
        <p:spPr>
          <a:xfrm>
            <a:off x="689277" y="1734563"/>
            <a:ext cx="5755901" cy="4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34900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pl-PL" sz="2150" i="0" dirty="0"/>
              <a:t>Agroekologia wymaga różnorodnych umiejętności i siły roboczej, co prowadzi do tworzenia miejsc pracy w społecznościach wiejskich.</a:t>
            </a:r>
          </a:p>
          <a:p>
            <a:pPr marL="457200" lvl="0" indent="-34900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pl-PL" sz="2150" i="0" dirty="0"/>
              <a:t>Przetwarzanie, pakowanie i marketing produktów agroekologicznych może stworzyć dodatkowe możliwości zatrudnienia.</a:t>
            </a:r>
          </a:p>
          <a:p>
            <a:pPr marL="457200" lvl="0" indent="-34900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pl-PL" sz="2150" i="0" dirty="0"/>
              <a:t>Agroekologia może przyczynić się do większej dywersyfikacji gospodarki wiejskiej, zmniejszając zależność od jednej uprawy lub </a:t>
            </a:r>
            <a:r>
              <a:rPr lang="en-IE" sz="2150" i="0" dirty="0"/>
              <a:t>	</a:t>
            </a:r>
            <a:r>
              <a:rPr lang="pl-PL" sz="2150" i="0" dirty="0"/>
              <a:t>branży.</a:t>
            </a:r>
          </a:p>
        </p:txBody>
      </p:sp>
      <p:pic>
        <p:nvPicPr>
          <p:cNvPr id="618" name="Google Shape;618;g2a955ad1b0e_1_5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2897" r="12897"/>
          <a:stretch/>
        </p:blipFill>
        <p:spPr>
          <a:xfrm>
            <a:off x="6410850" y="1185125"/>
            <a:ext cx="5315700" cy="477270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80D5B9-55DD-7028-E049-85636EFFEF61}"/>
              </a:ext>
            </a:extLst>
          </p:cNvPr>
          <p:cNvSpPr txBox="1"/>
          <p:nvPr/>
        </p:nvSpPr>
        <p:spPr>
          <a:xfrm>
            <a:off x="2028712" y="659258"/>
            <a:ext cx="4534826" cy="1054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0588"/>
              <a:buFont typeface="Arial"/>
              <a:buNone/>
              <a:tabLst/>
              <a:defRPr/>
            </a:pPr>
            <a:r>
              <a:rPr kumimoji="0" lang="pl-PL" sz="2800" b="1" i="0" u="none" strike="noStrike" kern="0" cap="none" spc="0" normalizeH="0" baseline="0" dirty="0">
                <a:ln>
                  <a:noFill/>
                </a:ln>
                <a:solidFill>
                  <a:srgbClr val="75A94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Tworzenie miejsc pracy i zróżnicowana gospodarka: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DAB9C1-66C4-17EB-2EDD-0C48E7CB7430}"/>
              </a:ext>
            </a:extLst>
          </p:cNvPr>
          <p:cNvGrpSpPr/>
          <p:nvPr/>
        </p:nvGrpSpPr>
        <p:grpSpPr>
          <a:xfrm>
            <a:off x="689277" y="684239"/>
            <a:ext cx="1094485" cy="1094485"/>
            <a:chOff x="3907180" y="2351193"/>
            <a:chExt cx="889771" cy="889771"/>
          </a:xfrm>
        </p:grpSpPr>
        <p:sp>
          <p:nvSpPr>
            <p:cNvPr id="5" name="Freeform 322">
              <a:extLst>
                <a:ext uri="{FF2B5EF4-FFF2-40B4-BE49-F238E27FC236}">
                  <a16:creationId xmlns:a16="http://schemas.microsoft.com/office/drawing/2014/main" id="{49C23D6C-C598-D04B-8827-9009953FAE96}"/>
                </a:ext>
              </a:extLst>
            </p:cNvPr>
            <p:cNvSpPr/>
            <p:nvPr/>
          </p:nvSpPr>
          <p:spPr>
            <a:xfrm>
              <a:off x="4263992" y="2615866"/>
              <a:ext cx="177051" cy="177051"/>
            </a:xfrm>
            <a:custGeom>
              <a:avLst/>
              <a:gdLst>
                <a:gd name="connsiteX0" fmla="*/ 177051 w 177051"/>
                <a:gd name="connsiteY0" fmla="*/ 93043 h 177051"/>
                <a:gd name="connsiteX1" fmla="*/ 161694 w 177051"/>
                <a:gd name="connsiteY1" fmla="*/ 100269 h 177051"/>
                <a:gd name="connsiteX2" fmla="*/ 154468 w 177051"/>
                <a:gd name="connsiteY2" fmla="*/ 109302 h 177051"/>
                <a:gd name="connsiteX3" fmla="*/ 149951 w 177051"/>
                <a:gd name="connsiteY3" fmla="*/ 120142 h 177051"/>
                <a:gd name="connsiteX4" fmla="*/ 149048 w 177051"/>
                <a:gd name="connsiteY4" fmla="*/ 131885 h 177051"/>
                <a:gd name="connsiteX5" fmla="*/ 154468 w 177051"/>
                <a:gd name="connsiteY5" fmla="*/ 148145 h 177051"/>
                <a:gd name="connsiteX6" fmla="*/ 148145 w 177051"/>
                <a:gd name="connsiteY6" fmla="*/ 154468 h 177051"/>
                <a:gd name="connsiteX7" fmla="*/ 131885 w 177051"/>
                <a:gd name="connsiteY7" fmla="*/ 149048 h 177051"/>
                <a:gd name="connsiteX8" fmla="*/ 120142 w 177051"/>
                <a:gd name="connsiteY8" fmla="*/ 149952 h 177051"/>
                <a:gd name="connsiteX9" fmla="*/ 109302 w 177051"/>
                <a:gd name="connsiteY9" fmla="*/ 154468 h 177051"/>
                <a:gd name="connsiteX10" fmla="*/ 100269 w 177051"/>
                <a:gd name="connsiteY10" fmla="*/ 161695 h 177051"/>
                <a:gd name="connsiteX11" fmla="*/ 93042 w 177051"/>
                <a:gd name="connsiteY11" fmla="*/ 177051 h 177051"/>
                <a:gd name="connsiteX12" fmla="*/ 84009 w 177051"/>
                <a:gd name="connsiteY12" fmla="*/ 177051 h 177051"/>
                <a:gd name="connsiteX13" fmla="*/ 76782 w 177051"/>
                <a:gd name="connsiteY13" fmla="*/ 161695 h 177051"/>
                <a:gd name="connsiteX14" fmla="*/ 67749 w 177051"/>
                <a:gd name="connsiteY14" fmla="*/ 154468 h 177051"/>
                <a:gd name="connsiteX15" fmla="*/ 56909 w 177051"/>
                <a:gd name="connsiteY15" fmla="*/ 149952 h 177051"/>
                <a:gd name="connsiteX16" fmla="*/ 45166 w 177051"/>
                <a:gd name="connsiteY16" fmla="*/ 149048 h 177051"/>
                <a:gd name="connsiteX17" fmla="*/ 28906 w 177051"/>
                <a:gd name="connsiteY17" fmla="*/ 154468 h 177051"/>
                <a:gd name="connsiteX18" fmla="*/ 22583 w 177051"/>
                <a:gd name="connsiteY18" fmla="*/ 148145 h 177051"/>
                <a:gd name="connsiteX19" fmla="*/ 28003 w 177051"/>
                <a:gd name="connsiteY19" fmla="*/ 131885 h 177051"/>
                <a:gd name="connsiteX20" fmla="*/ 27100 w 177051"/>
                <a:gd name="connsiteY20" fmla="*/ 120142 h 177051"/>
                <a:gd name="connsiteX21" fmla="*/ 22583 w 177051"/>
                <a:gd name="connsiteY21" fmla="*/ 109302 h 177051"/>
                <a:gd name="connsiteX22" fmla="*/ 15356 w 177051"/>
                <a:gd name="connsiteY22" fmla="*/ 100269 h 177051"/>
                <a:gd name="connsiteX23" fmla="*/ 0 w 177051"/>
                <a:gd name="connsiteY23" fmla="*/ 93043 h 177051"/>
                <a:gd name="connsiteX24" fmla="*/ 0 w 177051"/>
                <a:gd name="connsiteY24" fmla="*/ 84009 h 177051"/>
                <a:gd name="connsiteX25" fmla="*/ 15356 w 177051"/>
                <a:gd name="connsiteY25" fmla="*/ 76782 h 177051"/>
                <a:gd name="connsiteX26" fmla="*/ 22583 w 177051"/>
                <a:gd name="connsiteY26" fmla="*/ 67749 h 177051"/>
                <a:gd name="connsiteX27" fmla="*/ 27100 w 177051"/>
                <a:gd name="connsiteY27" fmla="*/ 56910 h 177051"/>
                <a:gd name="connsiteX28" fmla="*/ 28003 w 177051"/>
                <a:gd name="connsiteY28" fmla="*/ 45166 h 177051"/>
                <a:gd name="connsiteX29" fmla="*/ 22583 w 177051"/>
                <a:gd name="connsiteY29" fmla="*/ 28906 h 177051"/>
                <a:gd name="connsiteX30" fmla="*/ 28906 w 177051"/>
                <a:gd name="connsiteY30" fmla="*/ 22583 h 177051"/>
                <a:gd name="connsiteX31" fmla="*/ 45166 w 177051"/>
                <a:gd name="connsiteY31" fmla="*/ 28003 h 177051"/>
                <a:gd name="connsiteX32" fmla="*/ 56909 w 177051"/>
                <a:gd name="connsiteY32" fmla="*/ 27100 h 177051"/>
                <a:gd name="connsiteX33" fmla="*/ 67749 w 177051"/>
                <a:gd name="connsiteY33" fmla="*/ 22583 h 177051"/>
                <a:gd name="connsiteX34" fmla="*/ 76782 w 177051"/>
                <a:gd name="connsiteY34" fmla="*/ 15357 h 177051"/>
                <a:gd name="connsiteX35" fmla="*/ 84009 w 177051"/>
                <a:gd name="connsiteY35" fmla="*/ 0 h 177051"/>
                <a:gd name="connsiteX36" fmla="*/ 93042 w 177051"/>
                <a:gd name="connsiteY36" fmla="*/ 0 h 177051"/>
                <a:gd name="connsiteX37" fmla="*/ 100269 w 177051"/>
                <a:gd name="connsiteY37" fmla="*/ 15357 h 177051"/>
                <a:gd name="connsiteX38" fmla="*/ 109302 w 177051"/>
                <a:gd name="connsiteY38" fmla="*/ 22583 h 177051"/>
                <a:gd name="connsiteX39" fmla="*/ 120142 w 177051"/>
                <a:gd name="connsiteY39" fmla="*/ 27100 h 177051"/>
                <a:gd name="connsiteX40" fmla="*/ 131885 w 177051"/>
                <a:gd name="connsiteY40" fmla="*/ 28003 h 177051"/>
                <a:gd name="connsiteX41" fmla="*/ 148145 w 177051"/>
                <a:gd name="connsiteY41" fmla="*/ 22583 h 177051"/>
                <a:gd name="connsiteX42" fmla="*/ 154468 w 177051"/>
                <a:gd name="connsiteY42" fmla="*/ 28906 h 177051"/>
                <a:gd name="connsiteX43" fmla="*/ 149048 w 177051"/>
                <a:gd name="connsiteY43" fmla="*/ 45166 h 177051"/>
                <a:gd name="connsiteX44" fmla="*/ 149951 w 177051"/>
                <a:gd name="connsiteY44" fmla="*/ 56910 h 177051"/>
                <a:gd name="connsiteX45" fmla="*/ 154468 w 177051"/>
                <a:gd name="connsiteY45" fmla="*/ 67749 h 177051"/>
                <a:gd name="connsiteX46" fmla="*/ 161694 w 177051"/>
                <a:gd name="connsiteY46" fmla="*/ 76782 h 177051"/>
                <a:gd name="connsiteX47" fmla="*/ 177051 w 177051"/>
                <a:gd name="connsiteY47" fmla="*/ 84009 h 177051"/>
                <a:gd name="connsiteX48" fmla="*/ 177051 w 177051"/>
                <a:gd name="connsiteY48" fmla="*/ 93043 h 177051"/>
                <a:gd name="connsiteX49" fmla="*/ 177051 w 177051"/>
                <a:gd name="connsiteY49" fmla="*/ 93043 h 177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77051" h="177051">
                  <a:moveTo>
                    <a:pt x="177051" y="93043"/>
                  </a:moveTo>
                  <a:lnTo>
                    <a:pt x="161694" y="100269"/>
                  </a:lnTo>
                  <a:cubicBezTo>
                    <a:pt x="158081" y="102076"/>
                    <a:pt x="155371" y="105689"/>
                    <a:pt x="154468" y="109302"/>
                  </a:cubicBezTo>
                  <a:cubicBezTo>
                    <a:pt x="153565" y="112915"/>
                    <a:pt x="151758" y="116529"/>
                    <a:pt x="149951" y="120142"/>
                  </a:cubicBezTo>
                  <a:cubicBezTo>
                    <a:pt x="148145" y="123755"/>
                    <a:pt x="148145" y="127369"/>
                    <a:pt x="149048" y="131885"/>
                  </a:cubicBezTo>
                  <a:lnTo>
                    <a:pt x="154468" y="148145"/>
                  </a:lnTo>
                  <a:cubicBezTo>
                    <a:pt x="152661" y="149952"/>
                    <a:pt x="149951" y="152662"/>
                    <a:pt x="148145" y="154468"/>
                  </a:cubicBezTo>
                  <a:lnTo>
                    <a:pt x="131885" y="149048"/>
                  </a:lnTo>
                  <a:cubicBezTo>
                    <a:pt x="128272" y="148145"/>
                    <a:pt x="123755" y="148145"/>
                    <a:pt x="120142" y="149952"/>
                  </a:cubicBezTo>
                  <a:cubicBezTo>
                    <a:pt x="116528" y="151758"/>
                    <a:pt x="112915" y="153565"/>
                    <a:pt x="109302" y="154468"/>
                  </a:cubicBezTo>
                  <a:cubicBezTo>
                    <a:pt x="105689" y="155371"/>
                    <a:pt x="102075" y="158081"/>
                    <a:pt x="100269" y="161695"/>
                  </a:cubicBezTo>
                  <a:lnTo>
                    <a:pt x="93042" y="177051"/>
                  </a:lnTo>
                  <a:lnTo>
                    <a:pt x="84009" y="177051"/>
                  </a:lnTo>
                  <a:lnTo>
                    <a:pt x="76782" y="161695"/>
                  </a:lnTo>
                  <a:cubicBezTo>
                    <a:pt x="74976" y="158081"/>
                    <a:pt x="71362" y="155371"/>
                    <a:pt x="67749" y="154468"/>
                  </a:cubicBezTo>
                  <a:cubicBezTo>
                    <a:pt x="64136" y="153565"/>
                    <a:pt x="60523" y="151758"/>
                    <a:pt x="56909" y="149952"/>
                  </a:cubicBezTo>
                  <a:cubicBezTo>
                    <a:pt x="53296" y="148145"/>
                    <a:pt x="49683" y="148145"/>
                    <a:pt x="45166" y="149048"/>
                  </a:cubicBezTo>
                  <a:lnTo>
                    <a:pt x="28906" y="154468"/>
                  </a:lnTo>
                  <a:cubicBezTo>
                    <a:pt x="27100" y="152662"/>
                    <a:pt x="24390" y="149952"/>
                    <a:pt x="22583" y="148145"/>
                  </a:cubicBezTo>
                  <a:lnTo>
                    <a:pt x="28003" y="131885"/>
                  </a:lnTo>
                  <a:cubicBezTo>
                    <a:pt x="28906" y="128272"/>
                    <a:pt x="28906" y="123755"/>
                    <a:pt x="27100" y="120142"/>
                  </a:cubicBezTo>
                  <a:cubicBezTo>
                    <a:pt x="25293" y="116529"/>
                    <a:pt x="23486" y="112915"/>
                    <a:pt x="22583" y="109302"/>
                  </a:cubicBezTo>
                  <a:cubicBezTo>
                    <a:pt x="21680" y="105689"/>
                    <a:pt x="18970" y="102076"/>
                    <a:pt x="15356" y="100269"/>
                  </a:cubicBezTo>
                  <a:lnTo>
                    <a:pt x="0" y="93043"/>
                  </a:lnTo>
                  <a:lnTo>
                    <a:pt x="0" y="84009"/>
                  </a:lnTo>
                  <a:lnTo>
                    <a:pt x="15356" y="76782"/>
                  </a:lnTo>
                  <a:cubicBezTo>
                    <a:pt x="18970" y="74976"/>
                    <a:pt x="21680" y="71363"/>
                    <a:pt x="22583" y="67749"/>
                  </a:cubicBezTo>
                  <a:cubicBezTo>
                    <a:pt x="23486" y="64136"/>
                    <a:pt x="25293" y="60523"/>
                    <a:pt x="27100" y="56910"/>
                  </a:cubicBezTo>
                  <a:cubicBezTo>
                    <a:pt x="28906" y="53296"/>
                    <a:pt x="28906" y="49683"/>
                    <a:pt x="28003" y="45166"/>
                  </a:cubicBezTo>
                  <a:lnTo>
                    <a:pt x="22583" y="28906"/>
                  </a:lnTo>
                  <a:cubicBezTo>
                    <a:pt x="24390" y="27100"/>
                    <a:pt x="27100" y="24390"/>
                    <a:pt x="28906" y="22583"/>
                  </a:cubicBezTo>
                  <a:lnTo>
                    <a:pt x="45166" y="28003"/>
                  </a:lnTo>
                  <a:cubicBezTo>
                    <a:pt x="48779" y="28906"/>
                    <a:pt x="53296" y="28906"/>
                    <a:pt x="56909" y="27100"/>
                  </a:cubicBezTo>
                  <a:cubicBezTo>
                    <a:pt x="60523" y="25293"/>
                    <a:pt x="64136" y="23487"/>
                    <a:pt x="67749" y="22583"/>
                  </a:cubicBezTo>
                  <a:cubicBezTo>
                    <a:pt x="71362" y="21680"/>
                    <a:pt x="74976" y="18970"/>
                    <a:pt x="76782" y="15357"/>
                  </a:cubicBezTo>
                  <a:lnTo>
                    <a:pt x="84009" y="0"/>
                  </a:lnTo>
                  <a:lnTo>
                    <a:pt x="93042" y="0"/>
                  </a:lnTo>
                  <a:lnTo>
                    <a:pt x="100269" y="15357"/>
                  </a:lnTo>
                  <a:cubicBezTo>
                    <a:pt x="102075" y="18970"/>
                    <a:pt x="105689" y="21680"/>
                    <a:pt x="109302" y="22583"/>
                  </a:cubicBezTo>
                  <a:cubicBezTo>
                    <a:pt x="112915" y="23487"/>
                    <a:pt x="116528" y="25293"/>
                    <a:pt x="120142" y="27100"/>
                  </a:cubicBezTo>
                  <a:cubicBezTo>
                    <a:pt x="123755" y="28906"/>
                    <a:pt x="127368" y="28906"/>
                    <a:pt x="131885" y="28003"/>
                  </a:cubicBezTo>
                  <a:lnTo>
                    <a:pt x="148145" y="22583"/>
                  </a:lnTo>
                  <a:cubicBezTo>
                    <a:pt x="149951" y="24390"/>
                    <a:pt x="152661" y="27100"/>
                    <a:pt x="154468" y="28906"/>
                  </a:cubicBezTo>
                  <a:lnTo>
                    <a:pt x="149048" y="45166"/>
                  </a:lnTo>
                  <a:cubicBezTo>
                    <a:pt x="148145" y="48780"/>
                    <a:pt x="148145" y="53296"/>
                    <a:pt x="149951" y="56910"/>
                  </a:cubicBezTo>
                  <a:cubicBezTo>
                    <a:pt x="151758" y="60523"/>
                    <a:pt x="153565" y="64136"/>
                    <a:pt x="154468" y="67749"/>
                  </a:cubicBezTo>
                  <a:cubicBezTo>
                    <a:pt x="155371" y="71363"/>
                    <a:pt x="158081" y="74976"/>
                    <a:pt x="161694" y="76782"/>
                  </a:cubicBezTo>
                  <a:lnTo>
                    <a:pt x="177051" y="84009"/>
                  </a:lnTo>
                  <a:lnTo>
                    <a:pt x="177051" y="93043"/>
                  </a:lnTo>
                  <a:lnTo>
                    <a:pt x="177051" y="93043"/>
                  </a:lnTo>
                  <a:close/>
                </a:path>
              </a:pathLst>
            </a:custGeom>
            <a:solidFill>
              <a:srgbClr val="8DC641"/>
            </a:solidFill>
            <a:ln w="90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dirty="0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37B2979D-42C1-5CFE-B609-96E31DC0FCBE}"/>
                </a:ext>
              </a:extLst>
            </p:cNvPr>
            <p:cNvGrpSpPr/>
            <p:nvPr/>
          </p:nvGrpSpPr>
          <p:grpSpPr>
            <a:xfrm>
              <a:off x="3907180" y="2351193"/>
              <a:ext cx="889771" cy="889771"/>
              <a:chOff x="3907180" y="2351193"/>
              <a:chExt cx="889771" cy="889771"/>
            </a:xfrm>
          </p:grpSpPr>
          <p:grpSp>
            <p:nvGrpSpPr>
              <p:cNvPr id="7" name="Graphic 2">
                <a:extLst>
                  <a:ext uri="{FF2B5EF4-FFF2-40B4-BE49-F238E27FC236}">
                    <a16:creationId xmlns:a16="http://schemas.microsoft.com/office/drawing/2014/main" id="{9C353C0D-A402-28E8-4877-8F1E134214C0}"/>
                  </a:ext>
                </a:extLst>
              </p:cNvPr>
              <p:cNvGrpSpPr/>
              <p:nvPr/>
            </p:nvGrpSpPr>
            <p:grpSpPr>
              <a:xfrm>
                <a:off x="3907180" y="2351193"/>
                <a:ext cx="889771" cy="889771"/>
                <a:chOff x="3907180" y="2351193"/>
                <a:chExt cx="889771" cy="889771"/>
              </a:xfrm>
              <a:solidFill>
                <a:srgbClr val="010101"/>
              </a:solidFill>
            </p:grpSpPr>
            <p:sp>
              <p:nvSpPr>
                <p:cNvPr id="9" name="Freeform 326">
                  <a:extLst>
                    <a:ext uri="{FF2B5EF4-FFF2-40B4-BE49-F238E27FC236}">
                      <a16:creationId xmlns:a16="http://schemas.microsoft.com/office/drawing/2014/main" id="{A8500F2E-D4B0-925D-2A00-7DC9561B3770}"/>
                    </a:ext>
                  </a:extLst>
                </p:cNvPr>
                <p:cNvSpPr/>
                <p:nvPr/>
              </p:nvSpPr>
              <p:spPr>
                <a:xfrm>
                  <a:off x="4263088" y="2943656"/>
                  <a:ext cx="160962" cy="294598"/>
                </a:xfrm>
                <a:custGeom>
                  <a:avLst/>
                  <a:gdLst>
                    <a:gd name="connsiteX0" fmla="*/ 130982 w 160962"/>
                    <a:gd name="connsiteY0" fmla="*/ 66059 h 294598"/>
                    <a:gd name="connsiteX1" fmla="*/ 130982 w 160962"/>
                    <a:gd name="connsiteY1" fmla="*/ 36249 h 294598"/>
                    <a:gd name="connsiteX2" fmla="*/ 94849 w 160962"/>
                    <a:gd name="connsiteY2" fmla="*/ 1923 h 294598"/>
                    <a:gd name="connsiteX3" fmla="*/ 48779 w 160962"/>
                    <a:gd name="connsiteY3" fmla="*/ 10956 h 294598"/>
                    <a:gd name="connsiteX4" fmla="*/ 29810 w 160962"/>
                    <a:gd name="connsiteY4" fmla="*/ 49799 h 294598"/>
                    <a:gd name="connsiteX5" fmla="*/ 32520 w 160962"/>
                    <a:gd name="connsiteY5" fmla="*/ 65155 h 294598"/>
                    <a:gd name="connsiteX6" fmla="*/ 0 w 160962"/>
                    <a:gd name="connsiteY6" fmla="*/ 106708 h 294598"/>
                    <a:gd name="connsiteX7" fmla="*/ 0 w 160962"/>
                    <a:gd name="connsiteY7" fmla="*/ 191620 h 294598"/>
                    <a:gd name="connsiteX8" fmla="*/ 14453 w 160962"/>
                    <a:gd name="connsiteY8" fmla="*/ 206074 h 294598"/>
                    <a:gd name="connsiteX9" fmla="*/ 14453 w 160962"/>
                    <a:gd name="connsiteY9" fmla="*/ 206074 h 294598"/>
                    <a:gd name="connsiteX10" fmla="*/ 28906 w 160962"/>
                    <a:gd name="connsiteY10" fmla="*/ 206074 h 294598"/>
                    <a:gd name="connsiteX11" fmla="*/ 28906 w 160962"/>
                    <a:gd name="connsiteY11" fmla="*/ 280146 h 294598"/>
                    <a:gd name="connsiteX12" fmla="*/ 43359 w 160962"/>
                    <a:gd name="connsiteY12" fmla="*/ 294599 h 294598"/>
                    <a:gd name="connsiteX13" fmla="*/ 43359 w 160962"/>
                    <a:gd name="connsiteY13" fmla="*/ 294599 h 294598"/>
                    <a:gd name="connsiteX14" fmla="*/ 117432 w 160962"/>
                    <a:gd name="connsiteY14" fmla="*/ 294599 h 294598"/>
                    <a:gd name="connsiteX15" fmla="*/ 131885 w 160962"/>
                    <a:gd name="connsiteY15" fmla="*/ 280146 h 294598"/>
                    <a:gd name="connsiteX16" fmla="*/ 131885 w 160962"/>
                    <a:gd name="connsiteY16" fmla="*/ 280146 h 294598"/>
                    <a:gd name="connsiteX17" fmla="*/ 131885 w 160962"/>
                    <a:gd name="connsiteY17" fmla="*/ 206074 h 294598"/>
                    <a:gd name="connsiteX18" fmla="*/ 146338 w 160962"/>
                    <a:gd name="connsiteY18" fmla="*/ 206074 h 294598"/>
                    <a:gd name="connsiteX19" fmla="*/ 160791 w 160962"/>
                    <a:gd name="connsiteY19" fmla="*/ 191620 h 294598"/>
                    <a:gd name="connsiteX20" fmla="*/ 160791 w 160962"/>
                    <a:gd name="connsiteY20" fmla="*/ 191620 h 294598"/>
                    <a:gd name="connsiteX21" fmla="*/ 160791 w 160962"/>
                    <a:gd name="connsiteY21" fmla="*/ 106708 h 294598"/>
                    <a:gd name="connsiteX22" fmla="*/ 130982 w 160962"/>
                    <a:gd name="connsiteY22" fmla="*/ 66059 h 294598"/>
                    <a:gd name="connsiteX23" fmla="*/ 133692 w 160962"/>
                    <a:gd name="connsiteY23" fmla="*/ 178070 h 294598"/>
                    <a:gd name="connsiteX24" fmla="*/ 119239 w 160962"/>
                    <a:gd name="connsiteY24" fmla="*/ 178070 h 294598"/>
                    <a:gd name="connsiteX25" fmla="*/ 104785 w 160962"/>
                    <a:gd name="connsiteY25" fmla="*/ 192524 h 294598"/>
                    <a:gd name="connsiteX26" fmla="*/ 104785 w 160962"/>
                    <a:gd name="connsiteY26" fmla="*/ 192524 h 294598"/>
                    <a:gd name="connsiteX27" fmla="*/ 104785 w 160962"/>
                    <a:gd name="connsiteY27" fmla="*/ 266596 h 294598"/>
                    <a:gd name="connsiteX28" fmla="*/ 59619 w 160962"/>
                    <a:gd name="connsiteY28" fmla="*/ 266596 h 294598"/>
                    <a:gd name="connsiteX29" fmla="*/ 59619 w 160962"/>
                    <a:gd name="connsiteY29" fmla="*/ 192524 h 294598"/>
                    <a:gd name="connsiteX30" fmla="*/ 45166 w 160962"/>
                    <a:gd name="connsiteY30" fmla="*/ 178070 h 294598"/>
                    <a:gd name="connsiteX31" fmla="*/ 45166 w 160962"/>
                    <a:gd name="connsiteY31" fmla="*/ 178070 h 294598"/>
                    <a:gd name="connsiteX32" fmla="*/ 30713 w 160962"/>
                    <a:gd name="connsiteY32" fmla="*/ 178070 h 294598"/>
                    <a:gd name="connsiteX33" fmla="*/ 30713 w 160962"/>
                    <a:gd name="connsiteY33" fmla="*/ 107611 h 294598"/>
                    <a:gd name="connsiteX34" fmla="*/ 45166 w 160962"/>
                    <a:gd name="connsiteY34" fmla="*/ 94061 h 294598"/>
                    <a:gd name="connsiteX35" fmla="*/ 60523 w 160962"/>
                    <a:gd name="connsiteY35" fmla="*/ 94061 h 294598"/>
                    <a:gd name="connsiteX36" fmla="*/ 74976 w 160962"/>
                    <a:gd name="connsiteY36" fmla="*/ 79608 h 294598"/>
                    <a:gd name="connsiteX37" fmla="*/ 68652 w 160962"/>
                    <a:gd name="connsiteY37" fmla="*/ 67865 h 294598"/>
                    <a:gd name="connsiteX38" fmla="*/ 63233 w 160962"/>
                    <a:gd name="connsiteY38" fmla="*/ 40766 h 294598"/>
                    <a:gd name="connsiteX39" fmla="*/ 67749 w 160962"/>
                    <a:gd name="connsiteY39" fmla="*/ 36249 h 294598"/>
                    <a:gd name="connsiteX40" fmla="*/ 88526 w 160962"/>
                    <a:gd name="connsiteY40" fmla="*/ 32636 h 294598"/>
                    <a:gd name="connsiteX41" fmla="*/ 103882 w 160962"/>
                    <a:gd name="connsiteY41" fmla="*/ 46185 h 294598"/>
                    <a:gd name="connsiteX42" fmla="*/ 95752 w 160962"/>
                    <a:gd name="connsiteY42" fmla="*/ 68769 h 294598"/>
                    <a:gd name="connsiteX43" fmla="*/ 92139 w 160962"/>
                    <a:gd name="connsiteY43" fmla="*/ 89545 h 294598"/>
                    <a:gd name="connsiteX44" fmla="*/ 103882 w 160962"/>
                    <a:gd name="connsiteY44" fmla="*/ 95868 h 294598"/>
                    <a:gd name="connsiteX45" fmla="*/ 119239 w 160962"/>
                    <a:gd name="connsiteY45" fmla="*/ 95868 h 294598"/>
                    <a:gd name="connsiteX46" fmla="*/ 133692 w 160962"/>
                    <a:gd name="connsiteY46" fmla="*/ 109418 h 294598"/>
                    <a:gd name="connsiteX47" fmla="*/ 133692 w 160962"/>
                    <a:gd name="connsiteY47" fmla="*/ 178070 h 294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160962" h="294598">
                      <a:moveTo>
                        <a:pt x="130982" y="66059"/>
                      </a:moveTo>
                      <a:cubicBezTo>
                        <a:pt x="133692" y="56122"/>
                        <a:pt x="134595" y="46185"/>
                        <a:pt x="130982" y="36249"/>
                      </a:cubicBezTo>
                      <a:cubicBezTo>
                        <a:pt x="125562" y="19086"/>
                        <a:pt x="112012" y="6439"/>
                        <a:pt x="94849" y="1923"/>
                      </a:cubicBezTo>
                      <a:cubicBezTo>
                        <a:pt x="78589" y="-2594"/>
                        <a:pt x="61426" y="1019"/>
                        <a:pt x="48779" y="10956"/>
                      </a:cubicBezTo>
                      <a:cubicBezTo>
                        <a:pt x="36133" y="19989"/>
                        <a:pt x="29810" y="34442"/>
                        <a:pt x="29810" y="49799"/>
                      </a:cubicBezTo>
                      <a:cubicBezTo>
                        <a:pt x="29810" y="55219"/>
                        <a:pt x="30713" y="59735"/>
                        <a:pt x="32520" y="65155"/>
                      </a:cubicBezTo>
                      <a:cubicBezTo>
                        <a:pt x="13550" y="70575"/>
                        <a:pt x="903" y="86835"/>
                        <a:pt x="0" y="106708"/>
                      </a:cubicBezTo>
                      <a:lnTo>
                        <a:pt x="0" y="191620"/>
                      </a:lnTo>
                      <a:cubicBezTo>
                        <a:pt x="0" y="199750"/>
                        <a:pt x="6323" y="206074"/>
                        <a:pt x="14453" y="206074"/>
                      </a:cubicBezTo>
                      <a:cubicBezTo>
                        <a:pt x="14453" y="206074"/>
                        <a:pt x="14453" y="206074"/>
                        <a:pt x="14453" y="206074"/>
                      </a:cubicBezTo>
                      <a:lnTo>
                        <a:pt x="28906" y="206074"/>
                      </a:lnTo>
                      <a:lnTo>
                        <a:pt x="28906" y="280146"/>
                      </a:lnTo>
                      <a:cubicBezTo>
                        <a:pt x="28906" y="288276"/>
                        <a:pt x="35230" y="294599"/>
                        <a:pt x="43359" y="294599"/>
                      </a:cubicBezTo>
                      <a:cubicBezTo>
                        <a:pt x="43359" y="294599"/>
                        <a:pt x="43359" y="294599"/>
                        <a:pt x="43359" y="294599"/>
                      </a:cubicBezTo>
                      <a:lnTo>
                        <a:pt x="117432" y="294599"/>
                      </a:lnTo>
                      <a:cubicBezTo>
                        <a:pt x="125562" y="294599"/>
                        <a:pt x="131885" y="288276"/>
                        <a:pt x="131885" y="280146"/>
                      </a:cubicBezTo>
                      <a:cubicBezTo>
                        <a:pt x="131885" y="280146"/>
                        <a:pt x="131885" y="280146"/>
                        <a:pt x="131885" y="280146"/>
                      </a:cubicBezTo>
                      <a:lnTo>
                        <a:pt x="131885" y="206074"/>
                      </a:lnTo>
                      <a:lnTo>
                        <a:pt x="146338" y="206074"/>
                      </a:lnTo>
                      <a:cubicBezTo>
                        <a:pt x="154468" y="206074"/>
                        <a:pt x="160791" y="199750"/>
                        <a:pt x="160791" y="191620"/>
                      </a:cubicBezTo>
                      <a:cubicBezTo>
                        <a:pt x="160791" y="191620"/>
                        <a:pt x="160791" y="191620"/>
                        <a:pt x="160791" y="191620"/>
                      </a:cubicBezTo>
                      <a:lnTo>
                        <a:pt x="160791" y="106708"/>
                      </a:lnTo>
                      <a:cubicBezTo>
                        <a:pt x="162598" y="88642"/>
                        <a:pt x="149951" y="71478"/>
                        <a:pt x="130982" y="66059"/>
                      </a:cubicBezTo>
                      <a:close/>
                      <a:moveTo>
                        <a:pt x="133692" y="178070"/>
                      </a:moveTo>
                      <a:lnTo>
                        <a:pt x="119239" y="178070"/>
                      </a:lnTo>
                      <a:cubicBezTo>
                        <a:pt x="111109" y="178070"/>
                        <a:pt x="104785" y="184394"/>
                        <a:pt x="104785" y="192524"/>
                      </a:cubicBezTo>
                      <a:cubicBezTo>
                        <a:pt x="104785" y="192524"/>
                        <a:pt x="104785" y="192524"/>
                        <a:pt x="104785" y="192524"/>
                      </a:cubicBezTo>
                      <a:lnTo>
                        <a:pt x="104785" y="266596"/>
                      </a:lnTo>
                      <a:lnTo>
                        <a:pt x="59619" y="266596"/>
                      </a:lnTo>
                      <a:lnTo>
                        <a:pt x="59619" y="192524"/>
                      </a:lnTo>
                      <a:cubicBezTo>
                        <a:pt x="59619" y="184394"/>
                        <a:pt x="53296" y="178070"/>
                        <a:pt x="45166" y="178070"/>
                      </a:cubicBezTo>
                      <a:cubicBezTo>
                        <a:pt x="45166" y="178070"/>
                        <a:pt x="45166" y="178070"/>
                        <a:pt x="45166" y="178070"/>
                      </a:cubicBezTo>
                      <a:lnTo>
                        <a:pt x="30713" y="178070"/>
                      </a:lnTo>
                      <a:lnTo>
                        <a:pt x="30713" y="107611"/>
                      </a:lnTo>
                      <a:cubicBezTo>
                        <a:pt x="30713" y="99482"/>
                        <a:pt x="37940" y="94061"/>
                        <a:pt x="45166" y="94061"/>
                      </a:cubicBezTo>
                      <a:lnTo>
                        <a:pt x="60523" y="94061"/>
                      </a:lnTo>
                      <a:cubicBezTo>
                        <a:pt x="68652" y="94061"/>
                        <a:pt x="74976" y="87738"/>
                        <a:pt x="74976" y="79608"/>
                      </a:cubicBezTo>
                      <a:cubicBezTo>
                        <a:pt x="74976" y="75092"/>
                        <a:pt x="72266" y="70575"/>
                        <a:pt x="68652" y="67865"/>
                      </a:cubicBezTo>
                      <a:cubicBezTo>
                        <a:pt x="59619" y="61542"/>
                        <a:pt x="56909" y="49799"/>
                        <a:pt x="63233" y="40766"/>
                      </a:cubicBezTo>
                      <a:cubicBezTo>
                        <a:pt x="64136" y="38959"/>
                        <a:pt x="65942" y="37152"/>
                        <a:pt x="67749" y="36249"/>
                      </a:cubicBezTo>
                      <a:cubicBezTo>
                        <a:pt x="74072" y="31733"/>
                        <a:pt x="81299" y="29926"/>
                        <a:pt x="88526" y="32636"/>
                      </a:cubicBezTo>
                      <a:cubicBezTo>
                        <a:pt x="95752" y="34442"/>
                        <a:pt x="101172" y="39862"/>
                        <a:pt x="103882" y="46185"/>
                      </a:cubicBezTo>
                      <a:cubicBezTo>
                        <a:pt x="106592" y="54316"/>
                        <a:pt x="102979" y="63349"/>
                        <a:pt x="95752" y="68769"/>
                      </a:cubicBezTo>
                      <a:cubicBezTo>
                        <a:pt x="89429" y="73285"/>
                        <a:pt x="87622" y="83221"/>
                        <a:pt x="92139" y="89545"/>
                      </a:cubicBezTo>
                      <a:cubicBezTo>
                        <a:pt x="94849" y="93158"/>
                        <a:pt x="99365" y="95868"/>
                        <a:pt x="103882" y="95868"/>
                      </a:cubicBezTo>
                      <a:lnTo>
                        <a:pt x="119239" y="95868"/>
                      </a:lnTo>
                      <a:cubicBezTo>
                        <a:pt x="127368" y="95868"/>
                        <a:pt x="133692" y="101288"/>
                        <a:pt x="133692" y="109418"/>
                      </a:cubicBezTo>
                      <a:lnTo>
                        <a:pt x="133692" y="178070"/>
                      </a:lnTo>
                      <a:close/>
                    </a:path>
                  </a:pathLst>
                </a:custGeom>
                <a:solidFill>
                  <a:srgbClr val="010101"/>
                </a:solidFill>
                <a:ln w="90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 dirty="0"/>
                </a:p>
              </p:txBody>
            </p:sp>
            <p:sp>
              <p:nvSpPr>
                <p:cNvPr id="10" name="Freeform 327">
                  <a:extLst>
                    <a:ext uri="{FF2B5EF4-FFF2-40B4-BE49-F238E27FC236}">
                      <a16:creationId xmlns:a16="http://schemas.microsoft.com/office/drawing/2014/main" id="{3FAFDFBC-CE93-A4B5-30A6-5DB0BB1DECFF}"/>
                    </a:ext>
                  </a:extLst>
                </p:cNvPr>
                <p:cNvSpPr/>
                <p:nvPr/>
              </p:nvSpPr>
              <p:spPr>
                <a:xfrm>
                  <a:off x="3907180" y="3003330"/>
                  <a:ext cx="267383" cy="237634"/>
                </a:xfrm>
                <a:custGeom>
                  <a:avLst/>
                  <a:gdLst>
                    <a:gd name="connsiteX0" fmla="*/ 267383 w 267383"/>
                    <a:gd name="connsiteY0" fmla="*/ 14514 h 237634"/>
                    <a:gd name="connsiteX1" fmla="*/ 252930 w 267383"/>
                    <a:gd name="connsiteY1" fmla="*/ 61 h 237634"/>
                    <a:gd name="connsiteX2" fmla="*/ 149951 w 267383"/>
                    <a:gd name="connsiteY2" fmla="*/ 29871 h 237634"/>
                    <a:gd name="connsiteX3" fmla="*/ 133692 w 267383"/>
                    <a:gd name="connsiteY3" fmla="*/ 51551 h 237634"/>
                    <a:gd name="connsiteX4" fmla="*/ 117432 w 267383"/>
                    <a:gd name="connsiteY4" fmla="*/ 29871 h 237634"/>
                    <a:gd name="connsiteX5" fmla="*/ 14453 w 267383"/>
                    <a:gd name="connsiteY5" fmla="*/ 61 h 237634"/>
                    <a:gd name="connsiteX6" fmla="*/ 0 w 267383"/>
                    <a:gd name="connsiteY6" fmla="*/ 14514 h 237634"/>
                    <a:gd name="connsiteX7" fmla="*/ 30713 w 267383"/>
                    <a:gd name="connsiteY7" fmla="*/ 118396 h 237634"/>
                    <a:gd name="connsiteX8" fmla="*/ 118335 w 267383"/>
                    <a:gd name="connsiteY8" fmla="*/ 148206 h 237634"/>
                    <a:gd name="connsiteX9" fmla="*/ 118335 w 267383"/>
                    <a:gd name="connsiteY9" fmla="*/ 237635 h 237634"/>
                    <a:gd name="connsiteX10" fmla="*/ 148145 w 267383"/>
                    <a:gd name="connsiteY10" fmla="*/ 237635 h 237634"/>
                    <a:gd name="connsiteX11" fmla="*/ 148145 w 267383"/>
                    <a:gd name="connsiteY11" fmla="*/ 148206 h 237634"/>
                    <a:gd name="connsiteX12" fmla="*/ 235767 w 267383"/>
                    <a:gd name="connsiteY12" fmla="*/ 118396 h 237634"/>
                    <a:gd name="connsiteX13" fmla="*/ 267383 w 267383"/>
                    <a:gd name="connsiteY13" fmla="*/ 14514 h 237634"/>
                    <a:gd name="connsiteX14" fmla="*/ 51489 w 267383"/>
                    <a:gd name="connsiteY14" fmla="*/ 97620 h 237634"/>
                    <a:gd name="connsiteX15" fmla="*/ 29810 w 267383"/>
                    <a:gd name="connsiteY15" fmla="*/ 29871 h 237634"/>
                    <a:gd name="connsiteX16" fmla="*/ 96655 w 267383"/>
                    <a:gd name="connsiteY16" fmla="*/ 50647 h 237634"/>
                    <a:gd name="connsiteX17" fmla="*/ 96655 w 267383"/>
                    <a:gd name="connsiteY17" fmla="*/ 50647 h 237634"/>
                    <a:gd name="connsiteX18" fmla="*/ 118335 w 267383"/>
                    <a:gd name="connsiteY18" fmla="*/ 118396 h 237634"/>
                    <a:gd name="connsiteX19" fmla="*/ 51489 w 267383"/>
                    <a:gd name="connsiteY19" fmla="*/ 97620 h 237634"/>
                    <a:gd name="connsiteX20" fmla="*/ 149048 w 267383"/>
                    <a:gd name="connsiteY20" fmla="*/ 118396 h 237634"/>
                    <a:gd name="connsiteX21" fmla="*/ 170728 w 267383"/>
                    <a:gd name="connsiteY21" fmla="*/ 50647 h 237634"/>
                    <a:gd name="connsiteX22" fmla="*/ 170728 w 267383"/>
                    <a:gd name="connsiteY22" fmla="*/ 50647 h 237634"/>
                    <a:gd name="connsiteX23" fmla="*/ 237574 w 267383"/>
                    <a:gd name="connsiteY23" fmla="*/ 29871 h 237634"/>
                    <a:gd name="connsiteX24" fmla="*/ 215894 w 267383"/>
                    <a:gd name="connsiteY24" fmla="*/ 97620 h 237634"/>
                    <a:gd name="connsiteX25" fmla="*/ 149048 w 267383"/>
                    <a:gd name="connsiteY25" fmla="*/ 118396 h 237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67383" h="237634">
                      <a:moveTo>
                        <a:pt x="267383" y="14514"/>
                      </a:moveTo>
                      <a:cubicBezTo>
                        <a:pt x="267383" y="6385"/>
                        <a:pt x="261060" y="61"/>
                        <a:pt x="252930" y="61"/>
                      </a:cubicBezTo>
                      <a:cubicBezTo>
                        <a:pt x="204151" y="-842"/>
                        <a:pt x="171631" y="8191"/>
                        <a:pt x="149951" y="29871"/>
                      </a:cubicBezTo>
                      <a:cubicBezTo>
                        <a:pt x="143628" y="36194"/>
                        <a:pt x="138208" y="43421"/>
                        <a:pt x="133692" y="51551"/>
                      </a:cubicBezTo>
                      <a:cubicBezTo>
                        <a:pt x="129175" y="43421"/>
                        <a:pt x="124658" y="36194"/>
                        <a:pt x="117432" y="29871"/>
                      </a:cubicBezTo>
                      <a:cubicBezTo>
                        <a:pt x="95752" y="9095"/>
                        <a:pt x="63233" y="-842"/>
                        <a:pt x="14453" y="61"/>
                      </a:cubicBezTo>
                      <a:cubicBezTo>
                        <a:pt x="6323" y="61"/>
                        <a:pt x="0" y="6385"/>
                        <a:pt x="0" y="14514"/>
                      </a:cubicBezTo>
                      <a:cubicBezTo>
                        <a:pt x="0" y="65101"/>
                        <a:pt x="9033" y="96717"/>
                        <a:pt x="30713" y="118396"/>
                      </a:cubicBezTo>
                      <a:cubicBezTo>
                        <a:pt x="49683" y="137366"/>
                        <a:pt x="77686" y="146400"/>
                        <a:pt x="118335" y="148206"/>
                      </a:cubicBezTo>
                      <a:lnTo>
                        <a:pt x="118335" y="237635"/>
                      </a:lnTo>
                      <a:lnTo>
                        <a:pt x="148145" y="237635"/>
                      </a:lnTo>
                      <a:lnTo>
                        <a:pt x="148145" y="148206"/>
                      </a:lnTo>
                      <a:cubicBezTo>
                        <a:pt x="188794" y="147303"/>
                        <a:pt x="216797" y="137366"/>
                        <a:pt x="235767" y="118396"/>
                      </a:cubicBezTo>
                      <a:cubicBezTo>
                        <a:pt x="258350" y="97620"/>
                        <a:pt x="267383" y="65101"/>
                        <a:pt x="267383" y="14514"/>
                      </a:cubicBezTo>
                      <a:close/>
                      <a:moveTo>
                        <a:pt x="51489" y="97620"/>
                      </a:moveTo>
                      <a:cubicBezTo>
                        <a:pt x="37939" y="84070"/>
                        <a:pt x="30713" y="62391"/>
                        <a:pt x="29810" y="29871"/>
                      </a:cubicBezTo>
                      <a:cubicBezTo>
                        <a:pt x="61426" y="30774"/>
                        <a:pt x="83106" y="38001"/>
                        <a:pt x="96655" y="50647"/>
                      </a:cubicBezTo>
                      <a:lnTo>
                        <a:pt x="96655" y="50647"/>
                      </a:lnTo>
                      <a:cubicBezTo>
                        <a:pt x="110205" y="64197"/>
                        <a:pt x="117432" y="85877"/>
                        <a:pt x="118335" y="118396"/>
                      </a:cubicBezTo>
                      <a:cubicBezTo>
                        <a:pt x="86719" y="117493"/>
                        <a:pt x="65039" y="111170"/>
                        <a:pt x="51489" y="97620"/>
                      </a:cubicBezTo>
                      <a:close/>
                      <a:moveTo>
                        <a:pt x="149048" y="118396"/>
                      </a:moveTo>
                      <a:cubicBezTo>
                        <a:pt x="149951" y="85877"/>
                        <a:pt x="157178" y="64197"/>
                        <a:pt x="170728" y="50647"/>
                      </a:cubicBezTo>
                      <a:lnTo>
                        <a:pt x="170728" y="50647"/>
                      </a:lnTo>
                      <a:cubicBezTo>
                        <a:pt x="184278" y="37097"/>
                        <a:pt x="205957" y="30774"/>
                        <a:pt x="237574" y="29871"/>
                      </a:cubicBezTo>
                      <a:cubicBezTo>
                        <a:pt x="236670" y="62391"/>
                        <a:pt x="229444" y="84070"/>
                        <a:pt x="215894" y="97620"/>
                      </a:cubicBezTo>
                      <a:cubicBezTo>
                        <a:pt x="202344" y="111170"/>
                        <a:pt x="180664" y="117493"/>
                        <a:pt x="149048" y="118396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 w="90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 dirty="0"/>
                </a:p>
              </p:txBody>
            </p:sp>
            <p:sp>
              <p:nvSpPr>
                <p:cNvPr id="11" name="Freeform 328">
                  <a:extLst>
                    <a:ext uri="{FF2B5EF4-FFF2-40B4-BE49-F238E27FC236}">
                      <a16:creationId xmlns:a16="http://schemas.microsoft.com/office/drawing/2014/main" id="{D4AE753A-289C-B535-2551-D83C3B32B97C}"/>
                    </a:ext>
                  </a:extLst>
                </p:cNvPr>
                <p:cNvSpPr/>
                <p:nvPr/>
              </p:nvSpPr>
              <p:spPr>
                <a:xfrm>
                  <a:off x="4308254" y="2662839"/>
                  <a:ext cx="88525" cy="88525"/>
                </a:xfrm>
                <a:custGeom>
                  <a:avLst/>
                  <a:gdLst>
                    <a:gd name="connsiteX0" fmla="*/ 44263 w 88525"/>
                    <a:gd name="connsiteY0" fmla="*/ 0 h 88525"/>
                    <a:gd name="connsiteX1" fmla="*/ 0 w 88525"/>
                    <a:gd name="connsiteY1" fmla="*/ 44263 h 88525"/>
                    <a:gd name="connsiteX2" fmla="*/ 44263 w 88525"/>
                    <a:gd name="connsiteY2" fmla="*/ 88525 h 88525"/>
                    <a:gd name="connsiteX3" fmla="*/ 88526 w 88525"/>
                    <a:gd name="connsiteY3" fmla="*/ 44263 h 88525"/>
                    <a:gd name="connsiteX4" fmla="*/ 44263 w 88525"/>
                    <a:gd name="connsiteY4" fmla="*/ 0 h 88525"/>
                    <a:gd name="connsiteX5" fmla="*/ 44263 w 88525"/>
                    <a:gd name="connsiteY5" fmla="*/ 58716 h 88525"/>
                    <a:gd name="connsiteX6" fmla="*/ 29810 w 88525"/>
                    <a:gd name="connsiteY6" fmla="*/ 44263 h 88525"/>
                    <a:gd name="connsiteX7" fmla="*/ 44263 w 88525"/>
                    <a:gd name="connsiteY7" fmla="*/ 29809 h 88525"/>
                    <a:gd name="connsiteX8" fmla="*/ 58716 w 88525"/>
                    <a:gd name="connsiteY8" fmla="*/ 44263 h 88525"/>
                    <a:gd name="connsiteX9" fmla="*/ 44263 w 88525"/>
                    <a:gd name="connsiteY9" fmla="*/ 58716 h 88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8525" h="88525">
                      <a:moveTo>
                        <a:pt x="44263" y="0"/>
                      </a:moveTo>
                      <a:cubicBezTo>
                        <a:pt x="19873" y="0"/>
                        <a:pt x="0" y="19873"/>
                        <a:pt x="0" y="44263"/>
                      </a:cubicBezTo>
                      <a:cubicBezTo>
                        <a:pt x="0" y="68653"/>
                        <a:pt x="19873" y="88525"/>
                        <a:pt x="44263" y="88525"/>
                      </a:cubicBezTo>
                      <a:cubicBezTo>
                        <a:pt x="68652" y="88525"/>
                        <a:pt x="88526" y="68653"/>
                        <a:pt x="88526" y="44263"/>
                      </a:cubicBezTo>
                      <a:cubicBezTo>
                        <a:pt x="88526" y="19873"/>
                        <a:pt x="68652" y="0"/>
                        <a:pt x="44263" y="0"/>
                      </a:cubicBezTo>
                      <a:close/>
                      <a:moveTo>
                        <a:pt x="44263" y="58716"/>
                      </a:moveTo>
                      <a:cubicBezTo>
                        <a:pt x="36133" y="58716"/>
                        <a:pt x="29810" y="52393"/>
                        <a:pt x="29810" y="44263"/>
                      </a:cubicBezTo>
                      <a:cubicBezTo>
                        <a:pt x="29810" y="36133"/>
                        <a:pt x="36133" y="29809"/>
                        <a:pt x="44263" y="29809"/>
                      </a:cubicBezTo>
                      <a:cubicBezTo>
                        <a:pt x="52393" y="29809"/>
                        <a:pt x="58716" y="36133"/>
                        <a:pt x="58716" y="44263"/>
                      </a:cubicBezTo>
                      <a:cubicBezTo>
                        <a:pt x="58716" y="52393"/>
                        <a:pt x="52393" y="58716"/>
                        <a:pt x="44263" y="58716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 w="90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 dirty="0"/>
                </a:p>
              </p:txBody>
            </p:sp>
            <p:sp>
              <p:nvSpPr>
                <p:cNvPr id="12" name="Freeform 329">
                  <a:extLst>
                    <a:ext uri="{FF2B5EF4-FFF2-40B4-BE49-F238E27FC236}">
                      <a16:creationId xmlns:a16="http://schemas.microsoft.com/office/drawing/2014/main" id="{BF992017-1D95-66D3-ED3D-F2A45755C856}"/>
                    </a:ext>
                  </a:extLst>
                </p:cNvPr>
                <p:cNvSpPr/>
                <p:nvPr/>
              </p:nvSpPr>
              <p:spPr>
                <a:xfrm>
                  <a:off x="4232375" y="2588766"/>
                  <a:ext cx="238476" cy="237573"/>
                </a:xfrm>
                <a:custGeom>
                  <a:avLst/>
                  <a:gdLst>
                    <a:gd name="connsiteX0" fmla="*/ 230347 w 238476"/>
                    <a:gd name="connsiteY0" fmla="*/ 91236 h 237573"/>
                    <a:gd name="connsiteX1" fmla="*/ 212281 w 238476"/>
                    <a:gd name="connsiteY1" fmla="*/ 82203 h 237573"/>
                    <a:gd name="connsiteX2" fmla="*/ 210474 w 238476"/>
                    <a:gd name="connsiteY2" fmla="*/ 78589 h 237573"/>
                    <a:gd name="connsiteX3" fmla="*/ 216797 w 238476"/>
                    <a:gd name="connsiteY3" fmla="*/ 60523 h 237573"/>
                    <a:gd name="connsiteX4" fmla="*/ 214087 w 238476"/>
                    <a:gd name="connsiteY4" fmla="*/ 46973 h 237573"/>
                    <a:gd name="connsiteX5" fmla="*/ 191504 w 238476"/>
                    <a:gd name="connsiteY5" fmla="*/ 24390 h 237573"/>
                    <a:gd name="connsiteX6" fmla="*/ 177954 w 238476"/>
                    <a:gd name="connsiteY6" fmla="*/ 21680 h 237573"/>
                    <a:gd name="connsiteX7" fmla="*/ 159888 w 238476"/>
                    <a:gd name="connsiteY7" fmla="*/ 28003 h 237573"/>
                    <a:gd name="connsiteX8" fmla="*/ 156275 w 238476"/>
                    <a:gd name="connsiteY8" fmla="*/ 26197 h 237573"/>
                    <a:gd name="connsiteX9" fmla="*/ 147241 w 238476"/>
                    <a:gd name="connsiteY9" fmla="*/ 8130 h 237573"/>
                    <a:gd name="connsiteX10" fmla="*/ 133692 w 238476"/>
                    <a:gd name="connsiteY10" fmla="*/ 0 h 237573"/>
                    <a:gd name="connsiteX11" fmla="*/ 105689 w 238476"/>
                    <a:gd name="connsiteY11" fmla="*/ 0 h 237573"/>
                    <a:gd name="connsiteX12" fmla="*/ 92139 w 238476"/>
                    <a:gd name="connsiteY12" fmla="*/ 8130 h 237573"/>
                    <a:gd name="connsiteX13" fmla="*/ 83106 w 238476"/>
                    <a:gd name="connsiteY13" fmla="*/ 26197 h 237573"/>
                    <a:gd name="connsiteX14" fmla="*/ 79492 w 238476"/>
                    <a:gd name="connsiteY14" fmla="*/ 28003 h 237573"/>
                    <a:gd name="connsiteX15" fmla="*/ 61426 w 238476"/>
                    <a:gd name="connsiteY15" fmla="*/ 21680 h 237573"/>
                    <a:gd name="connsiteX16" fmla="*/ 47876 w 238476"/>
                    <a:gd name="connsiteY16" fmla="*/ 24390 h 237573"/>
                    <a:gd name="connsiteX17" fmla="*/ 25293 w 238476"/>
                    <a:gd name="connsiteY17" fmla="*/ 46973 h 237573"/>
                    <a:gd name="connsiteX18" fmla="*/ 22583 w 238476"/>
                    <a:gd name="connsiteY18" fmla="*/ 60523 h 237573"/>
                    <a:gd name="connsiteX19" fmla="*/ 28003 w 238476"/>
                    <a:gd name="connsiteY19" fmla="*/ 78589 h 237573"/>
                    <a:gd name="connsiteX20" fmla="*/ 26196 w 238476"/>
                    <a:gd name="connsiteY20" fmla="*/ 82203 h 237573"/>
                    <a:gd name="connsiteX21" fmla="*/ 8130 w 238476"/>
                    <a:gd name="connsiteY21" fmla="*/ 91236 h 237573"/>
                    <a:gd name="connsiteX22" fmla="*/ 0 w 238476"/>
                    <a:gd name="connsiteY22" fmla="*/ 104786 h 237573"/>
                    <a:gd name="connsiteX23" fmla="*/ 0 w 238476"/>
                    <a:gd name="connsiteY23" fmla="*/ 132788 h 237573"/>
                    <a:gd name="connsiteX24" fmla="*/ 8130 w 238476"/>
                    <a:gd name="connsiteY24" fmla="*/ 146338 h 237573"/>
                    <a:gd name="connsiteX25" fmla="*/ 26196 w 238476"/>
                    <a:gd name="connsiteY25" fmla="*/ 155371 h 237573"/>
                    <a:gd name="connsiteX26" fmla="*/ 28003 w 238476"/>
                    <a:gd name="connsiteY26" fmla="*/ 158985 h 237573"/>
                    <a:gd name="connsiteX27" fmla="*/ 21680 w 238476"/>
                    <a:gd name="connsiteY27" fmla="*/ 177051 h 237573"/>
                    <a:gd name="connsiteX28" fmla="*/ 24390 w 238476"/>
                    <a:gd name="connsiteY28" fmla="*/ 190601 h 237573"/>
                    <a:gd name="connsiteX29" fmla="*/ 46973 w 238476"/>
                    <a:gd name="connsiteY29" fmla="*/ 213184 h 237573"/>
                    <a:gd name="connsiteX30" fmla="*/ 60523 w 238476"/>
                    <a:gd name="connsiteY30" fmla="*/ 215894 h 237573"/>
                    <a:gd name="connsiteX31" fmla="*/ 78589 w 238476"/>
                    <a:gd name="connsiteY31" fmla="*/ 209571 h 237573"/>
                    <a:gd name="connsiteX32" fmla="*/ 82202 w 238476"/>
                    <a:gd name="connsiteY32" fmla="*/ 211377 h 237573"/>
                    <a:gd name="connsiteX33" fmla="*/ 91236 w 238476"/>
                    <a:gd name="connsiteY33" fmla="*/ 229444 h 237573"/>
                    <a:gd name="connsiteX34" fmla="*/ 104785 w 238476"/>
                    <a:gd name="connsiteY34" fmla="*/ 237574 h 237573"/>
                    <a:gd name="connsiteX35" fmla="*/ 132788 w 238476"/>
                    <a:gd name="connsiteY35" fmla="*/ 237574 h 237573"/>
                    <a:gd name="connsiteX36" fmla="*/ 146338 w 238476"/>
                    <a:gd name="connsiteY36" fmla="*/ 229444 h 237573"/>
                    <a:gd name="connsiteX37" fmla="*/ 155371 w 238476"/>
                    <a:gd name="connsiteY37" fmla="*/ 211377 h 237573"/>
                    <a:gd name="connsiteX38" fmla="*/ 158985 w 238476"/>
                    <a:gd name="connsiteY38" fmla="*/ 209571 h 237573"/>
                    <a:gd name="connsiteX39" fmla="*/ 177051 w 238476"/>
                    <a:gd name="connsiteY39" fmla="*/ 215894 h 237573"/>
                    <a:gd name="connsiteX40" fmla="*/ 190601 w 238476"/>
                    <a:gd name="connsiteY40" fmla="*/ 213184 h 237573"/>
                    <a:gd name="connsiteX41" fmla="*/ 213184 w 238476"/>
                    <a:gd name="connsiteY41" fmla="*/ 190601 h 237573"/>
                    <a:gd name="connsiteX42" fmla="*/ 215894 w 238476"/>
                    <a:gd name="connsiteY42" fmla="*/ 177051 h 237573"/>
                    <a:gd name="connsiteX43" fmla="*/ 210474 w 238476"/>
                    <a:gd name="connsiteY43" fmla="*/ 158985 h 237573"/>
                    <a:gd name="connsiteX44" fmla="*/ 212281 w 238476"/>
                    <a:gd name="connsiteY44" fmla="*/ 155371 h 237573"/>
                    <a:gd name="connsiteX45" fmla="*/ 230347 w 238476"/>
                    <a:gd name="connsiteY45" fmla="*/ 146338 h 237573"/>
                    <a:gd name="connsiteX46" fmla="*/ 238477 w 238476"/>
                    <a:gd name="connsiteY46" fmla="*/ 132788 h 237573"/>
                    <a:gd name="connsiteX47" fmla="*/ 238477 w 238476"/>
                    <a:gd name="connsiteY47" fmla="*/ 104786 h 237573"/>
                    <a:gd name="connsiteX48" fmla="*/ 230347 w 238476"/>
                    <a:gd name="connsiteY48" fmla="*/ 91236 h 237573"/>
                    <a:gd name="connsiteX49" fmla="*/ 208667 w 238476"/>
                    <a:gd name="connsiteY49" fmla="*/ 122852 h 237573"/>
                    <a:gd name="connsiteX50" fmla="*/ 193311 w 238476"/>
                    <a:gd name="connsiteY50" fmla="*/ 130079 h 237573"/>
                    <a:gd name="connsiteX51" fmla="*/ 186084 w 238476"/>
                    <a:gd name="connsiteY51" fmla="*/ 139112 h 237573"/>
                    <a:gd name="connsiteX52" fmla="*/ 181568 w 238476"/>
                    <a:gd name="connsiteY52" fmla="*/ 149952 h 237573"/>
                    <a:gd name="connsiteX53" fmla="*/ 180664 w 238476"/>
                    <a:gd name="connsiteY53" fmla="*/ 161695 h 237573"/>
                    <a:gd name="connsiteX54" fmla="*/ 186084 w 238476"/>
                    <a:gd name="connsiteY54" fmla="*/ 177954 h 237573"/>
                    <a:gd name="connsiteX55" fmla="*/ 179761 w 238476"/>
                    <a:gd name="connsiteY55" fmla="*/ 184278 h 237573"/>
                    <a:gd name="connsiteX56" fmla="*/ 163501 w 238476"/>
                    <a:gd name="connsiteY56" fmla="*/ 178858 h 237573"/>
                    <a:gd name="connsiteX57" fmla="*/ 151758 w 238476"/>
                    <a:gd name="connsiteY57" fmla="*/ 179761 h 237573"/>
                    <a:gd name="connsiteX58" fmla="*/ 140918 w 238476"/>
                    <a:gd name="connsiteY58" fmla="*/ 184278 h 237573"/>
                    <a:gd name="connsiteX59" fmla="*/ 131885 w 238476"/>
                    <a:gd name="connsiteY59" fmla="*/ 191504 h 237573"/>
                    <a:gd name="connsiteX60" fmla="*/ 124658 w 238476"/>
                    <a:gd name="connsiteY60" fmla="*/ 206861 h 237573"/>
                    <a:gd name="connsiteX61" fmla="*/ 115625 w 238476"/>
                    <a:gd name="connsiteY61" fmla="*/ 206861 h 237573"/>
                    <a:gd name="connsiteX62" fmla="*/ 108399 w 238476"/>
                    <a:gd name="connsiteY62" fmla="*/ 191504 h 237573"/>
                    <a:gd name="connsiteX63" fmla="*/ 99365 w 238476"/>
                    <a:gd name="connsiteY63" fmla="*/ 184278 h 237573"/>
                    <a:gd name="connsiteX64" fmla="*/ 88526 w 238476"/>
                    <a:gd name="connsiteY64" fmla="*/ 179761 h 237573"/>
                    <a:gd name="connsiteX65" fmla="*/ 76782 w 238476"/>
                    <a:gd name="connsiteY65" fmla="*/ 178858 h 237573"/>
                    <a:gd name="connsiteX66" fmla="*/ 60523 w 238476"/>
                    <a:gd name="connsiteY66" fmla="*/ 184278 h 237573"/>
                    <a:gd name="connsiteX67" fmla="*/ 54199 w 238476"/>
                    <a:gd name="connsiteY67" fmla="*/ 177954 h 237573"/>
                    <a:gd name="connsiteX68" fmla="*/ 59619 w 238476"/>
                    <a:gd name="connsiteY68" fmla="*/ 161695 h 237573"/>
                    <a:gd name="connsiteX69" fmla="*/ 58716 w 238476"/>
                    <a:gd name="connsiteY69" fmla="*/ 149952 h 237573"/>
                    <a:gd name="connsiteX70" fmla="*/ 54199 w 238476"/>
                    <a:gd name="connsiteY70" fmla="*/ 139112 h 237573"/>
                    <a:gd name="connsiteX71" fmla="*/ 46973 w 238476"/>
                    <a:gd name="connsiteY71" fmla="*/ 130079 h 237573"/>
                    <a:gd name="connsiteX72" fmla="*/ 31616 w 238476"/>
                    <a:gd name="connsiteY72" fmla="*/ 122852 h 237573"/>
                    <a:gd name="connsiteX73" fmla="*/ 31616 w 238476"/>
                    <a:gd name="connsiteY73" fmla="*/ 113819 h 237573"/>
                    <a:gd name="connsiteX74" fmla="*/ 46973 w 238476"/>
                    <a:gd name="connsiteY74" fmla="*/ 106592 h 237573"/>
                    <a:gd name="connsiteX75" fmla="*/ 54199 w 238476"/>
                    <a:gd name="connsiteY75" fmla="*/ 97559 h 237573"/>
                    <a:gd name="connsiteX76" fmla="*/ 58716 w 238476"/>
                    <a:gd name="connsiteY76" fmla="*/ 86719 h 237573"/>
                    <a:gd name="connsiteX77" fmla="*/ 59619 w 238476"/>
                    <a:gd name="connsiteY77" fmla="*/ 74976 h 237573"/>
                    <a:gd name="connsiteX78" fmla="*/ 54199 w 238476"/>
                    <a:gd name="connsiteY78" fmla="*/ 58716 h 237573"/>
                    <a:gd name="connsiteX79" fmla="*/ 60523 w 238476"/>
                    <a:gd name="connsiteY79" fmla="*/ 52393 h 237573"/>
                    <a:gd name="connsiteX80" fmla="*/ 76782 w 238476"/>
                    <a:gd name="connsiteY80" fmla="*/ 57813 h 237573"/>
                    <a:gd name="connsiteX81" fmla="*/ 88526 w 238476"/>
                    <a:gd name="connsiteY81" fmla="*/ 56910 h 237573"/>
                    <a:gd name="connsiteX82" fmla="*/ 99365 w 238476"/>
                    <a:gd name="connsiteY82" fmla="*/ 52393 h 237573"/>
                    <a:gd name="connsiteX83" fmla="*/ 108399 w 238476"/>
                    <a:gd name="connsiteY83" fmla="*/ 45166 h 237573"/>
                    <a:gd name="connsiteX84" fmla="*/ 115625 w 238476"/>
                    <a:gd name="connsiteY84" fmla="*/ 29810 h 237573"/>
                    <a:gd name="connsiteX85" fmla="*/ 124658 w 238476"/>
                    <a:gd name="connsiteY85" fmla="*/ 29810 h 237573"/>
                    <a:gd name="connsiteX86" fmla="*/ 131885 w 238476"/>
                    <a:gd name="connsiteY86" fmla="*/ 45166 h 237573"/>
                    <a:gd name="connsiteX87" fmla="*/ 140918 w 238476"/>
                    <a:gd name="connsiteY87" fmla="*/ 52393 h 237573"/>
                    <a:gd name="connsiteX88" fmla="*/ 151758 w 238476"/>
                    <a:gd name="connsiteY88" fmla="*/ 56910 h 237573"/>
                    <a:gd name="connsiteX89" fmla="*/ 163501 w 238476"/>
                    <a:gd name="connsiteY89" fmla="*/ 57813 h 237573"/>
                    <a:gd name="connsiteX90" fmla="*/ 179761 w 238476"/>
                    <a:gd name="connsiteY90" fmla="*/ 52393 h 237573"/>
                    <a:gd name="connsiteX91" fmla="*/ 186084 w 238476"/>
                    <a:gd name="connsiteY91" fmla="*/ 58716 h 237573"/>
                    <a:gd name="connsiteX92" fmla="*/ 180664 w 238476"/>
                    <a:gd name="connsiteY92" fmla="*/ 74976 h 237573"/>
                    <a:gd name="connsiteX93" fmla="*/ 181568 w 238476"/>
                    <a:gd name="connsiteY93" fmla="*/ 86719 h 237573"/>
                    <a:gd name="connsiteX94" fmla="*/ 186084 w 238476"/>
                    <a:gd name="connsiteY94" fmla="*/ 97559 h 237573"/>
                    <a:gd name="connsiteX95" fmla="*/ 193311 w 238476"/>
                    <a:gd name="connsiteY95" fmla="*/ 106592 h 237573"/>
                    <a:gd name="connsiteX96" fmla="*/ 208667 w 238476"/>
                    <a:gd name="connsiteY96" fmla="*/ 113819 h 237573"/>
                    <a:gd name="connsiteX97" fmla="*/ 208667 w 238476"/>
                    <a:gd name="connsiteY97" fmla="*/ 122852 h 237573"/>
                    <a:gd name="connsiteX98" fmla="*/ 208667 w 238476"/>
                    <a:gd name="connsiteY98" fmla="*/ 122852 h 237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</a:cxnLst>
                  <a:rect l="l" t="t" r="r" b="b"/>
                  <a:pathLst>
                    <a:path w="238476" h="237573">
                      <a:moveTo>
                        <a:pt x="230347" y="91236"/>
                      </a:moveTo>
                      <a:lnTo>
                        <a:pt x="212281" y="82203"/>
                      </a:lnTo>
                      <a:cubicBezTo>
                        <a:pt x="211377" y="81299"/>
                        <a:pt x="211377" y="79493"/>
                        <a:pt x="210474" y="78589"/>
                      </a:cubicBezTo>
                      <a:lnTo>
                        <a:pt x="216797" y="60523"/>
                      </a:lnTo>
                      <a:cubicBezTo>
                        <a:pt x="218604" y="56006"/>
                        <a:pt x="217701" y="50586"/>
                        <a:pt x="214087" y="46973"/>
                      </a:cubicBezTo>
                      <a:cubicBezTo>
                        <a:pt x="207764" y="38843"/>
                        <a:pt x="199634" y="30713"/>
                        <a:pt x="191504" y="24390"/>
                      </a:cubicBezTo>
                      <a:cubicBezTo>
                        <a:pt x="187891" y="21680"/>
                        <a:pt x="182471" y="20777"/>
                        <a:pt x="177954" y="21680"/>
                      </a:cubicBezTo>
                      <a:lnTo>
                        <a:pt x="159888" y="28003"/>
                      </a:lnTo>
                      <a:cubicBezTo>
                        <a:pt x="158985" y="27100"/>
                        <a:pt x="157178" y="27100"/>
                        <a:pt x="156275" y="26197"/>
                      </a:cubicBezTo>
                      <a:lnTo>
                        <a:pt x="147241" y="8130"/>
                      </a:lnTo>
                      <a:cubicBezTo>
                        <a:pt x="144531" y="2710"/>
                        <a:pt x="140015" y="0"/>
                        <a:pt x="133692" y="0"/>
                      </a:cubicBezTo>
                      <a:lnTo>
                        <a:pt x="105689" y="0"/>
                      </a:lnTo>
                      <a:cubicBezTo>
                        <a:pt x="100269" y="0"/>
                        <a:pt x="94849" y="3614"/>
                        <a:pt x="92139" y="8130"/>
                      </a:cubicBezTo>
                      <a:lnTo>
                        <a:pt x="83106" y="26197"/>
                      </a:lnTo>
                      <a:cubicBezTo>
                        <a:pt x="82202" y="27100"/>
                        <a:pt x="80396" y="27100"/>
                        <a:pt x="79492" y="28003"/>
                      </a:cubicBezTo>
                      <a:lnTo>
                        <a:pt x="61426" y="21680"/>
                      </a:lnTo>
                      <a:cubicBezTo>
                        <a:pt x="56909" y="19873"/>
                        <a:pt x="51489" y="20777"/>
                        <a:pt x="47876" y="24390"/>
                      </a:cubicBezTo>
                      <a:cubicBezTo>
                        <a:pt x="39746" y="30713"/>
                        <a:pt x="31616" y="38843"/>
                        <a:pt x="25293" y="46973"/>
                      </a:cubicBezTo>
                      <a:cubicBezTo>
                        <a:pt x="22583" y="50586"/>
                        <a:pt x="21680" y="56006"/>
                        <a:pt x="22583" y="60523"/>
                      </a:cubicBezTo>
                      <a:lnTo>
                        <a:pt x="28003" y="78589"/>
                      </a:lnTo>
                      <a:cubicBezTo>
                        <a:pt x="27100" y="79493"/>
                        <a:pt x="27100" y="81299"/>
                        <a:pt x="26196" y="82203"/>
                      </a:cubicBezTo>
                      <a:lnTo>
                        <a:pt x="8130" y="91236"/>
                      </a:lnTo>
                      <a:cubicBezTo>
                        <a:pt x="2710" y="93946"/>
                        <a:pt x="0" y="98462"/>
                        <a:pt x="0" y="104786"/>
                      </a:cubicBezTo>
                      <a:lnTo>
                        <a:pt x="0" y="132788"/>
                      </a:lnTo>
                      <a:cubicBezTo>
                        <a:pt x="0" y="138209"/>
                        <a:pt x="3613" y="143628"/>
                        <a:pt x="8130" y="146338"/>
                      </a:cubicBezTo>
                      <a:lnTo>
                        <a:pt x="26196" y="155371"/>
                      </a:lnTo>
                      <a:cubicBezTo>
                        <a:pt x="27100" y="156275"/>
                        <a:pt x="27100" y="158081"/>
                        <a:pt x="28003" y="158985"/>
                      </a:cubicBezTo>
                      <a:lnTo>
                        <a:pt x="21680" y="177051"/>
                      </a:lnTo>
                      <a:cubicBezTo>
                        <a:pt x="19873" y="181568"/>
                        <a:pt x="20776" y="186988"/>
                        <a:pt x="24390" y="190601"/>
                      </a:cubicBezTo>
                      <a:cubicBezTo>
                        <a:pt x="30713" y="198731"/>
                        <a:pt x="38843" y="206861"/>
                        <a:pt x="46973" y="213184"/>
                      </a:cubicBezTo>
                      <a:cubicBezTo>
                        <a:pt x="50586" y="215894"/>
                        <a:pt x="56006" y="216797"/>
                        <a:pt x="60523" y="215894"/>
                      </a:cubicBezTo>
                      <a:lnTo>
                        <a:pt x="78589" y="209571"/>
                      </a:lnTo>
                      <a:cubicBezTo>
                        <a:pt x="79492" y="210474"/>
                        <a:pt x="81299" y="210474"/>
                        <a:pt x="82202" y="211377"/>
                      </a:cubicBezTo>
                      <a:lnTo>
                        <a:pt x="91236" y="229444"/>
                      </a:lnTo>
                      <a:cubicBezTo>
                        <a:pt x="93945" y="234864"/>
                        <a:pt x="98462" y="237574"/>
                        <a:pt x="104785" y="237574"/>
                      </a:cubicBezTo>
                      <a:lnTo>
                        <a:pt x="132788" y="237574"/>
                      </a:lnTo>
                      <a:cubicBezTo>
                        <a:pt x="138208" y="237574"/>
                        <a:pt x="143628" y="233960"/>
                        <a:pt x="146338" y="229444"/>
                      </a:cubicBezTo>
                      <a:lnTo>
                        <a:pt x="155371" y="211377"/>
                      </a:lnTo>
                      <a:cubicBezTo>
                        <a:pt x="156275" y="210474"/>
                        <a:pt x="158081" y="210474"/>
                        <a:pt x="158985" y="209571"/>
                      </a:cubicBezTo>
                      <a:lnTo>
                        <a:pt x="177051" y="215894"/>
                      </a:lnTo>
                      <a:cubicBezTo>
                        <a:pt x="181568" y="217701"/>
                        <a:pt x="186988" y="216797"/>
                        <a:pt x="190601" y="213184"/>
                      </a:cubicBezTo>
                      <a:cubicBezTo>
                        <a:pt x="198731" y="206861"/>
                        <a:pt x="206861" y="198731"/>
                        <a:pt x="213184" y="190601"/>
                      </a:cubicBezTo>
                      <a:cubicBezTo>
                        <a:pt x="215894" y="186988"/>
                        <a:pt x="216797" y="181568"/>
                        <a:pt x="215894" y="177051"/>
                      </a:cubicBezTo>
                      <a:lnTo>
                        <a:pt x="210474" y="158985"/>
                      </a:lnTo>
                      <a:cubicBezTo>
                        <a:pt x="211377" y="158081"/>
                        <a:pt x="211377" y="156275"/>
                        <a:pt x="212281" y="155371"/>
                      </a:cubicBezTo>
                      <a:lnTo>
                        <a:pt x="230347" y="146338"/>
                      </a:lnTo>
                      <a:cubicBezTo>
                        <a:pt x="235767" y="143628"/>
                        <a:pt x="238477" y="139112"/>
                        <a:pt x="238477" y="132788"/>
                      </a:cubicBezTo>
                      <a:lnTo>
                        <a:pt x="238477" y="104786"/>
                      </a:lnTo>
                      <a:cubicBezTo>
                        <a:pt x="238477" y="98462"/>
                        <a:pt x="234864" y="93043"/>
                        <a:pt x="230347" y="91236"/>
                      </a:cubicBezTo>
                      <a:close/>
                      <a:moveTo>
                        <a:pt x="208667" y="122852"/>
                      </a:moveTo>
                      <a:lnTo>
                        <a:pt x="193311" y="130079"/>
                      </a:lnTo>
                      <a:cubicBezTo>
                        <a:pt x="189698" y="131885"/>
                        <a:pt x="186988" y="135498"/>
                        <a:pt x="186084" y="139112"/>
                      </a:cubicBezTo>
                      <a:cubicBezTo>
                        <a:pt x="185181" y="142725"/>
                        <a:pt x="183374" y="146338"/>
                        <a:pt x="181568" y="149952"/>
                      </a:cubicBezTo>
                      <a:cubicBezTo>
                        <a:pt x="179761" y="153565"/>
                        <a:pt x="179761" y="157178"/>
                        <a:pt x="180664" y="161695"/>
                      </a:cubicBezTo>
                      <a:lnTo>
                        <a:pt x="186084" y="177954"/>
                      </a:lnTo>
                      <a:cubicBezTo>
                        <a:pt x="184278" y="179761"/>
                        <a:pt x="181568" y="182471"/>
                        <a:pt x="179761" y="184278"/>
                      </a:cubicBezTo>
                      <a:lnTo>
                        <a:pt x="163501" y="178858"/>
                      </a:lnTo>
                      <a:cubicBezTo>
                        <a:pt x="159888" y="177954"/>
                        <a:pt x="155371" y="177954"/>
                        <a:pt x="151758" y="179761"/>
                      </a:cubicBezTo>
                      <a:cubicBezTo>
                        <a:pt x="148145" y="181568"/>
                        <a:pt x="144531" y="183375"/>
                        <a:pt x="140918" y="184278"/>
                      </a:cubicBezTo>
                      <a:cubicBezTo>
                        <a:pt x="137305" y="185181"/>
                        <a:pt x="133692" y="187891"/>
                        <a:pt x="131885" y="191504"/>
                      </a:cubicBezTo>
                      <a:lnTo>
                        <a:pt x="124658" y="206861"/>
                      </a:lnTo>
                      <a:lnTo>
                        <a:pt x="115625" y="206861"/>
                      </a:lnTo>
                      <a:lnTo>
                        <a:pt x="108399" y="191504"/>
                      </a:lnTo>
                      <a:cubicBezTo>
                        <a:pt x="106592" y="187891"/>
                        <a:pt x="102979" y="185181"/>
                        <a:pt x="99365" y="184278"/>
                      </a:cubicBezTo>
                      <a:cubicBezTo>
                        <a:pt x="95752" y="183375"/>
                        <a:pt x="92139" y="181568"/>
                        <a:pt x="88526" y="179761"/>
                      </a:cubicBezTo>
                      <a:cubicBezTo>
                        <a:pt x="84912" y="177954"/>
                        <a:pt x="81299" y="177954"/>
                        <a:pt x="76782" y="178858"/>
                      </a:cubicBezTo>
                      <a:lnTo>
                        <a:pt x="60523" y="184278"/>
                      </a:lnTo>
                      <a:cubicBezTo>
                        <a:pt x="58716" y="182471"/>
                        <a:pt x="56006" y="179761"/>
                        <a:pt x="54199" y="177954"/>
                      </a:cubicBezTo>
                      <a:lnTo>
                        <a:pt x="59619" y="161695"/>
                      </a:lnTo>
                      <a:cubicBezTo>
                        <a:pt x="60523" y="158081"/>
                        <a:pt x="60523" y="153565"/>
                        <a:pt x="58716" y="149952"/>
                      </a:cubicBezTo>
                      <a:cubicBezTo>
                        <a:pt x="56909" y="146338"/>
                        <a:pt x="55103" y="142725"/>
                        <a:pt x="54199" y="139112"/>
                      </a:cubicBezTo>
                      <a:cubicBezTo>
                        <a:pt x="53296" y="135498"/>
                        <a:pt x="50586" y="131885"/>
                        <a:pt x="46973" y="130079"/>
                      </a:cubicBezTo>
                      <a:lnTo>
                        <a:pt x="31616" y="122852"/>
                      </a:lnTo>
                      <a:lnTo>
                        <a:pt x="31616" y="113819"/>
                      </a:lnTo>
                      <a:lnTo>
                        <a:pt x="46973" y="106592"/>
                      </a:lnTo>
                      <a:cubicBezTo>
                        <a:pt x="50586" y="104786"/>
                        <a:pt x="53296" y="101172"/>
                        <a:pt x="54199" y="97559"/>
                      </a:cubicBezTo>
                      <a:cubicBezTo>
                        <a:pt x="55103" y="93946"/>
                        <a:pt x="56909" y="90332"/>
                        <a:pt x="58716" y="86719"/>
                      </a:cubicBezTo>
                      <a:cubicBezTo>
                        <a:pt x="60523" y="83106"/>
                        <a:pt x="60523" y="79493"/>
                        <a:pt x="59619" y="74976"/>
                      </a:cubicBezTo>
                      <a:lnTo>
                        <a:pt x="54199" y="58716"/>
                      </a:lnTo>
                      <a:cubicBezTo>
                        <a:pt x="56006" y="56910"/>
                        <a:pt x="58716" y="54199"/>
                        <a:pt x="60523" y="52393"/>
                      </a:cubicBezTo>
                      <a:lnTo>
                        <a:pt x="76782" y="57813"/>
                      </a:lnTo>
                      <a:cubicBezTo>
                        <a:pt x="80396" y="58716"/>
                        <a:pt x="84912" y="58716"/>
                        <a:pt x="88526" y="56910"/>
                      </a:cubicBezTo>
                      <a:cubicBezTo>
                        <a:pt x="92139" y="55103"/>
                        <a:pt x="95752" y="53296"/>
                        <a:pt x="99365" y="52393"/>
                      </a:cubicBezTo>
                      <a:cubicBezTo>
                        <a:pt x="102979" y="51489"/>
                        <a:pt x="106592" y="48780"/>
                        <a:pt x="108399" y="45166"/>
                      </a:cubicBezTo>
                      <a:lnTo>
                        <a:pt x="115625" y="29810"/>
                      </a:lnTo>
                      <a:lnTo>
                        <a:pt x="124658" y="29810"/>
                      </a:lnTo>
                      <a:lnTo>
                        <a:pt x="131885" y="45166"/>
                      </a:lnTo>
                      <a:cubicBezTo>
                        <a:pt x="133692" y="48780"/>
                        <a:pt x="137305" y="51489"/>
                        <a:pt x="140918" y="52393"/>
                      </a:cubicBezTo>
                      <a:cubicBezTo>
                        <a:pt x="144531" y="53296"/>
                        <a:pt x="148145" y="55103"/>
                        <a:pt x="151758" y="56910"/>
                      </a:cubicBezTo>
                      <a:cubicBezTo>
                        <a:pt x="155371" y="58716"/>
                        <a:pt x="158985" y="58716"/>
                        <a:pt x="163501" y="57813"/>
                      </a:cubicBezTo>
                      <a:lnTo>
                        <a:pt x="179761" y="52393"/>
                      </a:lnTo>
                      <a:cubicBezTo>
                        <a:pt x="181568" y="54199"/>
                        <a:pt x="184278" y="56910"/>
                        <a:pt x="186084" y="58716"/>
                      </a:cubicBezTo>
                      <a:lnTo>
                        <a:pt x="180664" y="74976"/>
                      </a:lnTo>
                      <a:cubicBezTo>
                        <a:pt x="179761" y="78589"/>
                        <a:pt x="179761" y="83106"/>
                        <a:pt x="181568" y="86719"/>
                      </a:cubicBezTo>
                      <a:cubicBezTo>
                        <a:pt x="183374" y="90332"/>
                        <a:pt x="185181" y="93946"/>
                        <a:pt x="186084" y="97559"/>
                      </a:cubicBezTo>
                      <a:cubicBezTo>
                        <a:pt x="186988" y="101172"/>
                        <a:pt x="189698" y="104786"/>
                        <a:pt x="193311" y="106592"/>
                      </a:cubicBezTo>
                      <a:lnTo>
                        <a:pt x="208667" y="113819"/>
                      </a:lnTo>
                      <a:lnTo>
                        <a:pt x="208667" y="122852"/>
                      </a:lnTo>
                      <a:lnTo>
                        <a:pt x="208667" y="122852"/>
                      </a:lnTo>
                      <a:close/>
                    </a:path>
                  </a:pathLst>
                </a:custGeom>
                <a:solidFill>
                  <a:srgbClr val="010101"/>
                </a:solidFill>
                <a:ln w="90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 dirty="0"/>
                </a:p>
              </p:txBody>
            </p:sp>
            <p:sp>
              <p:nvSpPr>
                <p:cNvPr id="13" name="Freeform 330">
                  <a:extLst>
                    <a:ext uri="{FF2B5EF4-FFF2-40B4-BE49-F238E27FC236}">
                      <a16:creationId xmlns:a16="http://schemas.microsoft.com/office/drawing/2014/main" id="{67F1F335-9C00-E97E-DC19-53D3C85EB433}"/>
                    </a:ext>
                  </a:extLst>
                </p:cNvPr>
                <p:cNvSpPr/>
                <p:nvPr/>
              </p:nvSpPr>
              <p:spPr>
                <a:xfrm>
                  <a:off x="4026418" y="2855246"/>
                  <a:ext cx="667554" cy="88525"/>
                </a:xfrm>
                <a:custGeom>
                  <a:avLst/>
                  <a:gdLst>
                    <a:gd name="connsiteX0" fmla="*/ 652198 w 667554"/>
                    <a:gd name="connsiteY0" fmla="*/ 14453 h 88525"/>
                    <a:gd name="connsiteX1" fmla="*/ 652198 w 667554"/>
                    <a:gd name="connsiteY1" fmla="*/ 14453 h 88525"/>
                    <a:gd name="connsiteX2" fmla="*/ 340552 w 667554"/>
                    <a:gd name="connsiteY2" fmla="*/ 14453 h 88525"/>
                    <a:gd name="connsiteX3" fmla="*/ 340552 w 667554"/>
                    <a:gd name="connsiteY3" fmla="*/ 0 h 88525"/>
                    <a:gd name="connsiteX4" fmla="*/ 310743 w 667554"/>
                    <a:gd name="connsiteY4" fmla="*/ 0 h 88525"/>
                    <a:gd name="connsiteX5" fmla="*/ 310743 w 667554"/>
                    <a:gd name="connsiteY5" fmla="*/ 14453 h 88525"/>
                    <a:gd name="connsiteX6" fmla="*/ 14453 w 667554"/>
                    <a:gd name="connsiteY6" fmla="*/ 14453 h 88525"/>
                    <a:gd name="connsiteX7" fmla="*/ 0 w 667554"/>
                    <a:gd name="connsiteY7" fmla="*/ 28906 h 88525"/>
                    <a:gd name="connsiteX8" fmla="*/ 0 w 667554"/>
                    <a:gd name="connsiteY8" fmla="*/ 28906 h 88525"/>
                    <a:gd name="connsiteX9" fmla="*/ 0 w 667554"/>
                    <a:gd name="connsiteY9" fmla="*/ 88526 h 88525"/>
                    <a:gd name="connsiteX10" fmla="*/ 29810 w 667554"/>
                    <a:gd name="connsiteY10" fmla="*/ 88526 h 88525"/>
                    <a:gd name="connsiteX11" fmla="*/ 29810 w 667554"/>
                    <a:gd name="connsiteY11" fmla="*/ 44263 h 88525"/>
                    <a:gd name="connsiteX12" fmla="*/ 311646 w 667554"/>
                    <a:gd name="connsiteY12" fmla="*/ 44263 h 88525"/>
                    <a:gd name="connsiteX13" fmla="*/ 311646 w 667554"/>
                    <a:gd name="connsiteY13" fmla="*/ 58716 h 88525"/>
                    <a:gd name="connsiteX14" fmla="*/ 341456 w 667554"/>
                    <a:gd name="connsiteY14" fmla="*/ 58716 h 88525"/>
                    <a:gd name="connsiteX15" fmla="*/ 341456 w 667554"/>
                    <a:gd name="connsiteY15" fmla="*/ 44263 h 88525"/>
                    <a:gd name="connsiteX16" fmla="*/ 637745 w 667554"/>
                    <a:gd name="connsiteY16" fmla="*/ 44263 h 88525"/>
                    <a:gd name="connsiteX17" fmla="*/ 637745 w 667554"/>
                    <a:gd name="connsiteY17" fmla="*/ 58716 h 88525"/>
                    <a:gd name="connsiteX18" fmla="*/ 667555 w 667554"/>
                    <a:gd name="connsiteY18" fmla="*/ 58716 h 88525"/>
                    <a:gd name="connsiteX19" fmla="*/ 667555 w 667554"/>
                    <a:gd name="connsiteY19" fmla="*/ 28906 h 88525"/>
                    <a:gd name="connsiteX20" fmla="*/ 652198 w 667554"/>
                    <a:gd name="connsiteY20" fmla="*/ 14453 h 88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67554" h="88525">
                      <a:moveTo>
                        <a:pt x="652198" y="14453"/>
                      </a:moveTo>
                      <a:cubicBezTo>
                        <a:pt x="652198" y="14453"/>
                        <a:pt x="652198" y="14453"/>
                        <a:pt x="652198" y="14453"/>
                      </a:cubicBezTo>
                      <a:lnTo>
                        <a:pt x="340552" y="14453"/>
                      </a:lnTo>
                      <a:lnTo>
                        <a:pt x="340552" y="0"/>
                      </a:lnTo>
                      <a:lnTo>
                        <a:pt x="310743" y="0"/>
                      </a:lnTo>
                      <a:lnTo>
                        <a:pt x="310743" y="14453"/>
                      </a:lnTo>
                      <a:lnTo>
                        <a:pt x="14453" y="14453"/>
                      </a:lnTo>
                      <a:cubicBezTo>
                        <a:pt x="6323" y="14453"/>
                        <a:pt x="0" y="20777"/>
                        <a:pt x="0" y="28906"/>
                      </a:cubicBezTo>
                      <a:cubicBezTo>
                        <a:pt x="0" y="28906"/>
                        <a:pt x="0" y="28906"/>
                        <a:pt x="0" y="28906"/>
                      </a:cubicBezTo>
                      <a:lnTo>
                        <a:pt x="0" y="88526"/>
                      </a:lnTo>
                      <a:lnTo>
                        <a:pt x="29810" y="88526"/>
                      </a:lnTo>
                      <a:lnTo>
                        <a:pt x="29810" y="44263"/>
                      </a:lnTo>
                      <a:lnTo>
                        <a:pt x="311646" y="44263"/>
                      </a:lnTo>
                      <a:lnTo>
                        <a:pt x="311646" y="58716"/>
                      </a:lnTo>
                      <a:lnTo>
                        <a:pt x="341456" y="58716"/>
                      </a:lnTo>
                      <a:lnTo>
                        <a:pt x="341456" y="44263"/>
                      </a:lnTo>
                      <a:lnTo>
                        <a:pt x="637745" y="44263"/>
                      </a:lnTo>
                      <a:lnTo>
                        <a:pt x="637745" y="58716"/>
                      </a:lnTo>
                      <a:lnTo>
                        <a:pt x="667555" y="58716"/>
                      </a:lnTo>
                      <a:lnTo>
                        <a:pt x="667555" y="28906"/>
                      </a:lnTo>
                      <a:cubicBezTo>
                        <a:pt x="666651" y="21680"/>
                        <a:pt x="660328" y="14453"/>
                        <a:pt x="652198" y="14453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 w="90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 dirty="0"/>
                </a:p>
              </p:txBody>
            </p:sp>
            <p:sp>
              <p:nvSpPr>
                <p:cNvPr id="14" name="Freeform 331">
                  <a:extLst>
                    <a:ext uri="{FF2B5EF4-FFF2-40B4-BE49-F238E27FC236}">
                      <a16:creationId xmlns:a16="http://schemas.microsoft.com/office/drawing/2014/main" id="{EA2443DE-1C65-928E-A532-B705BEC42AF3}"/>
                    </a:ext>
                  </a:extLst>
                </p:cNvPr>
                <p:cNvSpPr/>
                <p:nvPr/>
              </p:nvSpPr>
              <p:spPr>
                <a:xfrm>
                  <a:off x="4338064" y="2351193"/>
                  <a:ext cx="192407" cy="206860"/>
                </a:xfrm>
                <a:custGeom>
                  <a:avLst/>
                  <a:gdLst>
                    <a:gd name="connsiteX0" fmla="*/ 177051 w 192407"/>
                    <a:gd name="connsiteY0" fmla="*/ 14453 h 206860"/>
                    <a:gd name="connsiteX1" fmla="*/ 177051 w 192407"/>
                    <a:gd name="connsiteY1" fmla="*/ 14453 h 206860"/>
                    <a:gd name="connsiteX2" fmla="*/ 132788 w 192407"/>
                    <a:gd name="connsiteY2" fmla="*/ 14453 h 206860"/>
                    <a:gd name="connsiteX3" fmla="*/ 118335 w 192407"/>
                    <a:gd name="connsiteY3" fmla="*/ 0 h 206860"/>
                    <a:gd name="connsiteX4" fmla="*/ 118335 w 192407"/>
                    <a:gd name="connsiteY4" fmla="*/ 0 h 206860"/>
                    <a:gd name="connsiteX5" fmla="*/ 14453 w 192407"/>
                    <a:gd name="connsiteY5" fmla="*/ 0 h 206860"/>
                    <a:gd name="connsiteX6" fmla="*/ 0 w 192407"/>
                    <a:gd name="connsiteY6" fmla="*/ 14453 h 206860"/>
                    <a:gd name="connsiteX7" fmla="*/ 0 w 192407"/>
                    <a:gd name="connsiteY7" fmla="*/ 14453 h 206860"/>
                    <a:gd name="connsiteX8" fmla="*/ 0 w 192407"/>
                    <a:gd name="connsiteY8" fmla="*/ 206861 h 206860"/>
                    <a:gd name="connsiteX9" fmla="*/ 29810 w 192407"/>
                    <a:gd name="connsiteY9" fmla="*/ 206861 h 206860"/>
                    <a:gd name="connsiteX10" fmla="*/ 29810 w 192407"/>
                    <a:gd name="connsiteY10" fmla="*/ 118335 h 206860"/>
                    <a:gd name="connsiteX11" fmla="*/ 103882 w 192407"/>
                    <a:gd name="connsiteY11" fmla="*/ 118335 h 206860"/>
                    <a:gd name="connsiteX12" fmla="*/ 118335 w 192407"/>
                    <a:gd name="connsiteY12" fmla="*/ 132788 h 206860"/>
                    <a:gd name="connsiteX13" fmla="*/ 118335 w 192407"/>
                    <a:gd name="connsiteY13" fmla="*/ 132788 h 206860"/>
                    <a:gd name="connsiteX14" fmla="*/ 177954 w 192407"/>
                    <a:gd name="connsiteY14" fmla="*/ 132788 h 206860"/>
                    <a:gd name="connsiteX15" fmla="*/ 192408 w 192407"/>
                    <a:gd name="connsiteY15" fmla="*/ 118335 h 206860"/>
                    <a:gd name="connsiteX16" fmla="*/ 192408 w 192407"/>
                    <a:gd name="connsiteY16" fmla="*/ 118335 h 206860"/>
                    <a:gd name="connsiteX17" fmla="*/ 192408 w 192407"/>
                    <a:gd name="connsiteY17" fmla="*/ 29809 h 206860"/>
                    <a:gd name="connsiteX18" fmla="*/ 177051 w 192407"/>
                    <a:gd name="connsiteY18" fmla="*/ 14453 h 206860"/>
                    <a:gd name="connsiteX19" fmla="*/ 102979 w 192407"/>
                    <a:gd name="connsiteY19" fmla="*/ 89429 h 206860"/>
                    <a:gd name="connsiteX20" fmla="*/ 28906 w 192407"/>
                    <a:gd name="connsiteY20" fmla="*/ 89429 h 206860"/>
                    <a:gd name="connsiteX21" fmla="*/ 28906 w 192407"/>
                    <a:gd name="connsiteY21" fmla="*/ 29809 h 206860"/>
                    <a:gd name="connsiteX22" fmla="*/ 102979 w 192407"/>
                    <a:gd name="connsiteY22" fmla="*/ 29809 h 206860"/>
                    <a:gd name="connsiteX23" fmla="*/ 102979 w 192407"/>
                    <a:gd name="connsiteY23" fmla="*/ 89429 h 206860"/>
                    <a:gd name="connsiteX24" fmla="*/ 162598 w 192407"/>
                    <a:gd name="connsiteY24" fmla="*/ 103882 h 206860"/>
                    <a:gd name="connsiteX25" fmla="*/ 132788 w 192407"/>
                    <a:gd name="connsiteY25" fmla="*/ 103882 h 206860"/>
                    <a:gd name="connsiteX26" fmla="*/ 132788 w 192407"/>
                    <a:gd name="connsiteY26" fmla="*/ 44263 h 206860"/>
                    <a:gd name="connsiteX27" fmla="*/ 162598 w 192407"/>
                    <a:gd name="connsiteY27" fmla="*/ 44263 h 206860"/>
                    <a:gd name="connsiteX28" fmla="*/ 162598 w 192407"/>
                    <a:gd name="connsiteY28" fmla="*/ 103882 h 206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92407" h="206860">
                      <a:moveTo>
                        <a:pt x="177051" y="14453"/>
                      </a:moveTo>
                      <a:cubicBezTo>
                        <a:pt x="177051" y="14453"/>
                        <a:pt x="177051" y="14453"/>
                        <a:pt x="177051" y="14453"/>
                      </a:cubicBezTo>
                      <a:lnTo>
                        <a:pt x="132788" y="14453"/>
                      </a:lnTo>
                      <a:cubicBezTo>
                        <a:pt x="132788" y="6323"/>
                        <a:pt x="126465" y="0"/>
                        <a:pt x="118335" y="0"/>
                      </a:cubicBezTo>
                      <a:cubicBezTo>
                        <a:pt x="118335" y="0"/>
                        <a:pt x="118335" y="0"/>
                        <a:pt x="118335" y="0"/>
                      </a:cubicBezTo>
                      <a:lnTo>
                        <a:pt x="14453" y="0"/>
                      </a:lnTo>
                      <a:cubicBezTo>
                        <a:pt x="6323" y="0"/>
                        <a:pt x="0" y="6323"/>
                        <a:pt x="0" y="14453"/>
                      </a:cubicBezTo>
                      <a:cubicBezTo>
                        <a:pt x="0" y="14453"/>
                        <a:pt x="0" y="14453"/>
                        <a:pt x="0" y="14453"/>
                      </a:cubicBezTo>
                      <a:lnTo>
                        <a:pt x="0" y="206861"/>
                      </a:lnTo>
                      <a:lnTo>
                        <a:pt x="29810" y="206861"/>
                      </a:lnTo>
                      <a:lnTo>
                        <a:pt x="29810" y="118335"/>
                      </a:lnTo>
                      <a:lnTo>
                        <a:pt x="103882" y="118335"/>
                      </a:lnTo>
                      <a:cubicBezTo>
                        <a:pt x="103882" y="126465"/>
                        <a:pt x="110205" y="132788"/>
                        <a:pt x="118335" y="132788"/>
                      </a:cubicBezTo>
                      <a:cubicBezTo>
                        <a:pt x="118335" y="132788"/>
                        <a:pt x="118335" y="132788"/>
                        <a:pt x="118335" y="132788"/>
                      </a:cubicBezTo>
                      <a:lnTo>
                        <a:pt x="177954" y="132788"/>
                      </a:lnTo>
                      <a:cubicBezTo>
                        <a:pt x="186084" y="132788"/>
                        <a:pt x="192408" y="126465"/>
                        <a:pt x="192408" y="118335"/>
                      </a:cubicBezTo>
                      <a:cubicBezTo>
                        <a:pt x="192408" y="118335"/>
                        <a:pt x="192408" y="118335"/>
                        <a:pt x="192408" y="118335"/>
                      </a:cubicBezTo>
                      <a:lnTo>
                        <a:pt x="192408" y="29809"/>
                      </a:lnTo>
                      <a:cubicBezTo>
                        <a:pt x="192408" y="21680"/>
                        <a:pt x="185181" y="14453"/>
                        <a:pt x="177051" y="14453"/>
                      </a:cubicBezTo>
                      <a:close/>
                      <a:moveTo>
                        <a:pt x="102979" y="89429"/>
                      </a:moveTo>
                      <a:lnTo>
                        <a:pt x="28906" y="89429"/>
                      </a:lnTo>
                      <a:lnTo>
                        <a:pt x="28906" y="29809"/>
                      </a:lnTo>
                      <a:lnTo>
                        <a:pt x="102979" y="29809"/>
                      </a:lnTo>
                      <a:lnTo>
                        <a:pt x="102979" y="89429"/>
                      </a:lnTo>
                      <a:close/>
                      <a:moveTo>
                        <a:pt x="162598" y="103882"/>
                      </a:moveTo>
                      <a:lnTo>
                        <a:pt x="132788" y="103882"/>
                      </a:lnTo>
                      <a:lnTo>
                        <a:pt x="132788" y="44263"/>
                      </a:lnTo>
                      <a:lnTo>
                        <a:pt x="162598" y="44263"/>
                      </a:lnTo>
                      <a:lnTo>
                        <a:pt x="162598" y="103882"/>
                      </a:lnTo>
                      <a:close/>
                    </a:path>
                  </a:pathLst>
                </a:custGeom>
                <a:solidFill>
                  <a:srgbClr val="010101"/>
                </a:solidFill>
                <a:ln w="90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 dirty="0"/>
                </a:p>
              </p:txBody>
            </p:sp>
            <p:sp>
              <p:nvSpPr>
                <p:cNvPr id="15" name="Freeform 332">
                  <a:extLst>
                    <a:ext uri="{FF2B5EF4-FFF2-40B4-BE49-F238E27FC236}">
                      <a16:creationId xmlns:a16="http://schemas.microsoft.com/office/drawing/2014/main" id="{8D2A789C-D8E6-C9BE-70AE-CF8BBBA6441A}"/>
                    </a:ext>
                  </a:extLst>
                </p:cNvPr>
                <p:cNvSpPr/>
                <p:nvPr/>
              </p:nvSpPr>
              <p:spPr>
                <a:xfrm>
                  <a:off x="4026418" y="2973581"/>
                  <a:ext cx="29809" cy="29809"/>
                </a:xfrm>
                <a:custGeom>
                  <a:avLst/>
                  <a:gdLst>
                    <a:gd name="connsiteX0" fmla="*/ 0 w 29809"/>
                    <a:gd name="connsiteY0" fmla="*/ 0 h 29809"/>
                    <a:gd name="connsiteX1" fmla="*/ 29810 w 29809"/>
                    <a:gd name="connsiteY1" fmla="*/ 0 h 29809"/>
                    <a:gd name="connsiteX2" fmla="*/ 29810 w 29809"/>
                    <a:gd name="connsiteY2" fmla="*/ 29810 h 29809"/>
                    <a:gd name="connsiteX3" fmla="*/ 0 w 29809"/>
                    <a:gd name="connsiteY3" fmla="*/ 29810 h 29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809" h="29809">
                      <a:moveTo>
                        <a:pt x="0" y="0"/>
                      </a:moveTo>
                      <a:lnTo>
                        <a:pt x="29810" y="0"/>
                      </a:lnTo>
                      <a:lnTo>
                        <a:pt x="29810" y="29810"/>
                      </a:lnTo>
                      <a:lnTo>
                        <a:pt x="0" y="29810"/>
                      </a:lnTo>
                      <a:close/>
                    </a:path>
                  </a:pathLst>
                </a:custGeom>
                <a:solidFill>
                  <a:srgbClr val="010101"/>
                </a:solidFill>
                <a:ln w="90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 dirty="0"/>
                </a:p>
              </p:txBody>
            </p:sp>
            <p:sp>
              <p:nvSpPr>
                <p:cNvPr id="16" name="Freeform 333">
                  <a:extLst>
                    <a:ext uri="{FF2B5EF4-FFF2-40B4-BE49-F238E27FC236}">
                      <a16:creationId xmlns:a16="http://schemas.microsoft.com/office/drawing/2014/main" id="{FA0B8DBD-C867-6693-AECC-77785C9138AA}"/>
                    </a:ext>
                  </a:extLst>
                </p:cNvPr>
                <p:cNvSpPr/>
                <p:nvPr/>
              </p:nvSpPr>
              <p:spPr>
                <a:xfrm>
                  <a:off x="4663260" y="2943772"/>
                  <a:ext cx="29809" cy="29809"/>
                </a:xfrm>
                <a:custGeom>
                  <a:avLst/>
                  <a:gdLst>
                    <a:gd name="connsiteX0" fmla="*/ 0 w 29809"/>
                    <a:gd name="connsiteY0" fmla="*/ 0 h 29809"/>
                    <a:gd name="connsiteX1" fmla="*/ 29810 w 29809"/>
                    <a:gd name="connsiteY1" fmla="*/ 0 h 29809"/>
                    <a:gd name="connsiteX2" fmla="*/ 29810 w 29809"/>
                    <a:gd name="connsiteY2" fmla="*/ 29810 h 29809"/>
                    <a:gd name="connsiteX3" fmla="*/ 0 w 29809"/>
                    <a:gd name="connsiteY3" fmla="*/ 29810 h 29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809" h="29809">
                      <a:moveTo>
                        <a:pt x="0" y="0"/>
                      </a:moveTo>
                      <a:lnTo>
                        <a:pt x="29810" y="0"/>
                      </a:lnTo>
                      <a:lnTo>
                        <a:pt x="29810" y="29810"/>
                      </a:lnTo>
                      <a:lnTo>
                        <a:pt x="0" y="29810"/>
                      </a:lnTo>
                      <a:close/>
                    </a:path>
                  </a:pathLst>
                </a:custGeom>
                <a:solidFill>
                  <a:srgbClr val="010101"/>
                </a:solidFill>
                <a:ln w="90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 dirty="0"/>
                </a:p>
              </p:txBody>
            </p:sp>
            <p:sp>
              <p:nvSpPr>
                <p:cNvPr id="17" name="Freeform 334">
                  <a:extLst>
                    <a:ext uri="{FF2B5EF4-FFF2-40B4-BE49-F238E27FC236}">
                      <a16:creationId xmlns:a16="http://schemas.microsoft.com/office/drawing/2014/main" id="{990DE631-867F-3403-7CD5-C153A5A8165C}"/>
                    </a:ext>
                  </a:extLst>
                </p:cNvPr>
                <p:cNvSpPr/>
                <p:nvPr/>
              </p:nvSpPr>
              <p:spPr>
                <a:xfrm>
                  <a:off x="4560281" y="3003391"/>
                  <a:ext cx="236670" cy="236670"/>
                </a:xfrm>
                <a:custGeom>
                  <a:avLst/>
                  <a:gdLst>
                    <a:gd name="connsiteX0" fmla="*/ 118335 w 236670"/>
                    <a:gd name="connsiteY0" fmla="*/ 0 h 236670"/>
                    <a:gd name="connsiteX1" fmla="*/ 0 w 236670"/>
                    <a:gd name="connsiteY1" fmla="*/ 118335 h 236670"/>
                    <a:gd name="connsiteX2" fmla="*/ 118335 w 236670"/>
                    <a:gd name="connsiteY2" fmla="*/ 236670 h 236670"/>
                    <a:gd name="connsiteX3" fmla="*/ 236670 w 236670"/>
                    <a:gd name="connsiteY3" fmla="*/ 118335 h 236670"/>
                    <a:gd name="connsiteX4" fmla="*/ 118335 w 236670"/>
                    <a:gd name="connsiteY4" fmla="*/ 0 h 236670"/>
                    <a:gd name="connsiteX5" fmla="*/ 132788 w 236670"/>
                    <a:gd name="connsiteY5" fmla="*/ 205957 h 236670"/>
                    <a:gd name="connsiteX6" fmla="*/ 132788 w 236670"/>
                    <a:gd name="connsiteY6" fmla="*/ 176148 h 236670"/>
                    <a:gd name="connsiteX7" fmla="*/ 102979 w 236670"/>
                    <a:gd name="connsiteY7" fmla="*/ 176148 h 236670"/>
                    <a:gd name="connsiteX8" fmla="*/ 102979 w 236670"/>
                    <a:gd name="connsiteY8" fmla="*/ 176148 h 236670"/>
                    <a:gd name="connsiteX9" fmla="*/ 102979 w 236670"/>
                    <a:gd name="connsiteY9" fmla="*/ 205957 h 236670"/>
                    <a:gd name="connsiteX10" fmla="*/ 28906 w 236670"/>
                    <a:gd name="connsiteY10" fmla="*/ 118335 h 236670"/>
                    <a:gd name="connsiteX11" fmla="*/ 102979 w 236670"/>
                    <a:gd name="connsiteY11" fmla="*/ 30713 h 236670"/>
                    <a:gd name="connsiteX12" fmla="*/ 102979 w 236670"/>
                    <a:gd name="connsiteY12" fmla="*/ 47876 h 236670"/>
                    <a:gd name="connsiteX13" fmla="*/ 102979 w 236670"/>
                    <a:gd name="connsiteY13" fmla="*/ 47876 h 236670"/>
                    <a:gd name="connsiteX14" fmla="*/ 127368 w 236670"/>
                    <a:gd name="connsiteY14" fmla="*/ 47876 h 236670"/>
                    <a:gd name="connsiteX15" fmla="*/ 132788 w 236670"/>
                    <a:gd name="connsiteY15" fmla="*/ 50586 h 236670"/>
                    <a:gd name="connsiteX16" fmla="*/ 132788 w 236670"/>
                    <a:gd name="connsiteY16" fmla="*/ 30713 h 236670"/>
                    <a:gd name="connsiteX17" fmla="*/ 205957 w 236670"/>
                    <a:gd name="connsiteY17" fmla="*/ 132788 h 236670"/>
                    <a:gd name="connsiteX18" fmla="*/ 132788 w 236670"/>
                    <a:gd name="connsiteY18" fmla="*/ 205957 h 236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36670" h="236670">
                      <a:moveTo>
                        <a:pt x="118335" y="0"/>
                      </a:moveTo>
                      <a:cubicBezTo>
                        <a:pt x="53296" y="0"/>
                        <a:pt x="0" y="53296"/>
                        <a:pt x="0" y="118335"/>
                      </a:cubicBezTo>
                      <a:cubicBezTo>
                        <a:pt x="0" y="183374"/>
                        <a:pt x="53296" y="236670"/>
                        <a:pt x="118335" y="236670"/>
                      </a:cubicBezTo>
                      <a:cubicBezTo>
                        <a:pt x="183374" y="236670"/>
                        <a:pt x="236670" y="183374"/>
                        <a:pt x="236670" y="118335"/>
                      </a:cubicBezTo>
                      <a:cubicBezTo>
                        <a:pt x="236670" y="53296"/>
                        <a:pt x="183374" y="0"/>
                        <a:pt x="118335" y="0"/>
                      </a:cubicBezTo>
                      <a:close/>
                      <a:moveTo>
                        <a:pt x="132788" y="205957"/>
                      </a:moveTo>
                      <a:lnTo>
                        <a:pt x="132788" y="176148"/>
                      </a:lnTo>
                      <a:cubicBezTo>
                        <a:pt x="122852" y="178858"/>
                        <a:pt x="113818" y="177954"/>
                        <a:pt x="102979" y="176148"/>
                      </a:cubicBezTo>
                      <a:cubicBezTo>
                        <a:pt x="102979" y="176148"/>
                        <a:pt x="102979" y="176148"/>
                        <a:pt x="102979" y="176148"/>
                      </a:cubicBezTo>
                      <a:lnTo>
                        <a:pt x="102979" y="205957"/>
                      </a:lnTo>
                      <a:cubicBezTo>
                        <a:pt x="60523" y="198731"/>
                        <a:pt x="28906" y="161695"/>
                        <a:pt x="28906" y="118335"/>
                      </a:cubicBezTo>
                      <a:cubicBezTo>
                        <a:pt x="28906" y="74976"/>
                        <a:pt x="60523" y="37940"/>
                        <a:pt x="102979" y="30713"/>
                      </a:cubicBezTo>
                      <a:lnTo>
                        <a:pt x="102979" y="47876"/>
                      </a:lnTo>
                      <a:cubicBezTo>
                        <a:pt x="102979" y="47876"/>
                        <a:pt x="102979" y="47876"/>
                        <a:pt x="102979" y="47876"/>
                      </a:cubicBezTo>
                      <a:cubicBezTo>
                        <a:pt x="111109" y="46069"/>
                        <a:pt x="119238" y="46069"/>
                        <a:pt x="127368" y="47876"/>
                      </a:cubicBezTo>
                      <a:cubicBezTo>
                        <a:pt x="129175" y="48780"/>
                        <a:pt x="130981" y="49683"/>
                        <a:pt x="132788" y="50586"/>
                      </a:cubicBezTo>
                      <a:lnTo>
                        <a:pt x="132788" y="30713"/>
                      </a:lnTo>
                      <a:cubicBezTo>
                        <a:pt x="181568" y="38843"/>
                        <a:pt x="214087" y="84912"/>
                        <a:pt x="205957" y="132788"/>
                      </a:cubicBezTo>
                      <a:cubicBezTo>
                        <a:pt x="199634" y="170728"/>
                        <a:pt x="169824" y="199634"/>
                        <a:pt x="132788" y="205957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 w="90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 dirty="0"/>
                </a:p>
              </p:txBody>
            </p:sp>
          </p:grpSp>
          <p:sp>
            <p:nvSpPr>
              <p:cNvPr id="8" name="Freeform 325">
                <a:extLst>
                  <a:ext uri="{FF2B5EF4-FFF2-40B4-BE49-F238E27FC236}">
                    <a16:creationId xmlns:a16="http://schemas.microsoft.com/office/drawing/2014/main" id="{A33B30FD-D52F-C87A-711A-134889368602}"/>
                  </a:ext>
                </a:extLst>
              </p:cNvPr>
              <p:cNvSpPr/>
              <p:nvPr/>
            </p:nvSpPr>
            <p:spPr>
              <a:xfrm>
                <a:off x="4606351" y="3049460"/>
                <a:ext cx="111108" cy="144531"/>
              </a:xfrm>
              <a:custGeom>
                <a:avLst/>
                <a:gdLst>
                  <a:gd name="connsiteX0" fmla="*/ 111109 w 111108"/>
                  <a:gd name="connsiteY0" fmla="*/ 136402 h 144531"/>
                  <a:gd name="connsiteX1" fmla="*/ 77686 w 111108"/>
                  <a:gd name="connsiteY1" fmla="*/ 144531 h 144531"/>
                  <a:gd name="connsiteX2" fmla="*/ 25293 w 111108"/>
                  <a:gd name="connsiteY2" fmla="*/ 120142 h 144531"/>
                  <a:gd name="connsiteX3" fmla="*/ 13550 w 111108"/>
                  <a:gd name="connsiteY3" fmla="*/ 92139 h 144531"/>
                  <a:gd name="connsiteX4" fmla="*/ 0 w 111108"/>
                  <a:gd name="connsiteY4" fmla="*/ 92139 h 144531"/>
                  <a:gd name="connsiteX5" fmla="*/ 0 w 111108"/>
                  <a:gd name="connsiteY5" fmla="*/ 76782 h 144531"/>
                  <a:gd name="connsiteX6" fmla="*/ 11743 w 111108"/>
                  <a:gd name="connsiteY6" fmla="*/ 76782 h 144531"/>
                  <a:gd name="connsiteX7" fmla="*/ 11743 w 111108"/>
                  <a:gd name="connsiteY7" fmla="*/ 73169 h 144531"/>
                  <a:gd name="connsiteX8" fmla="*/ 11743 w 111108"/>
                  <a:gd name="connsiteY8" fmla="*/ 66846 h 144531"/>
                  <a:gd name="connsiteX9" fmla="*/ 0 w 111108"/>
                  <a:gd name="connsiteY9" fmla="*/ 66846 h 144531"/>
                  <a:gd name="connsiteX10" fmla="*/ 0 w 111108"/>
                  <a:gd name="connsiteY10" fmla="*/ 51489 h 144531"/>
                  <a:gd name="connsiteX11" fmla="*/ 14453 w 111108"/>
                  <a:gd name="connsiteY11" fmla="*/ 51489 h 144531"/>
                  <a:gd name="connsiteX12" fmla="*/ 28906 w 111108"/>
                  <a:gd name="connsiteY12" fmla="*/ 21680 h 144531"/>
                  <a:gd name="connsiteX13" fmla="*/ 78589 w 111108"/>
                  <a:gd name="connsiteY13" fmla="*/ 0 h 144531"/>
                  <a:gd name="connsiteX14" fmla="*/ 111109 w 111108"/>
                  <a:gd name="connsiteY14" fmla="*/ 6323 h 144531"/>
                  <a:gd name="connsiteX15" fmla="*/ 104785 w 111108"/>
                  <a:gd name="connsiteY15" fmla="*/ 30713 h 144531"/>
                  <a:gd name="connsiteX16" fmla="*/ 81299 w 111108"/>
                  <a:gd name="connsiteY16" fmla="*/ 25293 h 144531"/>
                  <a:gd name="connsiteX17" fmla="*/ 55103 w 111108"/>
                  <a:gd name="connsiteY17" fmla="*/ 37037 h 144531"/>
                  <a:gd name="connsiteX18" fmla="*/ 47876 w 111108"/>
                  <a:gd name="connsiteY18" fmla="*/ 50586 h 144531"/>
                  <a:gd name="connsiteX19" fmla="*/ 101172 w 111108"/>
                  <a:gd name="connsiteY19" fmla="*/ 50586 h 144531"/>
                  <a:gd name="connsiteX20" fmla="*/ 101172 w 111108"/>
                  <a:gd name="connsiteY20" fmla="*/ 65943 h 144531"/>
                  <a:gd name="connsiteX21" fmla="*/ 44263 w 111108"/>
                  <a:gd name="connsiteY21" fmla="*/ 65943 h 144531"/>
                  <a:gd name="connsiteX22" fmla="*/ 44263 w 111108"/>
                  <a:gd name="connsiteY22" fmla="*/ 72266 h 144531"/>
                  <a:gd name="connsiteX23" fmla="*/ 44263 w 111108"/>
                  <a:gd name="connsiteY23" fmla="*/ 75879 h 144531"/>
                  <a:gd name="connsiteX24" fmla="*/ 101172 w 111108"/>
                  <a:gd name="connsiteY24" fmla="*/ 75879 h 144531"/>
                  <a:gd name="connsiteX25" fmla="*/ 101172 w 111108"/>
                  <a:gd name="connsiteY25" fmla="*/ 91236 h 144531"/>
                  <a:gd name="connsiteX26" fmla="*/ 46973 w 111108"/>
                  <a:gd name="connsiteY26" fmla="*/ 91236 h 144531"/>
                  <a:gd name="connsiteX27" fmla="*/ 54199 w 111108"/>
                  <a:gd name="connsiteY27" fmla="*/ 106592 h 144531"/>
                  <a:gd name="connsiteX28" fmla="*/ 82202 w 111108"/>
                  <a:gd name="connsiteY28" fmla="*/ 117432 h 144531"/>
                  <a:gd name="connsiteX29" fmla="*/ 106592 w 111108"/>
                  <a:gd name="connsiteY29" fmla="*/ 112012 h 144531"/>
                  <a:gd name="connsiteX30" fmla="*/ 111109 w 111108"/>
                  <a:gd name="connsiteY30" fmla="*/ 136402 h 144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11108" h="144531">
                    <a:moveTo>
                      <a:pt x="111109" y="136402"/>
                    </a:moveTo>
                    <a:cubicBezTo>
                      <a:pt x="103882" y="140918"/>
                      <a:pt x="91236" y="144531"/>
                      <a:pt x="77686" y="144531"/>
                    </a:cubicBezTo>
                    <a:cubicBezTo>
                      <a:pt x="56909" y="144531"/>
                      <a:pt x="37036" y="135498"/>
                      <a:pt x="25293" y="120142"/>
                    </a:cubicBezTo>
                    <a:cubicBezTo>
                      <a:pt x="19873" y="112915"/>
                      <a:pt x="15357" y="103882"/>
                      <a:pt x="13550" y="92139"/>
                    </a:cubicBezTo>
                    <a:lnTo>
                      <a:pt x="0" y="92139"/>
                    </a:lnTo>
                    <a:lnTo>
                      <a:pt x="0" y="76782"/>
                    </a:lnTo>
                    <a:lnTo>
                      <a:pt x="11743" y="76782"/>
                    </a:lnTo>
                    <a:cubicBezTo>
                      <a:pt x="11743" y="75879"/>
                      <a:pt x="11743" y="74072"/>
                      <a:pt x="11743" y="73169"/>
                    </a:cubicBezTo>
                    <a:cubicBezTo>
                      <a:pt x="11743" y="71363"/>
                      <a:pt x="11743" y="68653"/>
                      <a:pt x="11743" y="66846"/>
                    </a:cubicBezTo>
                    <a:lnTo>
                      <a:pt x="0" y="66846"/>
                    </a:lnTo>
                    <a:lnTo>
                      <a:pt x="0" y="51489"/>
                    </a:lnTo>
                    <a:lnTo>
                      <a:pt x="14453" y="51489"/>
                    </a:lnTo>
                    <a:cubicBezTo>
                      <a:pt x="17163" y="39746"/>
                      <a:pt x="22583" y="29810"/>
                      <a:pt x="28906" y="21680"/>
                    </a:cubicBezTo>
                    <a:cubicBezTo>
                      <a:pt x="41553" y="8130"/>
                      <a:pt x="58716" y="0"/>
                      <a:pt x="78589" y="0"/>
                    </a:cubicBezTo>
                    <a:cubicBezTo>
                      <a:pt x="92139" y="0"/>
                      <a:pt x="102979" y="2710"/>
                      <a:pt x="111109" y="6323"/>
                    </a:cubicBezTo>
                    <a:lnTo>
                      <a:pt x="104785" y="30713"/>
                    </a:lnTo>
                    <a:cubicBezTo>
                      <a:pt x="99365" y="28003"/>
                      <a:pt x="90332" y="25293"/>
                      <a:pt x="81299" y="25293"/>
                    </a:cubicBezTo>
                    <a:cubicBezTo>
                      <a:pt x="71362" y="25293"/>
                      <a:pt x="61426" y="28906"/>
                      <a:pt x="55103" y="37037"/>
                    </a:cubicBezTo>
                    <a:cubicBezTo>
                      <a:pt x="52393" y="40649"/>
                      <a:pt x="49683" y="45166"/>
                      <a:pt x="47876" y="50586"/>
                    </a:cubicBezTo>
                    <a:lnTo>
                      <a:pt x="101172" y="50586"/>
                    </a:lnTo>
                    <a:lnTo>
                      <a:pt x="101172" y="65943"/>
                    </a:lnTo>
                    <a:lnTo>
                      <a:pt x="44263" y="65943"/>
                    </a:lnTo>
                    <a:cubicBezTo>
                      <a:pt x="44263" y="67749"/>
                      <a:pt x="44263" y="70460"/>
                      <a:pt x="44263" y="72266"/>
                    </a:cubicBezTo>
                    <a:cubicBezTo>
                      <a:pt x="44263" y="73169"/>
                      <a:pt x="44263" y="74072"/>
                      <a:pt x="44263" y="75879"/>
                    </a:cubicBezTo>
                    <a:lnTo>
                      <a:pt x="101172" y="75879"/>
                    </a:lnTo>
                    <a:lnTo>
                      <a:pt x="101172" y="91236"/>
                    </a:lnTo>
                    <a:lnTo>
                      <a:pt x="46973" y="91236"/>
                    </a:lnTo>
                    <a:cubicBezTo>
                      <a:pt x="48779" y="97559"/>
                      <a:pt x="50586" y="102979"/>
                      <a:pt x="54199" y="106592"/>
                    </a:cubicBezTo>
                    <a:cubicBezTo>
                      <a:pt x="61426" y="114722"/>
                      <a:pt x="71362" y="117432"/>
                      <a:pt x="82202" y="117432"/>
                    </a:cubicBezTo>
                    <a:cubicBezTo>
                      <a:pt x="92139" y="117432"/>
                      <a:pt x="102075" y="113819"/>
                      <a:pt x="106592" y="112012"/>
                    </a:cubicBezTo>
                    <a:lnTo>
                      <a:pt x="111109" y="136402"/>
                    </a:lnTo>
                    <a:close/>
                  </a:path>
                </a:pathLst>
              </a:custGeom>
              <a:solidFill>
                <a:srgbClr val="000000"/>
              </a:solidFill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dirty="0"/>
              </a:p>
            </p:txBody>
          </p:sp>
        </p:grp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" name="Google Shape;573;p29"/>
          <p:cNvGrpSpPr/>
          <p:nvPr/>
        </p:nvGrpSpPr>
        <p:grpSpPr>
          <a:xfrm>
            <a:off x="10222537" y="5692848"/>
            <a:ext cx="610343" cy="610343"/>
            <a:chOff x="1950027" y="2499889"/>
            <a:chExt cx="850463" cy="850463"/>
          </a:xfrm>
        </p:grpSpPr>
        <p:sp>
          <p:nvSpPr>
            <p:cNvPr id="574" name="Google Shape;574;p29">
              <a:hlinkClick r:id="rId3"/>
            </p:cNvPr>
            <p:cNvSpPr/>
            <p:nvPr/>
          </p:nvSpPr>
          <p:spPr>
            <a:xfrm>
              <a:off x="1950027" y="2499889"/>
              <a:ext cx="850463" cy="850463"/>
            </a:xfrm>
            <a:custGeom>
              <a:avLst/>
              <a:gdLst/>
              <a:ahLst/>
              <a:cxnLst/>
              <a:rect l="l" t="t" r="r" b="b"/>
              <a:pathLst>
                <a:path w="850463" h="850463" extrusionOk="0">
                  <a:moveTo>
                    <a:pt x="850464" y="425232"/>
                  </a:moveTo>
                  <a:cubicBezTo>
                    <a:pt x="850464" y="660081"/>
                    <a:pt x="660081" y="850464"/>
                    <a:pt x="425232" y="850464"/>
                  </a:cubicBezTo>
                  <a:cubicBezTo>
                    <a:pt x="190383" y="850464"/>
                    <a:pt x="0" y="660081"/>
                    <a:pt x="0" y="425232"/>
                  </a:cubicBezTo>
                  <a:cubicBezTo>
                    <a:pt x="0" y="190383"/>
                    <a:pt x="190383" y="0"/>
                    <a:pt x="425232" y="0"/>
                  </a:cubicBezTo>
                  <a:cubicBezTo>
                    <a:pt x="660081" y="0"/>
                    <a:pt x="850464" y="190383"/>
                    <a:pt x="850464" y="425232"/>
                  </a:cubicBezTo>
                  <a:close/>
                </a:path>
              </a:pathLst>
            </a:custGeom>
            <a:solidFill>
              <a:srgbClr val="9FDA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75" name="Google Shape;575;p29"/>
            <p:cNvGrpSpPr/>
            <p:nvPr/>
          </p:nvGrpSpPr>
          <p:grpSpPr>
            <a:xfrm>
              <a:off x="2107521" y="2657382"/>
              <a:ext cx="535476" cy="535477"/>
              <a:chOff x="2107521" y="2657382"/>
              <a:chExt cx="535476" cy="535477"/>
            </a:xfrm>
          </p:grpSpPr>
          <p:sp>
            <p:nvSpPr>
              <p:cNvPr id="576" name="Google Shape;576;p29"/>
              <p:cNvSpPr/>
              <p:nvPr/>
            </p:nvSpPr>
            <p:spPr>
              <a:xfrm>
                <a:off x="2107521" y="2657382"/>
                <a:ext cx="535476" cy="535477"/>
              </a:xfrm>
              <a:custGeom>
                <a:avLst/>
                <a:gdLst/>
                <a:ahLst/>
                <a:cxnLst/>
                <a:rect l="l" t="t" r="r" b="b"/>
                <a:pathLst>
                  <a:path w="535476" h="535477" extrusionOk="0">
                    <a:moveTo>
                      <a:pt x="267739" y="48508"/>
                    </a:moveTo>
                    <a:cubicBezTo>
                      <a:pt x="338925" y="48508"/>
                      <a:pt x="347745" y="48508"/>
                      <a:pt x="376094" y="49768"/>
                    </a:cubicBezTo>
                    <a:cubicBezTo>
                      <a:pt x="401923" y="51028"/>
                      <a:pt x="416412" y="55438"/>
                      <a:pt x="425862" y="59217"/>
                    </a:cubicBezTo>
                    <a:cubicBezTo>
                      <a:pt x="438461" y="64257"/>
                      <a:pt x="447281" y="69927"/>
                      <a:pt x="456730" y="79377"/>
                    </a:cubicBezTo>
                    <a:cubicBezTo>
                      <a:pt x="466180" y="88826"/>
                      <a:pt x="471849" y="97646"/>
                      <a:pt x="476890" y="110245"/>
                    </a:cubicBezTo>
                    <a:cubicBezTo>
                      <a:pt x="480669" y="119695"/>
                      <a:pt x="485079" y="133554"/>
                      <a:pt x="486339" y="160013"/>
                    </a:cubicBezTo>
                    <a:cubicBezTo>
                      <a:pt x="487599" y="188362"/>
                      <a:pt x="487599" y="196552"/>
                      <a:pt x="487599" y="268368"/>
                    </a:cubicBezTo>
                    <a:cubicBezTo>
                      <a:pt x="487599" y="340185"/>
                      <a:pt x="487599" y="348375"/>
                      <a:pt x="486339" y="376724"/>
                    </a:cubicBezTo>
                    <a:cubicBezTo>
                      <a:pt x="485079" y="402553"/>
                      <a:pt x="480669" y="417042"/>
                      <a:pt x="476890" y="426492"/>
                    </a:cubicBezTo>
                    <a:cubicBezTo>
                      <a:pt x="471849" y="439091"/>
                      <a:pt x="466180" y="447911"/>
                      <a:pt x="456730" y="457360"/>
                    </a:cubicBezTo>
                    <a:cubicBezTo>
                      <a:pt x="447281" y="466810"/>
                      <a:pt x="438461" y="472480"/>
                      <a:pt x="425862" y="477519"/>
                    </a:cubicBezTo>
                    <a:cubicBezTo>
                      <a:pt x="416412" y="481299"/>
                      <a:pt x="402552" y="485709"/>
                      <a:pt x="376094" y="486969"/>
                    </a:cubicBezTo>
                    <a:cubicBezTo>
                      <a:pt x="347745" y="488229"/>
                      <a:pt x="339555" y="488229"/>
                      <a:pt x="267739" y="488229"/>
                    </a:cubicBezTo>
                    <a:cubicBezTo>
                      <a:pt x="195921" y="488229"/>
                      <a:pt x="187732" y="488229"/>
                      <a:pt x="159383" y="486969"/>
                    </a:cubicBezTo>
                    <a:cubicBezTo>
                      <a:pt x="133554" y="485709"/>
                      <a:pt x="119065" y="481299"/>
                      <a:pt x="109615" y="477519"/>
                    </a:cubicBezTo>
                    <a:cubicBezTo>
                      <a:pt x="97016" y="472480"/>
                      <a:pt x="88196" y="466810"/>
                      <a:pt x="78747" y="457360"/>
                    </a:cubicBezTo>
                    <a:cubicBezTo>
                      <a:pt x="69297" y="447911"/>
                      <a:pt x="63627" y="439091"/>
                      <a:pt x="58587" y="426492"/>
                    </a:cubicBezTo>
                    <a:cubicBezTo>
                      <a:pt x="54808" y="417042"/>
                      <a:pt x="50398" y="403183"/>
                      <a:pt x="49138" y="376724"/>
                    </a:cubicBezTo>
                    <a:cubicBezTo>
                      <a:pt x="47878" y="348375"/>
                      <a:pt x="47878" y="340185"/>
                      <a:pt x="47878" y="268368"/>
                    </a:cubicBezTo>
                    <a:cubicBezTo>
                      <a:pt x="47878" y="196552"/>
                      <a:pt x="47878" y="188362"/>
                      <a:pt x="49138" y="160013"/>
                    </a:cubicBezTo>
                    <a:cubicBezTo>
                      <a:pt x="50398" y="134184"/>
                      <a:pt x="54808" y="119695"/>
                      <a:pt x="58587" y="110245"/>
                    </a:cubicBezTo>
                    <a:cubicBezTo>
                      <a:pt x="63627" y="97646"/>
                      <a:pt x="69297" y="88826"/>
                      <a:pt x="78747" y="79377"/>
                    </a:cubicBezTo>
                    <a:cubicBezTo>
                      <a:pt x="88196" y="69927"/>
                      <a:pt x="97016" y="64257"/>
                      <a:pt x="109615" y="59217"/>
                    </a:cubicBezTo>
                    <a:cubicBezTo>
                      <a:pt x="119065" y="55438"/>
                      <a:pt x="132924" y="51028"/>
                      <a:pt x="159383" y="49768"/>
                    </a:cubicBezTo>
                    <a:cubicBezTo>
                      <a:pt x="187732" y="48508"/>
                      <a:pt x="195921" y="48508"/>
                      <a:pt x="267739" y="48508"/>
                    </a:cubicBezTo>
                    <a:moveTo>
                      <a:pt x="267739" y="0"/>
                    </a:moveTo>
                    <a:cubicBezTo>
                      <a:pt x="195292" y="0"/>
                      <a:pt x="185842" y="0"/>
                      <a:pt x="157493" y="1890"/>
                    </a:cubicBezTo>
                    <a:cubicBezTo>
                      <a:pt x="129144" y="3150"/>
                      <a:pt x="109615" y="7560"/>
                      <a:pt x="92606" y="14489"/>
                    </a:cubicBezTo>
                    <a:cubicBezTo>
                      <a:pt x="74967" y="21419"/>
                      <a:pt x="59847" y="30239"/>
                      <a:pt x="45358" y="45358"/>
                    </a:cubicBezTo>
                    <a:cubicBezTo>
                      <a:pt x="30239" y="60477"/>
                      <a:pt x="21419" y="74967"/>
                      <a:pt x="14489" y="92606"/>
                    </a:cubicBezTo>
                    <a:cubicBezTo>
                      <a:pt x="7560" y="109615"/>
                      <a:pt x="3150" y="129144"/>
                      <a:pt x="1890" y="157493"/>
                    </a:cubicBezTo>
                    <a:cubicBezTo>
                      <a:pt x="630" y="185842"/>
                      <a:pt x="0" y="195292"/>
                      <a:pt x="0" y="267739"/>
                    </a:cubicBezTo>
                    <a:cubicBezTo>
                      <a:pt x="0" y="340185"/>
                      <a:pt x="0" y="349635"/>
                      <a:pt x="1890" y="377984"/>
                    </a:cubicBezTo>
                    <a:cubicBezTo>
                      <a:pt x="3150" y="406333"/>
                      <a:pt x="7560" y="425862"/>
                      <a:pt x="14489" y="442871"/>
                    </a:cubicBezTo>
                    <a:cubicBezTo>
                      <a:pt x="21419" y="460510"/>
                      <a:pt x="30239" y="475630"/>
                      <a:pt x="45358" y="490119"/>
                    </a:cubicBezTo>
                    <a:cubicBezTo>
                      <a:pt x="60477" y="505238"/>
                      <a:pt x="74967" y="514058"/>
                      <a:pt x="92606" y="520988"/>
                    </a:cubicBezTo>
                    <a:cubicBezTo>
                      <a:pt x="109615" y="527917"/>
                      <a:pt x="129144" y="532327"/>
                      <a:pt x="157493" y="533587"/>
                    </a:cubicBezTo>
                    <a:cubicBezTo>
                      <a:pt x="185842" y="534847"/>
                      <a:pt x="195292" y="535477"/>
                      <a:pt x="267739" y="535477"/>
                    </a:cubicBezTo>
                    <a:cubicBezTo>
                      <a:pt x="340185" y="535477"/>
                      <a:pt x="349635" y="535477"/>
                      <a:pt x="377984" y="533587"/>
                    </a:cubicBezTo>
                    <a:cubicBezTo>
                      <a:pt x="406333" y="532327"/>
                      <a:pt x="425862" y="527917"/>
                      <a:pt x="442871" y="520988"/>
                    </a:cubicBezTo>
                    <a:cubicBezTo>
                      <a:pt x="460510" y="514058"/>
                      <a:pt x="475630" y="505238"/>
                      <a:pt x="490119" y="490119"/>
                    </a:cubicBezTo>
                    <a:cubicBezTo>
                      <a:pt x="505238" y="475000"/>
                      <a:pt x="514058" y="460510"/>
                      <a:pt x="520988" y="442871"/>
                    </a:cubicBezTo>
                    <a:cubicBezTo>
                      <a:pt x="527917" y="425862"/>
                      <a:pt x="532327" y="406333"/>
                      <a:pt x="533587" y="377984"/>
                    </a:cubicBezTo>
                    <a:cubicBezTo>
                      <a:pt x="534847" y="349635"/>
                      <a:pt x="535477" y="340185"/>
                      <a:pt x="535477" y="267739"/>
                    </a:cubicBezTo>
                    <a:cubicBezTo>
                      <a:pt x="535477" y="195292"/>
                      <a:pt x="535477" y="185842"/>
                      <a:pt x="533587" y="157493"/>
                    </a:cubicBezTo>
                    <a:cubicBezTo>
                      <a:pt x="532327" y="129144"/>
                      <a:pt x="527917" y="109615"/>
                      <a:pt x="520988" y="92606"/>
                    </a:cubicBezTo>
                    <a:cubicBezTo>
                      <a:pt x="514058" y="74967"/>
                      <a:pt x="505238" y="59847"/>
                      <a:pt x="490119" y="45358"/>
                    </a:cubicBezTo>
                    <a:cubicBezTo>
                      <a:pt x="474999" y="30239"/>
                      <a:pt x="460510" y="21419"/>
                      <a:pt x="442871" y="14489"/>
                    </a:cubicBezTo>
                    <a:cubicBezTo>
                      <a:pt x="425862" y="7560"/>
                      <a:pt x="406333" y="3150"/>
                      <a:pt x="377984" y="1890"/>
                    </a:cubicBezTo>
                    <a:cubicBezTo>
                      <a:pt x="349635" y="630"/>
                      <a:pt x="340185" y="0"/>
                      <a:pt x="267739" y="0"/>
                    </a:cubicBezTo>
                    <a:lnTo>
                      <a:pt x="2677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29"/>
              <p:cNvSpPr/>
              <p:nvPr/>
            </p:nvSpPr>
            <p:spPr>
              <a:xfrm>
                <a:off x="2237925" y="2787786"/>
                <a:ext cx="274668" cy="274668"/>
              </a:xfrm>
              <a:custGeom>
                <a:avLst/>
                <a:gdLst/>
                <a:ahLst/>
                <a:cxnLst/>
                <a:rect l="l" t="t" r="r" b="b"/>
                <a:pathLst>
                  <a:path w="274668" h="274668" extrusionOk="0">
                    <a:moveTo>
                      <a:pt x="137334" y="0"/>
                    </a:moveTo>
                    <a:cubicBezTo>
                      <a:pt x="61107" y="0"/>
                      <a:pt x="0" y="61737"/>
                      <a:pt x="0" y="137334"/>
                    </a:cubicBezTo>
                    <a:cubicBezTo>
                      <a:pt x="0" y="212931"/>
                      <a:pt x="61737" y="274668"/>
                      <a:pt x="137334" y="274668"/>
                    </a:cubicBezTo>
                    <a:cubicBezTo>
                      <a:pt x="212931" y="274668"/>
                      <a:pt x="274668" y="212931"/>
                      <a:pt x="274668" y="137334"/>
                    </a:cubicBezTo>
                    <a:cubicBezTo>
                      <a:pt x="274668" y="61737"/>
                      <a:pt x="212931" y="0"/>
                      <a:pt x="137334" y="0"/>
                    </a:cubicBezTo>
                    <a:close/>
                    <a:moveTo>
                      <a:pt x="137334" y="226790"/>
                    </a:moveTo>
                    <a:cubicBezTo>
                      <a:pt x="88196" y="226790"/>
                      <a:pt x="47878" y="187102"/>
                      <a:pt x="47878" y="137334"/>
                    </a:cubicBezTo>
                    <a:cubicBezTo>
                      <a:pt x="47878" y="87566"/>
                      <a:pt x="87566" y="47878"/>
                      <a:pt x="137334" y="47878"/>
                    </a:cubicBezTo>
                    <a:cubicBezTo>
                      <a:pt x="186472" y="47878"/>
                      <a:pt x="226790" y="87566"/>
                      <a:pt x="226790" y="137334"/>
                    </a:cubicBezTo>
                    <a:cubicBezTo>
                      <a:pt x="226790" y="187102"/>
                      <a:pt x="186472" y="226790"/>
                      <a:pt x="137334" y="22679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29"/>
              <p:cNvSpPr/>
              <p:nvPr/>
            </p:nvSpPr>
            <p:spPr>
              <a:xfrm>
                <a:off x="2486134" y="2749988"/>
                <a:ext cx="64257" cy="64257"/>
              </a:xfrm>
              <a:custGeom>
                <a:avLst/>
                <a:gdLst/>
                <a:ahLst/>
                <a:cxnLst/>
                <a:rect l="l" t="t" r="r" b="b"/>
                <a:pathLst>
                  <a:path w="64257" h="64257" extrusionOk="0">
                    <a:moveTo>
                      <a:pt x="64257" y="32129"/>
                    </a:moveTo>
                    <a:cubicBezTo>
                      <a:pt x="64257" y="49873"/>
                      <a:pt x="49873" y="64257"/>
                      <a:pt x="32129" y="64257"/>
                    </a:cubicBezTo>
                    <a:cubicBezTo>
                      <a:pt x="14385" y="64257"/>
                      <a:pt x="0" y="49873"/>
                      <a:pt x="0" y="32129"/>
                    </a:cubicBezTo>
                    <a:cubicBezTo>
                      <a:pt x="0" y="14384"/>
                      <a:pt x="14385" y="0"/>
                      <a:pt x="32129" y="0"/>
                    </a:cubicBezTo>
                    <a:cubicBezTo>
                      <a:pt x="49873" y="0"/>
                      <a:pt x="64257" y="14384"/>
                      <a:pt x="64257" y="321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85" name="Google Shape;585;p29"/>
          <p:cNvGrpSpPr/>
          <p:nvPr/>
        </p:nvGrpSpPr>
        <p:grpSpPr>
          <a:xfrm>
            <a:off x="8782409" y="5686956"/>
            <a:ext cx="610343" cy="610794"/>
            <a:chOff x="-1196056" y="2499889"/>
            <a:chExt cx="850463" cy="851092"/>
          </a:xfrm>
        </p:grpSpPr>
        <p:sp>
          <p:nvSpPr>
            <p:cNvPr id="586" name="Google Shape;586;p29"/>
            <p:cNvSpPr/>
            <p:nvPr/>
          </p:nvSpPr>
          <p:spPr>
            <a:xfrm>
              <a:off x="-1196056" y="2499889"/>
              <a:ext cx="850463" cy="845423"/>
            </a:xfrm>
            <a:custGeom>
              <a:avLst/>
              <a:gdLst/>
              <a:ahLst/>
              <a:cxnLst/>
              <a:rect l="l" t="t" r="r" b="b"/>
              <a:pathLst>
                <a:path w="850463" h="845423" extrusionOk="0">
                  <a:moveTo>
                    <a:pt x="850463" y="425232"/>
                  </a:moveTo>
                  <a:cubicBezTo>
                    <a:pt x="850463" y="190252"/>
                    <a:pt x="660212" y="0"/>
                    <a:pt x="425232" y="0"/>
                  </a:cubicBezTo>
                  <a:cubicBezTo>
                    <a:pt x="190252" y="0"/>
                    <a:pt x="0" y="190252"/>
                    <a:pt x="0" y="425232"/>
                  </a:cubicBezTo>
                  <a:cubicBezTo>
                    <a:pt x="0" y="637533"/>
                    <a:pt x="155603" y="813295"/>
                    <a:pt x="359085" y="845424"/>
                  </a:cubicBezTo>
                  <a:lnTo>
                    <a:pt x="359085" y="548076"/>
                  </a:lnTo>
                  <a:lnTo>
                    <a:pt x="251359" y="548076"/>
                  </a:lnTo>
                  <a:lnTo>
                    <a:pt x="251359" y="425232"/>
                  </a:lnTo>
                  <a:lnTo>
                    <a:pt x="359085" y="425232"/>
                  </a:lnTo>
                  <a:lnTo>
                    <a:pt x="359085" y="331996"/>
                  </a:lnTo>
                  <a:cubicBezTo>
                    <a:pt x="359085" y="225530"/>
                    <a:pt x="422712" y="166313"/>
                    <a:pt x="519728" y="166313"/>
                  </a:cubicBezTo>
                  <a:cubicBezTo>
                    <a:pt x="566346" y="166313"/>
                    <a:pt x="614854" y="174503"/>
                    <a:pt x="614854" y="174503"/>
                  </a:cubicBezTo>
                  <a:lnTo>
                    <a:pt x="614854" y="279078"/>
                  </a:lnTo>
                  <a:lnTo>
                    <a:pt x="561306" y="279078"/>
                  </a:lnTo>
                  <a:cubicBezTo>
                    <a:pt x="508388" y="279078"/>
                    <a:pt x="492009" y="311837"/>
                    <a:pt x="492009" y="345225"/>
                  </a:cubicBezTo>
                  <a:lnTo>
                    <a:pt x="492009" y="425232"/>
                  </a:lnTo>
                  <a:lnTo>
                    <a:pt x="609184" y="425232"/>
                  </a:lnTo>
                  <a:lnTo>
                    <a:pt x="590285" y="548076"/>
                  </a:lnTo>
                  <a:lnTo>
                    <a:pt x="491379" y="548076"/>
                  </a:lnTo>
                  <a:lnTo>
                    <a:pt x="491379" y="845424"/>
                  </a:lnTo>
                  <a:cubicBezTo>
                    <a:pt x="694860" y="813925"/>
                    <a:pt x="850463" y="637533"/>
                    <a:pt x="850463" y="425232"/>
                  </a:cubicBezTo>
                  <a:close/>
                </a:path>
              </a:pathLst>
            </a:custGeom>
            <a:solidFill>
              <a:srgbClr val="9FDA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29">
              <a:hlinkClick r:id="rId4"/>
            </p:cNvPr>
            <p:cNvSpPr/>
            <p:nvPr/>
          </p:nvSpPr>
          <p:spPr>
            <a:xfrm>
              <a:off x="-945327" y="2666201"/>
              <a:ext cx="363494" cy="684780"/>
            </a:xfrm>
            <a:custGeom>
              <a:avLst/>
              <a:gdLst/>
              <a:ahLst/>
              <a:cxnLst/>
              <a:rect l="l" t="t" r="r" b="b"/>
              <a:pathLst>
                <a:path w="363494" h="684780" extrusionOk="0">
                  <a:moveTo>
                    <a:pt x="339555" y="381764"/>
                  </a:moveTo>
                  <a:lnTo>
                    <a:pt x="358455" y="258919"/>
                  </a:lnTo>
                  <a:lnTo>
                    <a:pt x="240650" y="258919"/>
                  </a:lnTo>
                  <a:lnTo>
                    <a:pt x="240650" y="179542"/>
                  </a:lnTo>
                  <a:cubicBezTo>
                    <a:pt x="240650" y="146154"/>
                    <a:pt x="257029" y="113395"/>
                    <a:pt x="309947" y="113395"/>
                  </a:cubicBezTo>
                  <a:lnTo>
                    <a:pt x="363494" y="113395"/>
                  </a:lnTo>
                  <a:lnTo>
                    <a:pt x="363494" y="8190"/>
                  </a:lnTo>
                  <a:cubicBezTo>
                    <a:pt x="363494" y="8190"/>
                    <a:pt x="314987" y="0"/>
                    <a:pt x="268368" y="0"/>
                  </a:cubicBezTo>
                  <a:cubicBezTo>
                    <a:pt x="171353" y="0"/>
                    <a:pt x="107725" y="58588"/>
                    <a:pt x="107725" y="165683"/>
                  </a:cubicBezTo>
                  <a:lnTo>
                    <a:pt x="107725" y="259549"/>
                  </a:lnTo>
                  <a:lnTo>
                    <a:pt x="0" y="259549"/>
                  </a:lnTo>
                  <a:lnTo>
                    <a:pt x="0" y="382394"/>
                  </a:lnTo>
                  <a:lnTo>
                    <a:pt x="107725" y="382394"/>
                  </a:lnTo>
                  <a:lnTo>
                    <a:pt x="107725" y="679741"/>
                  </a:lnTo>
                  <a:cubicBezTo>
                    <a:pt x="129144" y="682891"/>
                    <a:pt x="151823" y="684781"/>
                    <a:pt x="173873" y="684781"/>
                  </a:cubicBezTo>
                  <a:cubicBezTo>
                    <a:pt x="195922" y="684781"/>
                    <a:pt x="218601" y="682891"/>
                    <a:pt x="240020" y="679741"/>
                  </a:cubicBezTo>
                  <a:lnTo>
                    <a:pt x="240020" y="382394"/>
                  </a:lnTo>
                  <a:lnTo>
                    <a:pt x="339555" y="3823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8" name="Google Shape;588;p29"/>
          <p:cNvSpPr/>
          <p:nvPr/>
        </p:nvSpPr>
        <p:spPr>
          <a:xfrm>
            <a:off x="9494024" y="5692848"/>
            <a:ext cx="610343" cy="610343"/>
          </a:xfrm>
          <a:custGeom>
            <a:avLst/>
            <a:gdLst/>
            <a:ahLst/>
            <a:cxnLst/>
            <a:rect l="l" t="t" r="r" b="b"/>
            <a:pathLst>
              <a:path w="850463" h="850463" extrusionOk="0">
                <a:moveTo>
                  <a:pt x="850464" y="425232"/>
                </a:moveTo>
                <a:cubicBezTo>
                  <a:pt x="850464" y="660081"/>
                  <a:pt x="660081" y="850464"/>
                  <a:pt x="425232" y="850464"/>
                </a:cubicBezTo>
                <a:cubicBezTo>
                  <a:pt x="190383" y="850464"/>
                  <a:pt x="0" y="660081"/>
                  <a:pt x="0" y="425232"/>
                </a:cubicBezTo>
                <a:cubicBezTo>
                  <a:pt x="0" y="190383"/>
                  <a:pt x="190383" y="0"/>
                  <a:pt x="425232" y="0"/>
                </a:cubicBezTo>
                <a:cubicBezTo>
                  <a:pt x="660081" y="0"/>
                  <a:pt x="850464" y="190383"/>
                  <a:pt x="850464" y="425232"/>
                </a:cubicBezTo>
                <a:close/>
              </a:path>
            </a:pathLst>
          </a:cu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9" name="Google Shape;589;p29" descr="World with solid fill">
            <a:hlinkClick r:id="rId5"/>
          </p:cNvPr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1602" y="5745797"/>
            <a:ext cx="535186" cy="5351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ABCE99-00BC-0D5A-CC3E-D249B3E7012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448419" y="1079400"/>
            <a:ext cx="9234385" cy="328820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IE" sz="3600" b="1" dirty="0"/>
              <a:t>Gratulacje, </a:t>
            </a:r>
            <a:r>
              <a:rPr lang="en-IE" sz="3600" dirty="0"/>
              <a:t>twoja podróż edukacyjna przebiega tak dobrze... idź dalej!</a:t>
            </a:r>
          </a:p>
          <a:p>
            <a:pPr>
              <a:lnSpc>
                <a:spcPct val="110000"/>
              </a:lnSpc>
            </a:pPr>
            <a:r>
              <a:rPr lang="en-IE" sz="3600" dirty="0"/>
              <a:t>W</a:t>
            </a:r>
            <a:r>
              <a:rPr lang="pl-PL" sz="3600" dirty="0"/>
              <a:t> piątym</a:t>
            </a:r>
            <a:r>
              <a:rPr lang="en-IE" sz="3600" dirty="0"/>
              <a:t> module omawiamy </a:t>
            </a:r>
            <a:r>
              <a:rPr lang="en-IE" sz="3600" dirty="0" err="1"/>
              <a:t>i</a:t>
            </a:r>
            <a:r>
              <a:rPr lang="en-IE" sz="3600" dirty="0"/>
              <a:t> </a:t>
            </a:r>
            <a:r>
              <a:rPr lang="pl-PL" sz="3600" dirty="0"/>
              <a:t>odkrywamy</a:t>
            </a:r>
            <a:r>
              <a:rPr lang="en-IE" sz="3600" dirty="0"/>
              <a:t> </a:t>
            </a:r>
            <a:r>
              <a:rPr lang="en-IE" sz="3600" b="1" dirty="0"/>
              <a:t>ekologię krajobrazu</a:t>
            </a:r>
          </a:p>
          <a:p>
            <a:pPr>
              <a:lnSpc>
                <a:spcPct val="110000"/>
              </a:lnSpc>
            </a:pPr>
            <a:endParaRPr lang="en-IE" sz="3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Green question mark">
            <a:extLst>
              <a:ext uri="{FF2B5EF4-FFF2-40B4-BE49-F238E27FC236}">
                <a16:creationId xmlns:a16="http://schemas.microsoft.com/office/drawing/2014/main" id="{6961A6EA-21D0-CDD4-7FB3-964AE84B11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3559" r="33559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9B90E-BE6B-AB23-02A2-5A475DD1B3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5671" y="2102433"/>
            <a:ext cx="7954368" cy="3291086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Poświęć kilka minut na zastanowienie się nad poniższymi pytaniami: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Jaki 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może być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pozytywny wpływ agroekologii na społeczności?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znasz jakieś praktyczne narzędzia, które mogą wspierać suwerenność żywnościową wśród społeczności?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25DA49-E1C2-A6FF-0FA9-3C78EF3BF4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5671" y="913838"/>
            <a:ext cx="6902316" cy="992652"/>
          </a:xfrm>
        </p:spPr>
        <p:txBody>
          <a:bodyPr/>
          <a:lstStyle/>
          <a:p>
            <a:r>
              <a:rPr lang="pl-PL" b="1" dirty="0">
                <a:solidFill>
                  <a:srgbClr val="8DC6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 na początek </a:t>
            </a:r>
            <a:r>
              <a:rPr lang="en-IE" b="1" dirty="0" err="1">
                <a:solidFill>
                  <a:srgbClr val="8DC6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zastanówmy</a:t>
            </a:r>
            <a:r>
              <a:rPr lang="en-IE" b="1" dirty="0">
                <a:solidFill>
                  <a:srgbClr val="8DC6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b="1" dirty="0" err="1">
                <a:solidFill>
                  <a:srgbClr val="8DC6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się</a:t>
            </a:r>
            <a:r>
              <a:rPr lang="pl-PL" b="1" dirty="0">
                <a:solidFill>
                  <a:srgbClr val="8DC6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IE" b="1" dirty="0">
              <a:solidFill>
                <a:srgbClr val="8DC64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30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6"/>
          <p:cNvSpPr txBox="1">
            <a:spLocks noGrp="1"/>
          </p:cNvSpPr>
          <p:nvPr>
            <p:ph type="body" idx="1"/>
          </p:nvPr>
        </p:nvSpPr>
        <p:spPr>
          <a:xfrm>
            <a:off x="6186233" y="2341241"/>
            <a:ext cx="6010480" cy="3066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</a:pPr>
            <a:r>
              <a:rPr lang="en-US"/>
              <a:t>Wprowadzenie</a:t>
            </a:r>
            <a:endParaRPr/>
          </a:p>
        </p:txBody>
      </p:sp>
      <p:sp>
        <p:nvSpPr>
          <p:cNvPr id="267" name="Google Shape;267;p6"/>
          <p:cNvSpPr txBox="1">
            <a:spLocks noGrp="1"/>
          </p:cNvSpPr>
          <p:nvPr>
            <p:ph type="body" idx="2"/>
          </p:nvPr>
        </p:nvSpPr>
        <p:spPr>
          <a:xfrm>
            <a:off x="4502882" y="892243"/>
            <a:ext cx="2066906" cy="582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None/>
            </a:pPr>
            <a:r>
              <a:rPr lang="en-US"/>
              <a:t>01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7"/>
          <p:cNvSpPr/>
          <p:nvPr/>
        </p:nvSpPr>
        <p:spPr>
          <a:xfrm>
            <a:off x="9481175" y="4399750"/>
            <a:ext cx="2395800" cy="1767000"/>
          </a:xfrm>
          <a:prstGeom prst="ellipse">
            <a:avLst/>
          </a:prstGeom>
          <a:solidFill>
            <a:srgbClr val="9FDAD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7"/>
          <p:cNvSpPr txBox="1">
            <a:spLocks noGrp="1"/>
          </p:cNvSpPr>
          <p:nvPr>
            <p:ph type="body" idx="1"/>
          </p:nvPr>
        </p:nvSpPr>
        <p:spPr>
          <a:xfrm>
            <a:off x="609601" y="1049550"/>
            <a:ext cx="9131562" cy="47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pl-PL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Jako zrównoważone podejście do rolnictwa, agroekologia wywiera znaczący wpływ nie tylko na środowisko, ale także na </a:t>
            </a:r>
            <a:r>
              <a:rPr lang="pl-PL" b="1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dynamikę społeczno-ekonomiczną i polityczną</a:t>
            </a:r>
            <a:r>
              <a:rPr lang="pl-PL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, która kształtuje systemy produkcji rolnej. </a:t>
            </a:r>
          </a:p>
          <a:p>
            <a:pPr marL="228600" lvl="0" indent="-2286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pl-PL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Skutkuje </a:t>
            </a:r>
            <a:r>
              <a:rPr lang="pl-PL" b="1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większą autonomią i dobrobytem producentów żywności</a:t>
            </a:r>
            <a:r>
              <a:rPr lang="pl-PL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, wspiera godne i znaczące formy pracy w ramach systemów żywnościowych oraz redefiniuje interakcje z gatunkami innymi niż człowiek i przestrzeniami naturalnymi. </a:t>
            </a:r>
          </a:p>
          <a:p>
            <a:pPr marL="228600" lvl="0" indent="-2286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lang="pl-PL"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</a:ext>
              </a:extLst>
            </a:endParaRPr>
          </a:p>
          <a:p>
            <a:pPr marL="228600" lvl="0" indent="-2286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pl-PL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Jak wspomniano w module 3, społeczno-polityczny wymiar agroekologii obejmuje takie aspekty, jak prawo do ziemi, banki nasion, społeczności, dostęp do kredytów, lokalne rynki i dzielenie się wiedzą, praca nad budowaniem autonomicznych przestrzeni, które cenią lokalną wiedzę i przekształcają produkcję żywności w bardziej zrównoważone ekologicznie i sprawiedliwe społecznie systemy.</a:t>
            </a:r>
            <a:endParaRPr dirty="0"/>
          </a:p>
        </p:txBody>
      </p:sp>
      <p:sp>
        <p:nvSpPr>
          <p:cNvPr id="274" name="Google Shape;274;p7"/>
          <p:cNvSpPr txBox="1">
            <a:spLocks noGrp="1"/>
          </p:cNvSpPr>
          <p:nvPr>
            <p:ph type="body" idx="2"/>
          </p:nvPr>
        </p:nvSpPr>
        <p:spPr>
          <a:xfrm>
            <a:off x="492693" y="382212"/>
            <a:ext cx="1059510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3600"/>
              <a:buNone/>
            </a:pPr>
            <a:r>
              <a:rPr lang="en-US" b="1" dirty="0"/>
              <a:t>Wprowadzenie </a:t>
            </a:r>
            <a:endParaRPr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DC641"/>
              </a:buClr>
              <a:buSzPts val="3600"/>
              <a:buNone/>
            </a:pPr>
            <a:endParaRPr b="1" dirty="0"/>
          </a:p>
        </p:txBody>
      </p:sp>
      <p:grpSp>
        <p:nvGrpSpPr>
          <p:cNvPr id="275" name="Google Shape;275;p7"/>
          <p:cNvGrpSpPr/>
          <p:nvPr/>
        </p:nvGrpSpPr>
        <p:grpSpPr>
          <a:xfrm rot="3730759">
            <a:off x="10590024" y="380632"/>
            <a:ext cx="949887" cy="1163493"/>
            <a:chOff x="7602444" y="4967675"/>
            <a:chExt cx="483620" cy="592374"/>
          </a:xfrm>
        </p:grpSpPr>
        <p:grpSp>
          <p:nvGrpSpPr>
            <p:cNvPr id="276" name="Google Shape;276;p7"/>
            <p:cNvGrpSpPr/>
            <p:nvPr/>
          </p:nvGrpSpPr>
          <p:grpSpPr>
            <a:xfrm>
              <a:off x="7618661" y="4967675"/>
              <a:ext cx="467403" cy="507609"/>
              <a:chOff x="2251964" y="3590497"/>
              <a:chExt cx="467403" cy="507609"/>
            </a:xfrm>
          </p:grpSpPr>
          <p:sp>
            <p:nvSpPr>
              <p:cNvPr id="277" name="Google Shape;277;p7"/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/>
                <a:ahLst/>
                <a:cxnLst/>
                <a:rect l="l" t="t" r="r" b="b"/>
                <a:pathLst>
                  <a:path w="228111" h="209384" extrusionOk="0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/>
                <a:ahLst/>
                <a:cxnLst/>
                <a:rect l="l" t="t" r="r" b="b"/>
                <a:pathLst>
                  <a:path w="176382" h="341656" extrusionOk="0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/>
                <a:ahLst/>
                <a:cxnLst/>
                <a:rect l="l" t="t" r="r" b="b"/>
                <a:pathLst>
                  <a:path w="173755" h="240181" extrusionOk="0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0" name="Google Shape;280;p7"/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</p:grpSpPr>
          <p:sp>
            <p:nvSpPr>
              <p:cNvPr id="281" name="Google Shape;281;p7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7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3" name="Google Shape;283;p7"/>
          <p:cNvSpPr txBox="1"/>
          <p:nvPr/>
        </p:nvSpPr>
        <p:spPr>
          <a:xfrm>
            <a:off x="9593525" y="4704888"/>
            <a:ext cx="2171100" cy="1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Dowiedz się więcej: </a:t>
            </a:r>
            <a:endParaRPr sz="18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b="1" i="0" u="sng" strike="noStrike" cap="none" dirty="0">
                <a:solidFill>
                  <a:schemeClr val="hlin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  <a:hlinkClick r:id="rId3"/>
              </a:rPr>
              <a:t>Wartości ludzkie i społeczne w agroekologii</a:t>
            </a:r>
            <a:endParaRPr sz="18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8"/>
          <p:cNvSpPr txBox="1">
            <a:spLocks noGrp="1"/>
          </p:cNvSpPr>
          <p:nvPr>
            <p:ph type="body" idx="1"/>
          </p:nvPr>
        </p:nvSpPr>
        <p:spPr>
          <a:xfrm>
            <a:off x="4802479" y="681798"/>
            <a:ext cx="65628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2400"/>
              <a:buNone/>
            </a:pPr>
            <a:r>
              <a:rPr lang="en-US" dirty="0">
                <a:solidFill>
                  <a:srgbClr val="6AA84F"/>
                </a:solidFill>
              </a:rPr>
              <a:t>Cele </a:t>
            </a:r>
            <a:r>
              <a:rPr lang="en-US" dirty="0" err="1">
                <a:solidFill>
                  <a:srgbClr val="6AA84F"/>
                </a:solidFill>
              </a:rPr>
              <a:t>zrównoważonego</a:t>
            </a:r>
            <a:r>
              <a:rPr lang="en-US" dirty="0">
                <a:solidFill>
                  <a:srgbClr val="6AA84F"/>
                </a:solidFill>
              </a:rPr>
              <a:t> </a:t>
            </a:r>
            <a:r>
              <a:rPr lang="en-US" dirty="0" err="1">
                <a:solidFill>
                  <a:srgbClr val="6AA84F"/>
                </a:solidFill>
              </a:rPr>
              <a:t>rozwoju</a:t>
            </a:r>
            <a:endParaRPr dirty="0">
              <a:solidFill>
                <a:srgbClr val="6AA84F"/>
              </a:solidFill>
            </a:endParaRPr>
          </a:p>
        </p:txBody>
      </p:sp>
      <p:sp>
        <p:nvSpPr>
          <p:cNvPr id="289" name="Google Shape;289;p8"/>
          <p:cNvSpPr txBox="1">
            <a:spLocks noGrp="1"/>
          </p:cNvSpPr>
          <p:nvPr>
            <p:ph type="body" idx="2"/>
          </p:nvPr>
        </p:nvSpPr>
        <p:spPr>
          <a:xfrm>
            <a:off x="4263528" y="1089369"/>
            <a:ext cx="7317594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r>
              <a:rPr lang="pl-PL" sz="1700" dirty="0"/>
              <a:t>Agroekologia jest zgodna z Celami Zrównoważonego Rozwoju (SDG), będąc jedną z kluczowych odpowiedzi na zrównoważoną transformację naszych systemów żywnościowych. Wspiera producentów żywności w obniżaniu kosztów produkcji, co przekłada się na wyższe dochody, stabilność ekonomiczną i odporność</a:t>
            </a:r>
            <a:r>
              <a:rPr lang="en-US" sz="1700" dirty="0"/>
              <a:t>.</a:t>
            </a:r>
            <a:endParaRPr sz="1700" dirty="0"/>
          </a:p>
        </p:txBody>
      </p:sp>
      <p:sp>
        <p:nvSpPr>
          <p:cNvPr id="290" name="Google Shape;290;p8"/>
          <p:cNvSpPr txBox="1">
            <a:spLocks noGrp="1"/>
          </p:cNvSpPr>
          <p:nvPr>
            <p:ph type="body" idx="3"/>
          </p:nvPr>
        </p:nvSpPr>
        <p:spPr>
          <a:xfrm>
            <a:off x="3679525" y="1017636"/>
            <a:ext cx="641119" cy="95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0"/>
              <a:buNone/>
            </a:pPr>
            <a:r>
              <a:rPr lang="en-US"/>
              <a:t>1</a:t>
            </a:r>
            <a:endParaRPr/>
          </a:p>
        </p:txBody>
      </p:sp>
      <p:sp>
        <p:nvSpPr>
          <p:cNvPr id="291" name="Google Shape;291;p8"/>
          <p:cNvSpPr txBox="1">
            <a:spLocks noGrp="1"/>
          </p:cNvSpPr>
          <p:nvPr>
            <p:ph type="body" idx="5"/>
          </p:nvPr>
        </p:nvSpPr>
        <p:spPr>
          <a:xfrm>
            <a:off x="4927792" y="2684061"/>
            <a:ext cx="65628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2400"/>
              <a:buNone/>
            </a:pPr>
            <a:r>
              <a:rPr lang="en-US">
                <a:solidFill>
                  <a:srgbClr val="6AA84F"/>
                </a:solidFill>
              </a:rPr>
              <a:t>Optymalizacja</a:t>
            </a:r>
            <a:endParaRPr>
              <a:solidFill>
                <a:srgbClr val="6AA84F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2400"/>
              <a:buNone/>
            </a:pPr>
            <a:endParaRPr>
              <a:solidFill>
                <a:srgbClr val="6AA84F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C641"/>
              </a:buClr>
              <a:buSzPts val="2400"/>
              <a:buNone/>
            </a:pPr>
            <a:endParaRPr>
              <a:solidFill>
                <a:srgbClr val="6AA84F"/>
              </a:solidFill>
            </a:endParaRPr>
          </a:p>
        </p:txBody>
      </p:sp>
      <p:sp>
        <p:nvSpPr>
          <p:cNvPr id="292" name="Google Shape;292;p8"/>
          <p:cNvSpPr txBox="1">
            <a:spLocks noGrp="1"/>
          </p:cNvSpPr>
          <p:nvPr>
            <p:ph type="body" idx="6"/>
          </p:nvPr>
        </p:nvSpPr>
        <p:spPr>
          <a:xfrm>
            <a:off x="4374525" y="3104450"/>
            <a:ext cx="7095600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r>
              <a:rPr lang="pl-PL" sz="1700" dirty="0"/>
              <a:t>Optymalizując wykorzystanie lokalnych i odnawialnych zasobów oraz wiedzy, agroekologia sprawia, że systemy produkcji rolnej mogą czerpać korzyści z ekosystemów, takie jak kontrola szkodników, zapylanie, „zdrowie” gleby i kontrola erozji, przy jednoczesnym zapewnieniu produktywności.</a:t>
            </a:r>
            <a:endParaRPr sz="1700" dirty="0"/>
          </a:p>
        </p:txBody>
      </p:sp>
      <p:sp>
        <p:nvSpPr>
          <p:cNvPr id="293" name="Google Shape;293;p8"/>
          <p:cNvSpPr txBox="1">
            <a:spLocks noGrp="1"/>
          </p:cNvSpPr>
          <p:nvPr>
            <p:ph type="body" idx="7"/>
          </p:nvPr>
        </p:nvSpPr>
        <p:spPr>
          <a:xfrm>
            <a:off x="3679524" y="2940769"/>
            <a:ext cx="641119" cy="95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0"/>
              <a:buNone/>
            </a:pPr>
            <a:r>
              <a:rPr lang="en-US"/>
              <a:t>2</a:t>
            </a:r>
            <a:endParaRPr/>
          </a:p>
        </p:txBody>
      </p:sp>
      <p:sp>
        <p:nvSpPr>
          <p:cNvPr id="294" name="Google Shape;294;p8"/>
          <p:cNvSpPr txBox="1">
            <a:spLocks noGrp="1"/>
          </p:cNvSpPr>
          <p:nvPr>
            <p:ph type="body" idx="8"/>
          </p:nvPr>
        </p:nvSpPr>
        <p:spPr>
          <a:xfrm>
            <a:off x="4927852" y="4540333"/>
            <a:ext cx="65628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2400"/>
              <a:buNone/>
            </a:pPr>
            <a:r>
              <a:rPr lang="pl-PL" dirty="0">
                <a:solidFill>
                  <a:srgbClr val="6AA84F"/>
                </a:solidFill>
              </a:rPr>
              <a:t>Lepsze zdrowie</a:t>
            </a:r>
            <a:endParaRPr dirty="0">
              <a:solidFill>
                <a:srgbClr val="6AA84F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C641"/>
              </a:buClr>
              <a:buSzPts val="2400"/>
              <a:buNone/>
            </a:pPr>
            <a:endParaRPr dirty="0">
              <a:solidFill>
                <a:srgbClr val="6AA84F"/>
              </a:solidFill>
            </a:endParaRPr>
          </a:p>
        </p:txBody>
      </p:sp>
      <p:sp>
        <p:nvSpPr>
          <p:cNvPr id="295" name="Google Shape;295;p8"/>
          <p:cNvSpPr txBox="1">
            <a:spLocks noGrp="1"/>
          </p:cNvSpPr>
          <p:nvPr>
            <p:ph type="body" idx="9"/>
          </p:nvPr>
        </p:nvSpPr>
        <p:spPr>
          <a:xfrm>
            <a:off x="4374625" y="4955850"/>
            <a:ext cx="7095600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r>
              <a:rPr lang="pl-PL" sz="1700" dirty="0"/>
              <a:t>Ponadto, minimalizując wykorzystanie potencjalnie szkodliwych środków agrochemicznych, zmniejsza negatywny wpływ rolnictwa na zdrowie ludzi i środowisko, a poprzez zmianę lokalizacji diety może pomóc w informowaniu o zrównoważonej i zdrowej żywności</a:t>
            </a:r>
            <a:r>
              <a:rPr lang="en-US" sz="1700" dirty="0"/>
              <a:t>. </a:t>
            </a:r>
            <a:endParaRPr sz="1700" dirty="0"/>
          </a:p>
          <a:p>
            <a:pPr marL="0" lvl="0" indent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1500" dirty="0"/>
          </a:p>
        </p:txBody>
      </p:sp>
      <p:sp>
        <p:nvSpPr>
          <p:cNvPr id="296" name="Google Shape;296;p8"/>
          <p:cNvSpPr txBox="1">
            <a:spLocks noGrp="1"/>
          </p:cNvSpPr>
          <p:nvPr>
            <p:ph type="body" idx="13"/>
          </p:nvPr>
        </p:nvSpPr>
        <p:spPr>
          <a:xfrm>
            <a:off x="3695022" y="4804566"/>
            <a:ext cx="641119" cy="95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0"/>
              <a:buNone/>
            </a:pPr>
            <a:r>
              <a:rPr lang="en-US"/>
              <a:t>3</a:t>
            </a:r>
            <a:endParaRPr/>
          </a:p>
        </p:txBody>
      </p:sp>
      <p:grpSp>
        <p:nvGrpSpPr>
          <p:cNvPr id="298" name="Google Shape;298;p8"/>
          <p:cNvGrpSpPr/>
          <p:nvPr/>
        </p:nvGrpSpPr>
        <p:grpSpPr>
          <a:xfrm rot="3730759">
            <a:off x="11181018" y="-146767"/>
            <a:ext cx="949887" cy="1163493"/>
            <a:chOff x="7602444" y="4967675"/>
            <a:chExt cx="483620" cy="592374"/>
          </a:xfrm>
        </p:grpSpPr>
        <p:grpSp>
          <p:nvGrpSpPr>
            <p:cNvPr id="299" name="Google Shape;299;p8"/>
            <p:cNvGrpSpPr/>
            <p:nvPr/>
          </p:nvGrpSpPr>
          <p:grpSpPr>
            <a:xfrm>
              <a:off x="7618661" y="4967675"/>
              <a:ext cx="467403" cy="507609"/>
              <a:chOff x="2251964" y="3590497"/>
              <a:chExt cx="467403" cy="507609"/>
            </a:xfrm>
          </p:grpSpPr>
          <p:sp>
            <p:nvSpPr>
              <p:cNvPr id="300" name="Google Shape;300;p8"/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/>
                <a:ahLst/>
                <a:cxnLst/>
                <a:rect l="l" t="t" r="r" b="b"/>
                <a:pathLst>
                  <a:path w="228111" h="209384" extrusionOk="0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/>
                <a:ahLst/>
                <a:cxnLst/>
                <a:rect l="l" t="t" r="r" b="b"/>
                <a:pathLst>
                  <a:path w="176382" h="341656" extrusionOk="0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/>
                <a:ahLst/>
                <a:cxnLst/>
                <a:rect l="l" t="t" r="r" b="b"/>
                <a:pathLst>
                  <a:path w="173755" h="240181" extrusionOk="0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3" name="Google Shape;303;p8"/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</p:grpSpPr>
          <p:sp>
            <p:nvSpPr>
              <p:cNvPr id="304" name="Google Shape;304;p8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8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" name="Symbol zastępczy obrazu 2"/>
          <p:cNvPicPr>
            <a:picLocks noGrp="1" noChangeAspect="1"/>
          </p:cNvPicPr>
          <p:nvPr>
            <p:ph type="pic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r="90"/>
          <a:stretch>
            <a:fillRect/>
          </a:stretch>
        </p:blipFill>
        <p:spPr/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"/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4"/>
          <a:stretch>
            <a:fillRect/>
          </a:stretch>
        </p:blipFill>
        <p:spPr/>
      </p:pic>
      <p:sp>
        <p:nvSpPr>
          <p:cNvPr id="311" name="Google Shape;311;p9"/>
          <p:cNvSpPr txBox="1">
            <a:spLocks noGrp="1"/>
          </p:cNvSpPr>
          <p:nvPr>
            <p:ph type="body" idx="1"/>
          </p:nvPr>
        </p:nvSpPr>
        <p:spPr>
          <a:xfrm>
            <a:off x="856356" y="1268964"/>
            <a:ext cx="4821945" cy="4064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</a:pPr>
            <a:r>
              <a:rPr lang="en-US"/>
              <a:t>"Zrównoważone rolnictwo to nie tylko uprawa roślin, ale także dbanie o glebę, wodę, powietrze i wszystkie żywe istoty, które od nich zależą".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</a:pPr>
            <a:endParaRPr/>
          </a:p>
        </p:txBody>
      </p:sp>
      <p:sp>
        <p:nvSpPr>
          <p:cNvPr id="312" name="Google Shape;312;p9"/>
          <p:cNvSpPr txBox="1"/>
          <p:nvPr/>
        </p:nvSpPr>
        <p:spPr>
          <a:xfrm>
            <a:off x="1686639" y="4827311"/>
            <a:ext cx="3161400" cy="5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Vandana Shiva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4" name="Google Shape;314;p9"/>
          <p:cNvGrpSpPr/>
          <p:nvPr/>
        </p:nvGrpSpPr>
        <p:grpSpPr>
          <a:xfrm>
            <a:off x="6926285" y="727383"/>
            <a:ext cx="1487826" cy="1083162"/>
            <a:chOff x="3400450" y="986392"/>
            <a:chExt cx="1487826" cy="1083162"/>
          </a:xfrm>
        </p:grpSpPr>
        <p:sp>
          <p:nvSpPr>
            <p:cNvPr id="315" name="Google Shape;315;p9"/>
            <p:cNvSpPr/>
            <p:nvPr/>
          </p:nvSpPr>
          <p:spPr>
            <a:xfrm>
              <a:off x="3400450" y="986392"/>
              <a:ext cx="1367826" cy="997498"/>
            </a:xfrm>
            <a:custGeom>
              <a:avLst/>
              <a:gdLst/>
              <a:ahLst/>
              <a:cxnLst/>
              <a:rect l="l" t="t" r="r" b="b"/>
              <a:pathLst>
                <a:path w="921110" h="671727" extrusionOk="0">
                  <a:moveTo>
                    <a:pt x="719999" y="669034"/>
                  </a:moveTo>
                  <a:cubicBezTo>
                    <a:pt x="715509" y="669034"/>
                    <a:pt x="710122" y="669034"/>
                    <a:pt x="705633" y="668136"/>
                  </a:cubicBezTo>
                  <a:cubicBezTo>
                    <a:pt x="641888" y="664544"/>
                    <a:pt x="582632" y="634908"/>
                    <a:pt x="546719" y="590007"/>
                  </a:cubicBezTo>
                  <a:cubicBezTo>
                    <a:pt x="468608" y="490325"/>
                    <a:pt x="518886" y="318801"/>
                    <a:pt x="544025" y="250551"/>
                  </a:cubicBezTo>
                  <a:cubicBezTo>
                    <a:pt x="585325" y="147277"/>
                    <a:pt x="665231" y="61964"/>
                    <a:pt x="774766" y="3592"/>
                  </a:cubicBezTo>
                  <a:lnTo>
                    <a:pt x="781948" y="0"/>
                  </a:lnTo>
                  <a:lnTo>
                    <a:pt x="856468" y="133807"/>
                  </a:lnTo>
                  <a:lnTo>
                    <a:pt x="848387" y="137399"/>
                  </a:lnTo>
                  <a:cubicBezTo>
                    <a:pt x="783744" y="162544"/>
                    <a:pt x="737955" y="211037"/>
                    <a:pt x="711918" y="281982"/>
                  </a:cubicBezTo>
                  <a:lnTo>
                    <a:pt x="715509" y="281982"/>
                  </a:lnTo>
                  <a:cubicBezTo>
                    <a:pt x="780153" y="281982"/>
                    <a:pt x="829533" y="299943"/>
                    <a:pt x="864548" y="336762"/>
                  </a:cubicBezTo>
                  <a:cubicBezTo>
                    <a:pt x="902257" y="371785"/>
                    <a:pt x="920213" y="416687"/>
                    <a:pt x="921111" y="474161"/>
                  </a:cubicBezTo>
                  <a:cubicBezTo>
                    <a:pt x="921111" y="528043"/>
                    <a:pt x="903154" y="574740"/>
                    <a:pt x="866344" y="611559"/>
                  </a:cubicBezTo>
                  <a:cubicBezTo>
                    <a:pt x="827737" y="648379"/>
                    <a:pt x="775664" y="669034"/>
                    <a:pt x="719999" y="669034"/>
                  </a:cubicBezTo>
                  <a:close/>
                  <a:moveTo>
                    <a:pt x="215422" y="671728"/>
                  </a:moveTo>
                  <a:cubicBezTo>
                    <a:pt x="210933" y="671728"/>
                    <a:pt x="205546" y="671728"/>
                    <a:pt x="201057" y="670830"/>
                  </a:cubicBezTo>
                  <a:cubicBezTo>
                    <a:pt x="136413" y="667238"/>
                    <a:pt x="77157" y="637603"/>
                    <a:pt x="41244" y="592701"/>
                  </a:cubicBezTo>
                  <a:cubicBezTo>
                    <a:pt x="9820" y="551391"/>
                    <a:pt x="-3647" y="495713"/>
                    <a:pt x="842" y="425667"/>
                  </a:cubicBezTo>
                  <a:cubicBezTo>
                    <a:pt x="4433" y="372683"/>
                    <a:pt x="18798" y="310719"/>
                    <a:pt x="41244" y="253245"/>
                  </a:cubicBezTo>
                  <a:cubicBezTo>
                    <a:pt x="79850" y="150869"/>
                    <a:pt x="158859" y="65556"/>
                    <a:pt x="270189" y="6286"/>
                  </a:cubicBezTo>
                  <a:lnTo>
                    <a:pt x="277372" y="2694"/>
                  </a:lnTo>
                  <a:lnTo>
                    <a:pt x="351891" y="136501"/>
                  </a:lnTo>
                  <a:lnTo>
                    <a:pt x="343810" y="140093"/>
                  </a:lnTo>
                  <a:cubicBezTo>
                    <a:pt x="279167" y="165238"/>
                    <a:pt x="233378" y="213731"/>
                    <a:pt x="207341" y="284676"/>
                  </a:cubicBezTo>
                  <a:lnTo>
                    <a:pt x="210933" y="284676"/>
                  </a:lnTo>
                  <a:cubicBezTo>
                    <a:pt x="275576" y="284676"/>
                    <a:pt x="324956" y="302637"/>
                    <a:pt x="362665" y="339456"/>
                  </a:cubicBezTo>
                  <a:cubicBezTo>
                    <a:pt x="397680" y="374479"/>
                    <a:pt x="416534" y="421177"/>
                    <a:pt x="416534" y="476855"/>
                  </a:cubicBezTo>
                  <a:cubicBezTo>
                    <a:pt x="416534" y="529839"/>
                    <a:pt x="399476" y="576536"/>
                    <a:pt x="364460" y="614254"/>
                  </a:cubicBezTo>
                  <a:cubicBezTo>
                    <a:pt x="324956" y="651073"/>
                    <a:pt x="271985" y="671728"/>
                    <a:pt x="215422" y="671728"/>
                  </a:cubicBezTo>
                  <a:close/>
                </a:path>
              </a:pathLst>
            </a:custGeom>
            <a:solidFill>
              <a:srgbClr val="8DC6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3400450" y="986392"/>
              <a:ext cx="1487826" cy="1083162"/>
            </a:xfrm>
            <a:custGeom>
              <a:avLst/>
              <a:gdLst/>
              <a:ahLst/>
              <a:cxnLst/>
              <a:rect l="l" t="t" r="r" b="b"/>
              <a:pathLst>
                <a:path w="920214" h="669931" extrusionOk="0">
                  <a:moveTo>
                    <a:pt x="557494" y="581027"/>
                  </a:moveTo>
                  <a:cubicBezTo>
                    <a:pt x="590713" y="623234"/>
                    <a:pt x="645481" y="651073"/>
                    <a:pt x="704737" y="654665"/>
                  </a:cubicBezTo>
                  <a:cubicBezTo>
                    <a:pt x="762198" y="658257"/>
                    <a:pt x="816067" y="639399"/>
                    <a:pt x="851980" y="602579"/>
                  </a:cubicBezTo>
                  <a:cubicBezTo>
                    <a:pt x="886097" y="567556"/>
                    <a:pt x="903156" y="526247"/>
                    <a:pt x="903156" y="475957"/>
                  </a:cubicBezTo>
                  <a:cubicBezTo>
                    <a:pt x="903156" y="422973"/>
                    <a:pt x="886097" y="381664"/>
                    <a:pt x="851980" y="350232"/>
                  </a:cubicBezTo>
                  <a:lnTo>
                    <a:pt x="851980" y="350232"/>
                  </a:lnTo>
                  <a:cubicBezTo>
                    <a:pt x="820556" y="316107"/>
                    <a:pt x="773869" y="299045"/>
                    <a:pt x="713715" y="299045"/>
                  </a:cubicBezTo>
                  <a:lnTo>
                    <a:pt x="688576" y="299045"/>
                  </a:lnTo>
                  <a:lnTo>
                    <a:pt x="692168" y="288268"/>
                  </a:lnTo>
                  <a:cubicBezTo>
                    <a:pt x="719102" y="210139"/>
                    <a:pt x="766687" y="156257"/>
                    <a:pt x="834024" y="128419"/>
                  </a:cubicBezTo>
                  <a:lnTo>
                    <a:pt x="776563" y="23349"/>
                  </a:lnTo>
                  <a:cubicBezTo>
                    <a:pt x="673313" y="79027"/>
                    <a:pt x="597896" y="159850"/>
                    <a:pt x="558392" y="257735"/>
                  </a:cubicBezTo>
                  <a:cubicBezTo>
                    <a:pt x="534151" y="322393"/>
                    <a:pt x="484770" y="485835"/>
                    <a:pt x="557494" y="581027"/>
                  </a:cubicBezTo>
                  <a:close/>
                  <a:moveTo>
                    <a:pt x="718205" y="669932"/>
                  </a:moveTo>
                  <a:cubicBezTo>
                    <a:pt x="713715" y="669932"/>
                    <a:pt x="708328" y="669932"/>
                    <a:pt x="703839" y="669034"/>
                  </a:cubicBezTo>
                  <a:cubicBezTo>
                    <a:pt x="640094" y="665442"/>
                    <a:pt x="580837" y="635807"/>
                    <a:pt x="544924" y="590007"/>
                  </a:cubicBezTo>
                  <a:cubicBezTo>
                    <a:pt x="466814" y="489427"/>
                    <a:pt x="517990" y="318801"/>
                    <a:pt x="544027" y="250551"/>
                  </a:cubicBezTo>
                  <a:cubicBezTo>
                    <a:pt x="586224" y="147277"/>
                    <a:pt x="666131" y="62862"/>
                    <a:pt x="776563" y="4490"/>
                  </a:cubicBezTo>
                  <a:lnTo>
                    <a:pt x="783746" y="898"/>
                  </a:lnTo>
                  <a:lnTo>
                    <a:pt x="857367" y="134705"/>
                  </a:lnTo>
                  <a:lnTo>
                    <a:pt x="849287" y="138297"/>
                  </a:lnTo>
                  <a:cubicBezTo>
                    <a:pt x="784643" y="162544"/>
                    <a:pt x="737956" y="211037"/>
                    <a:pt x="711920" y="281982"/>
                  </a:cubicBezTo>
                  <a:lnTo>
                    <a:pt x="715511" y="281982"/>
                  </a:lnTo>
                  <a:cubicBezTo>
                    <a:pt x="780154" y="281982"/>
                    <a:pt x="829535" y="300841"/>
                    <a:pt x="864550" y="337660"/>
                  </a:cubicBezTo>
                  <a:cubicBezTo>
                    <a:pt x="902258" y="372683"/>
                    <a:pt x="920215" y="417585"/>
                    <a:pt x="920215" y="475059"/>
                  </a:cubicBezTo>
                  <a:cubicBezTo>
                    <a:pt x="920215" y="528941"/>
                    <a:pt x="901360" y="575638"/>
                    <a:pt x="864550" y="612458"/>
                  </a:cubicBezTo>
                  <a:cubicBezTo>
                    <a:pt x="826841" y="649277"/>
                    <a:pt x="774767" y="669932"/>
                    <a:pt x="718205" y="669932"/>
                  </a:cubicBezTo>
                  <a:close/>
                  <a:moveTo>
                    <a:pt x="52019" y="581027"/>
                  </a:moveTo>
                  <a:cubicBezTo>
                    <a:pt x="85239" y="623234"/>
                    <a:pt x="140904" y="651073"/>
                    <a:pt x="200160" y="654665"/>
                  </a:cubicBezTo>
                  <a:cubicBezTo>
                    <a:pt x="258519" y="658257"/>
                    <a:pt x="312388" y="639399"/>
                    <a:pt x="349199" y="602579"/>
                  </a:cubicBezTo>
                  <a:cubicBezTo>
                    <a:pt x="381521" y="567556"/>
                    <a:pt x="397681" y="525349"/>
                    <a:pt x="397681" y="475957"/>
                  </a:cubicBezTo>
                  <a:cubicBezTo>
                    <a:pt x="397681" y="424769"/>
                    <a:pt x="381521" y="381664"/>
                    <a:pt x="349199" y="349334"/>
                  </a:cubicBezTo>
                  <a:cubicBezTo>
                    <a:pt x="315082" y="314311"/>
                    <a:pt x="269293" y="298147"/>
                    <a:pt x="208241" y="298147"/>
                  </a:cubicBezTo>
                  <a:lnTo>
                    <a:pt x="183102" y="298147"/>
                  </a:lnTo>
                  <a:lnTo>
                    <a:pt x="186693" y="287370"/>
                  </a:lnTo>
                  <a:cubicBezTo>
                    <a:pt x="213628" y="209242"/>
                    <a:pt x="261212" y="155360"/>
                    <a:pt x="328549" y="127521"/>
                  </a:cubicBezTo>
                  <a:lnTo>
                    <a:pt x="271088" y="22451"/>
                  </a:lnTo>
                  <a:cubicBezTo>
                    <a:pt x="166941" y="79027"/>
                    <a:pt x="92421" y="159850"/>
                    <a:pt x="54713" y="256837"/>
                  </a:cubicBezTo>
                  <a:cubicBezTo>
                    <a:pt x="14311" y="360111"/>
                    <a:pt x="-9033" y="499306"/>
                    <a:pt x="52019" y="581027"/>
                  </a:cubicBezTo>
                  <a:close/>
                  <a:moveTo>
                    <a:pt x="214525" y="669932"/>
                  </a:moveTo>
                  <a:cubicBezTo>
                    <a:pt x="210036" y="669932"/>
                    <a:pt x="204649" y="669932"/>
                    <a:pt x="200160" y="669034"/>
                  </a:cubicBezTo>
                  <a:cubicBezTo>
                    <a:pt x="135517" y="665442"/>
                    <a:pt x="76261" y="635807"/>
                    <a:pt x="40348" y="590007"/>
                  </a:cubicBezTo>
                  <a:cubicBezTo>
                    <a:pt x="9822" y="548697"/>
                    <a:pt x="-3646" y="492122"/>
                    <a:pt x="843" y="422075"/>
                  </a:cubicBezTo>
                  <a:cubicBezTo>
                    <a:pt x="4435" y="369091"/>
                    <a:pt x="18800" y="307127"/>
                    <a:pt x="42143" y="249653"/>
                  </a:cubicBezTo>
                  <a:cubicBezTo>
                    <a:pt x="81648" y="147277"/>
                    <a:pt x="160656" y="61964"/>
                    <a:pt x="271986" y="3592"/>
                  </a:cubicBezTo>
                  <a:lnTo>
                    <a:pt x="279169" y="0"/>
                  </a:lnTo>
                  <a:lnTo>
                    <a:pt x="352790" y="133807"/>
                  </a:lnTo>
                  <a:lnTo>
                    <a:pt x="344710" y="137399"/>
                  </a:lnTo>
                  <a:cubicBezTo>
                    <a:pt x="280066" y="161646"/>
                    <a:pt x="233380" y="210139"/>
                    <a:pt x="207343" y="281084"/>
                  </a:cubicBezTo>
                  <a:lnTo>
                    <a:pt x="210934" y="281084"/>
                  </a:lnTo>
                  <a:cubicBezTo>
                    <a:pt x="275577" y="281084"/>
                    <a:pt x="324958" y="299045"/>
                    <a:pt x="362666" y="336762"/>
                  </a:cubicBezTo>
                  <a:cubicBezTo>
                    <a:pt x="397681" y="371785"/>
                    <a:pt x="416536" y="418483"/>
                    <a:pt x="416536" y="474161"/>
                  </a:cubicBezTo>
                  <a:cubicBezTo>
                    <a:pt x="416536" y="527145"/>
                    <a:pt x="398579" y="572944"/>
                    <a:pt x="363564" y="611560"/>
                  </a:cubicBezTo>
                  <a:cubicBezTo>
                    <a:pt x="324060" y="649277"/>
                    <a:pt x="271088" y="669932"/>
                    <a:pt x="214525" y="669932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17;p9"/>
          <p:cNvGrpSpPr/>
          <p:nvPr/>
        </p:nvGrpSpPr>
        <p:grpSpPr>
          <a:xfrm rot="3730759">
            <a:off x="475533" y="5007290"/>
            <a:ext cx="949887" cy="1163493"/>
            <a:chOff x="7602444" y="4967675"/>
            <a:chExt cx="483620" cy="592374"/>
          </a:xfrm>
        </p:grpSpPr>
        <p:grpSp>
          <p:nvGrpSpPr>
            <p:cNvPr id="318" name="Google Shape;318;p9"/>
            <p:cNvGrpSpPr/>
            <p:nvPr/>
          </p:nvGrpSpPr>
          <p:grpSpPr>
            <a:xfrm>
              <a:off x="7618661" y="4967675"/>
              <a:ext cx="467403" cy="507609"/>
              <a:chOff x="2251964" y="3590497"/>
              <a:chExt cx="467403" cy="507609"/>
            </a:xfrm>
          </p:grpSpPr>
          <p:sp>
            <p:nvSpPr>
              <p:cNvPr id="319" name="Google Shape;319;p9"/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/>
                <a:ahLst/>
                <a:cxnLst/>
                <a:rect l="l" t="t" r="r" b="b"/>
                <a:pathLst>
                  <a:path w="228111" h="209384" extrusionOk="0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9"/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/>
                <a:ahLst/>
                <a:cxnLst/>
                <a:rect l="l" t="t" r="r" b="b"/>
                <a:pathLst>
                  <a:path w="176382" h="341656" extrusionOk="0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9"/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/>
                <a:ahLst/>
                <a:cxnLst/>
                <a:rect l="l" t="t" r="r" b="b"/>
                <a:pathLst>
                  <a:path w="173755" h="240181" extrusionOk="0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2" name="Google Shape;322;p9"/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</p:grpSpPr>
          <p:sp>
            <p:nvSpPr>
              <p:cNvPr id="323" name="Google Shape;323;p9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9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0"/>
          <p:cNvSpPr txBox="1">
            <a:spLocks noGrp="1"/>
          </p:cNvSpPr>
          <p:nvPr>
            <p:ph type="body" idx="1"/>
          </p:nvPr>
        </p:nvSpPr>
        <p:spPr>
          <a:xfrm>
            <a:off x="451262" y="739769"/>
            <a:ext cx="6399007" cy="41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l-PL" sz="2000" b="1" dirty="0"/>
              <a:t>Kobiety </a:t>
            </a:r>
            <a:r>
              <a:rPr lang="pl-PL" sz="2000" dirty="0"/>
              <a:t>odgrywają kluczową rolę w agroekologii, często będąc strażniczkami zdrowej, tradycyjnej diety i kluczowymi graczami w zrównoważonych systemach żywnościowych, od domu po pole, rynek i nie tylko. Agroekologia ma potencjał, aby zwiększyć prawa kobiet, ich motywację i autonomię.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l-PL" sz="2000" dirty="0"/>
              <a:t>Agroekologia to podejście, które ma na celu nie tylko produkcję żywności w sposób zrównoważony, ale także działa jako </a:t>
            </a:r>
            <a:r>
              <a:rPr lang="pl-PL" sz="2000" b="1" dirty="0"/>
              <a:t>siła napędowa zmian </a:t>
            </a:r>
            <a:r>
              <a:rPr lang="pl-PL" sz="2000" dirty="0"/>
              <a:t>i </a:t>
            </a:r>
            <a:r>
              <a:rPr lang="pl-PL" sz="2000" b="1" dirty="0"/>
              <a:t>rozwoju społeczności lokalnych, ze szczególnym uwzględnieniem młodzieży, kobiet i suwerenności żywnościowej</a:t>
            </a:r>
            <a:r>
              <a:rPr lang="pl-PL" sz="2000" dirty="0"/>
              <a:t>. Podejście to oferuje możliwości bardziej sprawiedliwego, integracyjnego i przyjaznego dla środowiska rolnictwa, jednocześnie promując bezpieczeństwo żywnościowe, zdrowie i dobrobyt </a:t>
            </a:r>
            <a:r>
              <a:rPr lang="en-IE" sz="2000" dirty="0"/>
              <a:t>	</a:t>
            </a:r>
            <a:r>
              <a:rPr lang="pl-PL" sz="2000" dirty="0"/>
              <a:t>społeczności.</a:t>
            </a:r>
          </a:p>
        </p:txBody>
      </p:sp>
      <p:sp>
        <p:nvSpPr>
          <p:cNvPr id="331" name="Google Shape;331;p10"/>
          <p:cNvSpPr txBox="1"/>
          <p:nvPr/>
        </p:nvSpPr>
        <p:spPr>
          <a:xfrm>
            <a:off x="-1" y="5766950"/>
            <a:ext cx="4975123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Dowiedz się więcej: </a:t>
            </a:r>
            <a:r>
              <a:rPr lang="en-US" sz="1800" b="1" i="0" u="sng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Agroekologia i cele zrównoważonego rozwoju (SDGs)</a:t>
            </a:r>
            <a:endParaRPr sz="18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" b="34"/>
          <a:stretch>
            <a:fillRect/>
          </a:stretch>
        </p:blipFill>
        <p:spPr/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ia Innovation Campus - Colours">
      <a:dk1>
        <a:srgbClr val="086D6E"/>
      </a:dk1>
      <a:lt1>
        <a:srgbClr val="FFFFFF"/>
      </a:lt1>
      <a:dk2>
        <a:srgbClr val="FFFFFF"/>
      </a:dk2>
      <a:lt2>
        <a:srgbClr val="FFFFFF"/>
      </a:lt2>
      <a:accent1>
        <a:srgbClr val="086D6E"/>
      </a:accent1>
      <a:accent2>
        <a:srgbClr val="0D9390"/>
      </a:accent2>
      <a:accent3>
        <a:srgbClr val="87A66E"/>
      </a:accent3>
      <a:accent4>
        <a:srgbClr val="ACC199"/>
      </a:accent4>
      <a:accent5>
        <a:srgbClr val="F0C049"/>
      </a:accent5>
      <a:accent6>
        <a:srgbClr val="EEE387"/>
      </a:accent6>
      <a:hlink>
        <a:srgbClr val="87A66E"/>
      </a:hlink>
      <a:folHlink>
        <a:srgbClr val="87A66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1698</TotalTime>
  <Words>2895</Words>
  <Application>Microsoft Office PowerPoint</Application>
  <PresentationFormat>Widescreen</PresentationFormat>
  <Paragraphs>279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Montserrat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Gillian Keane</dc:creator>
  <cp:keywords>, docId:D48E806727CADA51E7E30AD1C8B7947D</cp:keywords>
  <cp:lastModifiedBy>Paula Whyte ( Momentum Consulting )</cp:lastModifiedBy>
  <cp:revision>21</cp:revision>
  <dcterms:created xsi:type="dcterms:W3CDTF">2020-10-14T13:32:04Z</dcterms:created>
  <dcterms:modified xsi:type="dcterms:W3CDTF">2024-09-02T08:07:02Z</dcterms:modified>
</cp:coreProperties>
</file>