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4288" r:id="rId2"/>
    <p:sldId id="4289" r:id="rId3"/>
    <p:sldId id="4290" r:id="rId4"/>
    <p:sldId id="4291" r:id="rId5"/>
    <p:sldId id="4292" r:id="rId6"/>
    <p:sldId id="4293" r:id="rId7"/>
    <p:sldId id="4294" r:id="rId8"/>
    <p:sldId id="4295" r:id="rId9"/>
    <p:sldId id="4296" r:id="rId10"/>
    <p:sldId id="4297" r:id="rId11"/>
    <p:sldId id="4298" r:id="rId12"/>
    <p:sldId id="4299" r:id="rId13"/>
    <p:sldId id="4300" r:id="rId14"/>
    <p:sldId id="4301" r:id="rId15"/>
    <p:sldId id="4302" r:id="rId16"/>
    <p:sldId id="4303" r:id="rId17"/>
    <p:sldId id="4304" r:id="rId18"/>
    <p:sldId id="4305" r:id="rId19"/>
    <p:sldId id="4306" r:id="rId20"/>
    <p:sldId id="4307" r:id="rId21"/>
    <p:sldId id="4308" r:id="rId22"/>
    <p:sldId id="4309" r:id="rId23"/>
    <p:sldId id="4310" r:id="rId24"/>
    <p:sldId id="4311" r:id="rId25"/>
    <p:sldId id="4312" r:id="rId26"/>
    <p:sldId id="4313" r:id="rId27"/>
    <p:sldId id="4314" r:id="rId28"/>
    <p:sldId id="4315" r:id="rId29"/>
    <p:sldId id="4316" r:id="rId30"/>
    <p:sldId id="4317" r:id="rId31"/>
    <p:sldId id="4318" r:id="rId32"/>
    <p:sldId id="4319" r:id="rId33"/>
    <p:sldId id="4320" r:id="rId34"/>
    <p:sldId id="4321" r:id="rId35"/>
    <p:sldId id="4322" r:id="rId36"/>
    <p:sldId id="4323" r:id="rId37"/>
    <p:sldId id="4324" r:id="rId38"/>
    <p:sldId id="4325" r:id="rId39"/>
  </p:sldIdLst>
  <p:sldSz cx="12192000" cy="6858000"/>
  <p:notesSz cx="6858000" cy="9144000"/>
  <p:embeddedFontLst>
    <p:embeddedFont>
      <p:font typeface="Montserrat Light" panose="000004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4" roundtripDataSignature="AMtx7mhBYlmIPrxuZdDg+ZM5KzHGyktv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a momentum" initials="" lastIdx="2" clrIdx="0"/>
  <p:cmAuthor id="1" name="Eduard Uh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41"/>
    <a:srgbClr val="232323"/>
    <a:srgbClr val="78A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73077-1972-428E-BCB0-25C9AD4316D6}" v="25" dt="2024-09-01T11:54:52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7" autoAdjust="0"/>
    <p:restoredTop sz="84197" autoAdjust="0"/>
  </p:normalViewPr>
  <p:slideViewPr>
    <p:cSldViewPr snapToGrid="0">
      <p:cViewPr varScale="1">
        <p:scale>
          <a:sx n="49" d="100"/>
          <a:sy n="49" d="100"/>
        </p:scale>
        <p:origin x="12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144" Type="http://customschemas.google.com/relationships/presentationmetadata" Target="metadata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15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4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4787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5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65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53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6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2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/>
          <p:nvPr/>
        </p:nvSpPr>
        <p:spPr>
          <a:xfrm rot="5400000" flipH="1">
            <a:off x="3544169" y="-2888292"/>
            <a:ext cx="5131224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4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34"/>
          <p:cNvGrpSpPr/>
          <p:nvPr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8" name="Google Shape;58;p34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59" name="Google Shape;59;p34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4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4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4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" name="Google Shape;63;p34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64" name="Google Shape;64;p34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34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34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34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68" name="Google Shape;68;p34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4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" name="Google Shape;70;p34"/>
          <p:cNvSpPr/>
          <p:nvPr/>
        </p:nvSpPr>
        <p:spPr>
          <a:xfrm>
            <a:off x="6186233" y="1718215"/>
            <a:ext cx="6010479" cy="86688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>
            <a:extLst>
              <a:ext uri="{FF2B5EF4-FFF2-40B4-BE49-F238E27FC236}">
                <a16:creationId xmlns:a16="http://schemas.microsoft.com/office/drawing/2014/main" id="{6BF9E979-3EFE-8646-A6CF-9C0035BF3DF1}"/>
              </a:ext>
            </a:extLst>
          </p:cNvPr>
          <p:cNvSpPr/>
          <p:nvPr userDrawn="1"/>
        </p:nvSpPr>
        <p:spPr>
          <a:xfrm>
            <a:off x="3538402" y="3132111"/>
            <a:ext cx="8372413" cy="3208481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F80010-6A0A-D208-4E9B-9F12092CE078}"/>
              </a:ext>
            </a:extLst>
          </p:cNvPr>
          <p:cNvSpPr/>
          <p:nvPr userDrawn="1"/>
        </p:nvSpPr>
        <p:spPr>
          <a:xfrm>
            <a:off x="5982684" y="5831346"/>
            <a:ext cx="6207100" cy="727928"/>
          </a:xfrm>
          <a:custGeom>
            <a:avLst/>
            <a:gdLst>
              <a:gd name="connsiteX0" fmla="*/ 393788 w 6207100"/>
              <a:gd name="connsiteY0" fmla="*/ 0 h 727928"/>
              <a:gd name="connsiteX1" fmla="*/ 6207100 w 6207100"/>
              <a:gd name="connsiteY1" fmla="*/ 0 h 727928"/>
              <a:gd name="connsiteX2" fmla="*/ 6207100 w 6207100"/>
              <a:gd name="connsiteY2" fmla="*/ 727928 h 727928"/>
              <a:gd name="connsiteX3" fmla="*/ 0 w 6207100"/>
              <a:gd name="connsiteY3" fmla="*/ 727928 h 727928"/>
              <a:gd name="connsiteX4" fmla="*/ 0 w 6207100"/>
              <a:gd name="connsiteY4" fmla="*/ 393878 h 727928"/>
              <a:gd name="connsiteX5" fmla="*/ 393788 w 6207100"/>
              <a:gd name="connsiteY5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100" h="727928">
                <a:moveTo>
                  <a:pt x="393788" y="0"/>
                </a:moveTo>
                <a:lnTo>
                  <a:pt x="6207100" y="0"/>
                </a:lnTo>
                <a:lnTo>
                  <a:pt x="6207100" y="727928"/>
                </a:lnTo>
                <a:lnTo>
                  <a:pt x="0" y="727928"/>
                </a:lnTo>
                <a:lnTo>
                  <a:pt x="0" y="393878"/>
                </a:lnTo>
                <a:cubicBezTo>
                  <a:pt x="0" y="176996"/>
                  <a:pt x="176955" y="0"/>
                  <a:pt x="393788" y="0"/>
                </a:cubicBez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431" y="4341482"/>
            <a:ext cx="5278651" cy="69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5431" y="3718756"/>
            <a:ext cx="5278651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30EDEDF-C502-F704-5275-5CCFF6072A43}"/>
              </a:ext>
            </a:extLst>
          </p:cNvPr>
          <p:cNvSpPr/>
          <p:nvPr userDrawn="1"/>
        </p:nvSpPr>
        <p:spPr>
          <a:xfrm rot="16200000">
            <a:off x="1662122" y="7722366"/>
            <a:ext cx="571614" cy="3180945"/>
          </a:xfrm>
          <a:custGeom>
            <a:avLst/>
            <a:gdLst>
              <a:gd name="connsiteX0" fmla="*/ 715523 w 715523"/>
              <a:gd name="connsiteY0" fmla="*/ 0 h 3981779"/>
              <a:gd name="connsiteX1" fmla="*/ 715523 w 715523"/>
              <a:gd name="connsiteY1" fmla="*/ 3591287 h 3981779"/>
              <a:gd name="connsiteX2" fmla="*/ 328357 w 715523"/>
              <a:gd name="connsiteY2" fmla="*/ 3981779 h 3981779"/>
              <a:gd name="connsiteX3" fmla="*/ 0 w 715523"/>
              <a:gd name="connsiteY3" fmla="*/ 3981779 h 3981779"/>
              <a:gd name="connsiteX4" fmla="*/ 0 w 715523"/>
              <a:gd name="connsiteY4" fmla="*/ 0 h 3981779"/>
              <a:gd name="connsiteX5" fmla="*/ 715523 w 715523"/>
              <a:gd name="connsiteY5" fmla="*/ 0 h 398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523" h="3981779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46C5BAB-FDAD-B190-5451-F9C6C306C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1654" y="5963613"/>
            <a:ext cx="4448014" cy="67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2E77AE1-D268-FF03-7D68-0538CD48A7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824937"/>
            <a:ext cx="4680488" cy="6056907"/>
          </a:xfrm>
          <a:custGeom>
            <a:avLst/>
            <a:gdLst>
              <a:gd name="connsiteX0" fmla="*/ 1148645 w 4540983"/>
              <a:gd name="connsiteY0" fmla="*/ 0 h 5876377"/>
              <a:gd name="connsiteX1" fmla="*/ 4540983 w 4540983"/>
              <a:gd name="connsiteY1" fmla="*/ 3392339 h 5876377"/>
              <a:gd name="connsiteX2" fmla="*/ 3547390 w 4540983"/>
              <a:gd name="connsiteY2" fmla="*/ 5791085 h 5876377"/>
              <a:gd name="connsiteX3" fmla="*/ 3453545 w 4540983"/>
              <a:gd name="connsiteY3" fmla="*/ 5876377 h 5876377"/>
              <a:gd name="connsiteX4" fmla="*/ 2465998 w 4540983"/>
              <a:gd name="connsiteY4" fmla="*/ 5876377 h 5876377"/>
              <a:gd name="connsiteX5" fmla="*/ 0 w 4540983"/>
              <a:gd name="connsiteY5" fmla="*/ 5876377 h 5876377"/>
              <a:gd name="connsiteX6" fmla="*/ 0 w 4540983"/>
              <a:gd name="connsiteY6" fmla="*/ 203705 h 5876377"/>
              <a:gd name="connsiteX7" fmla="*/ 139867 w 4540983"/>
              <a:gd name="connsiteY7" fmla="*/ 152513 h 5876377"/>
              <a:gd name="connsiteX8" fmla="*/ 1148645 w 4540983"/>
              <a:gd name="connsiteY8" fmla="*/ 0 h 58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983" h="5876377">
                <a:moveTo>
                  <a:pt x="1148645" y="0"/>
                </a:moveTo>
                <a:cubicBezTo>
                  <a:pt x="3022181" y="0"/>
                  <a:pt x="4540983" y="1518802"/>
                  <a:pt x="4540983" y="3392339"/>
                </a:cubicBezTo>
                <a:cubicBezTo>
                  <a:pt x="4540983" y="4329108"/>
                  <a:pt x="4161283" y="5177192"/>
                  <a:pt x="3547390" y="5791085"/>
                </a:cubicBezTo>
                <a:lnTo>
                  <a:pt x="3453545" y="5876377"/>
                </a:lnTo>
                <a:lnTo>
                  <a:pt x="2465998" y="5876377"/>
                </a:lnTo>
                <a:lnTo>
                  <a:pt x="0" y="5876377"/>
                </a:lnTo>
                <a:lnTo>
                  <a:pt x="0" y="203705"/>
                </a:lnTo>
                <a:lnTo>
                  <a:pt x="139867" y="152513"/>
                </a:lnTo>
                <a:cubicBezTo>
                  <a:pt x="458539" y="53396"/>
                  <a:pt x="797357" y="0"/>
                  <a:pt x="114864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rgbClr val="595A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x-non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28727E-AD91-37B4-5AF0-D11501C6E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291" y="-104295"/>
            <a:ext cx="6431807" cy="365326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60" y="687082"/>
            <a:ext cx="2146402" cy="4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verview/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CC4BD56C-7F96-4A48-AB8B-634DA34C1622}"/>
              </a:ext>
            </a:extLst>
          </p:cNvPr>
          <p:cNvSpPr/>
          <p:nvPr userDrawn="1"/>
        </p:nvSpPr>
        <p:spPr>
          <a:xfrm>
            <a:off x="477385" y="748834"/>
            <a:ext cx="5335251" cy="4938624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FF3A346-0A8B-C042-A53A-1E67C60EDC20}"/>
              </a:ext>
            </a:extLst>
          </p:cNvPr>
          <p:cNvSpPr/>
          <p:nvPr userDrawn="1"/>
        </p:nvSpPr>
        <p:spPr>
          <a:xfrm>
            <a:off x="-15514" y="2689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FBFE60-B12C-7249-80E7-36657FB982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8DC6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AD37810F-17D1-864F-A250-E42663BBD0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5B8B8C6B-787B-1A48-8968-72E4EBFEE1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124" y="1519186"/>
            <a:ext cx="4198618" cy="3982712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F594FF25-E151-F942-926C-A77F810C76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8DC6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62" name="Text Placeholder 25">
            <a:extLst>
              <a:ext uri="{FF2B5EF4-FFF2-40B4-BE49-F238E27FC236}">
                <a16:creationId xmlns:a16="http://schemas.microsoft.com/office/drawing/2014/main" id="{B0153595-7226-A74D-958B-B36C1D689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7" name="Text Placeholder 25">
            <a:extLst>
              <a:ext uri="{FF2B5EF4-FFF2-40B4-BE49-F238E27FC236}">
                <a16:creationId xmlns:a16="http://schemas.microsoft.com/office/drawing/2014/main" id="{65F53387-D10B-9540-985B-6B9A7DBDFE3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8DC6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:a16="http://schemas.microsoft.com/office/drawing/2014/main" id="{3AA738E2-5054-304B-9BFA-90BDCB3A9A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69" name="Text Placeholder 25">
            <a:extLst>
              <a:ext uri="{FF2B5EF4-FFF2-40B4-BE49-F238E27FC236}">
                <a16:creationId xmlns:a16="http://schemas.microsoft.com/office/drawing/2014/main" id="{B58710FA-1994-8F4D-A2ED-3865386E04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8DC6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0" name="Text Placeholder 25">
            <a:extLst>
              <a:ext uri="{FF2B5EF4-FFF2-40B4-BE49-F238E27FC236}">
                <a16:creationId xmlns:a16="http://schemas.microsoft.com/office/drawing/2014/main" id="{E7C9F3DF-F2E3-5B4B-A293-519EBD892B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71" name="Text Placeholder 25">
            <a:extLst>
              <a:ext uri="{FF2B5EF4-FFF2-40B4-BE49-F238E27FC236}">
                <a16:creationId xmlns:a16="http://schemas.microsoft.com/office/drawing/2014/main" id="{5FEF9E0F-CCB4-9D40-9083-F85963D296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3200" b="1" baseline="0">
                <a:solidFill>
                  <a:srgbClr val="8DC64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1972AA1F-15FA-A945-A4A7-7FF4400BA6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2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B58C52D-FBF3-E14A-9BE0-2639D73A38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Project Overview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DF01F14-643E-584E-8815-2D66531C2F34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4851970"/>
            <a:ext cx="5784878" cy="0"/>
          </a:xfrm>
          <a:prstGeom prst="line">
            <a:avLst/>
          </a:prstGeom>
          <a:ln w="12700"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19368A-FBF5-B546-8EFA-9C513A76B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962672"/>
            <a:ext cx="5784878" cy="0"/>
          </a:xfrm>
          <a:prstGeom prst="line">
            <a:avLst/>
          </a:prstGeom>
          <a:ln w="12700"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D4C171-C3A2-E24D-913F-69190F67BB96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3081881"/>
            <a:ext cx="5784878" cy="0"/>
          </a:xfrm>
          <a:prstGeom prst="line">
            <a:avLst/>
          </a:prstGeom>
          <a:ln w="12700"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1B2BC-7D76-4B4D-B897-64B7D1450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8046" y="2103078"/>
            <a:ext cx="5784878" cy="0"/>
          </a:xfrm>
          <a:prstGeom prst="line">
            <a:avLst/>
          </a:prstGeom>
          <a:ln w="12700">
            <a:solidFill>
              <a:srgbClr val="8DC6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7BC3113-E3C6-5349-8D68-5760D4A8C23B}"/>
              </a:ext>
            </a:extLst>
          </p:cNvPr>
          <p:cNvSpPr/>
          <p:nvPr userDrawn="1"/>
        </p:nvSpPr>
        <p:spPr>
          <a:xfrm>
            <a:off x="478182" y="6046526"/>
            <a:ext cx="5784878" cy="599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defTabSz="1819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50" b="0" i="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en-US" sz="1050" b="0" i="0" dirty="0">
              <a:solidFill>
                <a:srgbClr val="00000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2960688" y="3132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29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6C40169-A279-C344-8500-68BD50467F1C}"/>
              </a:ext>
            </a:extLst>
          </p:cNvPr>
          <p:cNvSpPr/>
          <p:nvPr userDrawn="1"/>
        </p:nvSpPr>
        <p:spPr>
          <a:xfrm>
            <a:off x="511443" y="453836"/>
            <a:ext cx="9895090" cy="5655338"/>
          </a:xfrm>
          <a:custGeom>
            <a:avLst/>
            <a:gdLst>
              <a:gd name="connsiteX0" fmla="*/ 0 w 9895090"/>
              <a:gd name="connsiteY0" fmla="*/ 0 h 5655338"/>
              <a:gd name="connsiteX1" fmla="*/ 3861355 w 9895090"/>
              <a:gd name="connsiteY1" fmla="*/ 0 h 5655338"/>
              <a:gd name="connsiteX2" fmla="*/ 4984550 w 9895090"/>
              <a:gd name="connsiteY2" fmla="*/ 0 h 5655338"/>
              <a:gd name="connsiteX3" fmla="*/ 8845904 w 9895090"/>
              <a:gd name="connsiteY3" fmla="*/ 0 h 5655338"/>
              <a:gd name="connsiteX4" fmla="*/ 9895090 w 9895090"/>
              <a:gd name="connsiteY4" fmla="*/ 1094953 h 5655338"/>
              <a:gd name="connsiteX5" fmla="*/ 9895090 w 9895090"/>
              <a:gd name="connsiteY5" fmla="*/ 5655338 h 5655338"/>
              <a:gd name="connsiteX6" fmla="*/ 6033735 w 9895090"/>
              <a:gd name="connsiteY6" fmla="*/ 5655338 h 5655338"/>
              <a:gd name="connsiteX7" fmla="*/ 5402003 w 9895090"/>
              <a:gd name="connsiteY7" fmla="*/ 5655338 h 5655338"/>
              <a:gd name="connsiteX8" fmla="*/ 1540648 w 9895090"/>
              <a:gd name="connsiteY8" fmla="*/ 5655338 h 5655338"/>
              <a:gd name="connsiteX9" fmla="*/ 0 w 9895090"/>
              <a:gd name="connsiteY9" fmla="*/ 4047485 h 565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5090" h="5655338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pic>
        <p:nvPicPr>
          <p:cNvPr id="16" name="Picture 15" descr="iPhone6_mockup_front_white.png">
            <a:extLst>
              <a:ext uri="{FF2B5EF4-FFF2-40B4-BE49-F238E27FC236}">
                <a16:creationId xmlns:a16="http://schemas.microsoft.com/office/drawing/2014/main" id="{87258D54-E8B8-3B41-A9D8-B88A46AEF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46" y="226918"/>
            <a:ext cx="4094254" cy="6404164"/>
          </a:xfrm>
          <a:prstGeom prst="rect">
            <a:avLst/>
          </a:prstGeom>
        </p:spPr>
      </p:pic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E7E1AD6-B0FF-1F42-A53A-67F89CF1D0D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AD454E8-192D-EA41-8012-763277E2675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5671" y="2319301"/>
            <a:ext cx="4867011" cy="32910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DDCD1E1-77DA-2B41-A2CC-1127DEFACCC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126932-DD16-5F4F-84FB-88F292299AE2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44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x3 slide with photo">
  <p:cSld name="Bullet Point x3 slide with pho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0"/>
          <p:cNvSpPr/>
          <p:nvPr/>
        </p:nvSpPr>
        <p:spPr>
          <a:xfrm>
            <a:off x="2176238" y="343175"/>
            <a:ext cx="2144406" cy="5638038"/>
          </a:xfrm>
          <a:custGeom>
            <a:avLst/>
            <a:gdLst/>
            <a:ahLst/>
            <a:cxnLst/>
            <a:rect l="l" t="t" r="r" b="b"/>
            <a:pathLst>
              <a:path w="908901" h="2711879" extrusionOk="0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0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2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0"/>
          <p:cNvSpPr>
            <a:spLocks noGrp="1"/>
          </p:cNvSpPr>
          <p:nvPr>
            <p:ph type="pic" idx="4"/>
          </p:nvPr>
        </p:nvSpPr>
        <p:spPr>
          <a:xfrm>
            <a:off x="7559" y="188180"/>
            <a:ext cx="3354094" cy="59238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95" name="Google Shape;95;p40"/>
          <p:cNvGrpSpPr/>
          <p:nvPr/>
        </p:nvGrpSpPr>
        <p:grpSpPr>
          <a:xfrm>
            <a:off x="4054161" y="721803"/>
            <a:ext cx="7547911" cy="1674487"/>
            <a:chOff x="4061909" y="1565906"/>
            <a:chExt cx="7547911" cy="1882781"/>
          </a:xfrm>
        </p:grpSpPr>
        <p:cxnSp>
          <p:nvCxnSpPr>
            <p:cNvPr id="96" name="Google Shape;96;p40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40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40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9" name="Google Shape;99;p40"/>
          <p:cNvCxnSpPr/>
          <p:nvPr/>
        </p:nvCxnSpPr>
        <p:spPr>
          <a:xfrm>
            <a:off x="4054160" y="2000290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40"/>
          <p:cNvCxnSpPr/>
          <p:nvPr/>
        </p:nvCxnSpPr>
        <p:spPr>
          <a:xfrm>
            <a:off x="4069659" y="2388245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40"/>
          <p:cNvSpPr txBox="1">
            <a:spLocks noGrp="1"/>
          </p:cNvSpPr>
          <p:nvPr>
            <p:ph type="body" idx="5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0"/>
          <p:cNvSpPr txBox="1">
            <a:spLocks noGrp="1"/>
          </p:cNvSpPr>
          <p:nvPr>
            <p:ph type="body" idx="6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body" idx="7"/>
          </p:nvPr>
        </p:nvSpPr>
        <p:spPr>
          <a:xfrm>
            <a:off x="3679524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4" name="Google Shape;104;p40"/>
          <p:cNvGrpSpPr/>
          <p:nvPr/>
        </p:nvGrpSpPr>
        <p:grpSpPr>
          <a:xfrm>
            <a:off x="4054160" y="2644936"/>
            <a:ext cx="7547911" cy="1674487"/>
            <a:chOff x="4061909" y="1565906"/>
            <a:chExt cx="7547911" cy="1882781"/>
          </a:xfrm>
        </p:grpSpPr>
        <p:cxnSp>
          <p:nvCxnSpPr>
            <p:cNvPr id="105" name="Google Shape;105;p40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40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40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8" name="Google Shape;108;p40"/>
          <p:cNvCxnSpPr/>
          <p:nvPr/>
        </p:nvCxnSpPr>
        <p:spPr>
          <a:xfrm>
            <a:off x="4054159" y="3923423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40"/>
          <p:cNvCxnSpPr/>
          <p:nvPr/>
        </p:nvCxnSpPr>
        <p:spPr>
          <a:xfrm>
            <a:off x="4069658" y="4311378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 txBox="1">
            <a:spLocks noGrp="1"/>
          </p:cNvSpPr>
          <p:nvPr>
            <p:ph type="body" idx="8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9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3" name="Google Shape;113;p40"/>
          <p:cNvGrpSpPr/>
          <p:nvPr/>
        </p:nvGrpSpPr>
        <p:grpSpPr>
          <a:xfrm>
            <a:off x="4069658" y="4508733"/>
            <a:ext cx="7547911" cy="1674487"/>
            <a:chOff x="4061909" y="1565906"/>
            <a:chExt cx="7547911" cy="1882781"/>
          </a:xfrm>
        </p:grpSpPr>
        <p:cxnSp>
          <p:nvCxnSpPr>
            <p:cNvPr id="114" name="Google Shape;114;p40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40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40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7" name="Google Shape;117;p40"/>
          <p:cNvCxnSpPr/>
          <p:nvPr/>
        </p:nvCxnSpPr>
        <p:spPr>
          <a:xfrm>
            <a:off x="4069657" y="5787220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40"/>
          <p:cNvCxnSpPr/>
          <p:nvPr/>
        </p:nvCxnSpPr>
        <p:spPr>
          <a:xfrm>
            <a:off x="4085156" y="6175175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614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9FA70792-0674-9D4F-B2EB-1EA85D634C6B}"/>
              </a:ext>
            </a:extLst>
          </p:cNvPr>
          <p:cNvSpPr/>
          <p:nvPr userDrawn="1"/>
        </p:nvSpPr>
        <p:spPr>
          <a:xfrm rot="5400000" flipH="1">
            <a:off x="3544169" y="-2888292"/>
            <a:ext cx="5131224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D7D5BA7-4F69-404A-9C14-2AAE5C1069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D1B5276-4697-134C-5141-92087E53F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3" name="Graphic 12">
            <a:extLst>
              <a:ext uri="{FF2B5EF4-FFF2-40B4-BE49-F238E27FC236}">
                <a16:creationId xmlns:a16="http://schemas.microsoft.com/office/drawing/2014/main" id="{9C67662B-0CEE-FBC7-D294-08845D5FA785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6565CD-14A9-102E-64D3-ADE50FB947F6}"/>
              </a:ext>
            </a:extLst>
          </p:cNvPr>
          <p:cNvGrpSpPr/>
          <p:nvPr userDrawn="1"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" name="Graphic 83">
              <a:extLst>
                <a:ext uri="{FF2B5EF4-FFF2-40B4-BE49-F238E27FC236}">
                  <a16:creationId xmlns:a16="http://schemas.microsoft.com/office/drawing/2014/main" id="{C00150BE-4DA1-1DD8-7F5C-048506034CBA}"/>
                </a:ext>
              </a:extLst>
            </p:cNvPr>
            <p:cNvGrpSpPr/>
            <p:nvPr/>
          </p:nvGrpSpPr>
          <p:grpSpPr>
            <a:xfrm>
              <a:off x="2348838" y="6807724"/>
              <a:ext cx="1249545" cy="2223619"/>
              <a:chOff x="2348838" y="6807724"/>
              <a:chExt cx="1249545" cy="222361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E76BAF2-FE45-C7F4-C72C-D48FC631657F}"/>
                  </a:ext>
                </a:extLst>
              </p:cNvPr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>
                  <a:gd name="connsiteX0" fmla="*/ 453593 w 536931"/>
                  <a:gd name="connsiteY0" fmla="*/ 0 h 498493"/>
                  <a:gd name="connsiteX1" fmla="*/ 373894 w 536931"/>
                  <a:gd name="connsiteY1" fmla="*/ 13534 h 498493"/>
                  <a:gd name="connsiteX2" fmla="*/ 244572 w 536931"/>
                  <a:gd name="connsiteY2" fmla="*/ 45112 h 498493"/>
                  <a:gd name="connsiteX3" fmla="*/ 56603 w 536931"/>
                  <a:gd name="connsiteY3" fmla="*/ 114285 h 498493"/>
                  <a:gd name="connsiteX4" fmla="*/ 964 w 536931"/>
                  <a:gd name="connsiteY4" fmla="*/ 260149 h 498493"/>
                  <a:gd name="connsiteX5" fmla="*/ 101715 w 536931"/>
                  <a:gd name="connsiteY5" fmla="*/ 399997 h 498493"/>
                  <a:gd name="connsiteX6" fmla="*/ 205474 w 536931"/>
                  <a:gd name="connsiteY6" fmla="*/ 430072 h 498493"/>
                  <a:gd name="connsiteX7" fmla="*/ 318255 w 536931"/>
                  <a:gd name="connsiteY7" fmla="*/ 496238 h 498493"/>
                  <a:gd name="connsiteX8" fmla="*/ 328782 w 536931"/>
                  <a:gd name="connsiteY8" fmla="*/ 496238 h 498493"/>
                  <a:gd name="connsiteX9" fmla="*/ 331789 w 536931"/>
                  <a:gd name="connsiteY9" fmla="*/ 494734 h 498493"/>
                  <a:gd name="connsiteX10" fmla="*/ 315248 w 536931"/>
                  <a:gd name="connsiteY10" fmla="*/ 372930 h 498493"/>
                  <a:gd name="connsiteX11" fmla="*/ 247579 w 536931"/>
                  <a:gd name="connsiteY11" fmla="*/ 326314 h 498493"/>
                  <a:gd name="connsiteX12" fmla="*/ 205474 w 536931"/>
                  <a:gd name="connsiteY12" fmla="*/ 287216 h 498493"/>
                  <a:gd name="connsiteX13" fmla="*/ 255098 w 536931"/>
                  <a:gd name="connsiteY13" fmla="*/ 243608 h 498493"/>
                  <a:gd name="connsiteX14" fmla="*/ 363368 w 536931"/>
                  <a:gd name="connsiteY14" fmla="*/ 270675 h 498493"/>
                  <a:gd name="connsiteX15" fmla="*/ 434044 w 536931"/>
                  <a:gd name="connsiteY15" fmla="*/ 240600 h 498493"/>
                  <a:gd name="connsiteX16" fmla="*/ 536299 w 536931"/>
                  <a:gd name="connsiteY16" fmla="*/ 85714 h 498493"/>
                  <a:gd name="connsiteX17" fmla="*/ 453593 w 536931"/>
                  <a:gd name="connsiteY17" fmla="*/ 0 h 49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6931" h="498493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F50E4DA-9E2A-805D-72E1-D13D74A541A3}"/>
                  </a:ext>
                </a:extLst>
              </p:cNvPr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>
                  <a:gd name="connsiteX0" fmla="*/ 488461 w 491926"/>
                  <a:gd name="connsiteY0" fmla="*/ 271298 h 675803"/>
                  <a:gd name="connsiteX1" fmla="*/ 446356 w 491926"/>
                  <a:gd name="connsiteY1" fmla="*/ 242726 h 675803"/>
                  <a:gd name="connsiteX2" fmla="*/ 390717 w 491926"/>
                  <a:gd name="connsiteY2" fmla="*/ 185584 h 675803"/>
                  <a:gd name="connsiteX3" fmla="*/ 306507 w 491926"/>
                  <a:gd name="connsiteY3" fmla="*/ 96863 h 675803"/>
                  <a:gd name="connsiteX4" fmla="*/ 201244 w 491926"/>
                  <a:gd name="connsiteY4" fmla="*/ 41224 h 675803"/>
                  <a:gd name="connsiteX5" fmla="*/ 91471 w 491926"/>
                  <a:gd name="connsiteY5" fmla="*/ 623 h 675803"/>
                  <a:gd name="connsiteX6" fmla="*/ 83952 w 491926"/>
                  <a:gd name="connsiteY6" fmla="*/ 2127 h 675803"/>
                  <a:gd name="connsiteX7" fmla="*/ 26809 w 491926"/>
                  <a:gd name="connsiteY7" fmla="*/ 75810 h 675803"/>
                  <a:gd name="connsiteX8" fmla="*/ 22298 w 491926"/>
                  <a:gd name="connsiteY8" fmla="*/ 80321 h 675803"/>
                  <a:gd name="connsiteX9" fmla="*/ 4253 w 491926"/>
                  <a:gd name="connsiteY9" fmla="*/ 164532 h 675803"/>
                  <a:gd name="connsiteX10" fmla="*/ 1246 w 491926"/>
                  <a:gd name="connsiteY10" fmla="*/ 269794 h 675803"/>
                  <a:gd name="connsiteX11" fmla="*/ 20795 w 491926"/>
                  <a:gd name="connsiteY11" fmla="*/ 347989 h 675803"/>
                  <a:gd name="connsiteX12" fmla="*/ 80945 w 491926"/>
                  <a:gd name="connsiteY12" fmla="*/ 426184 h 675803"/>
                  <a:gd name="connsiteX13" fmla="*/ 108012 w 491926"/>
                  <a:gd name="connsiteY13" fmla="*/ 635205 h 675803"/>
                  <a:gd name="connsiteX14" fmla="*/ 133576 w 491926"/>
                  <a:gd name="connsiteY14" fmla="*/ 674303 h 675803"/>
                  <a:gd name="connsiteX15" fmla="*/ 207259 w 491926"/>
                  <a:gd name="connsiteY15" fmla="*/ 647235 h 675803"/>
                  <a:gd name="connsiteX16" fmla="*/ 253876 w 491926"/>
                  <a:gd name="connsiteY16" fmla="*/ 599115 h 675803"/>
                  <a:gd name="connsiteX17" fmla="*/ 261394 w 491926"/>
                  <a:gd name="connsiteY17" fmla="*/ 570544 h 675803"/>
                  <a:gd name="connsiteX18" fmla="*/ 258387 w 491926"/>
                  <a:gd name="connsiteY18" fmla="*/ 507387 h 675803"/>
                  <a:gd name="connsiteX19" fmla="*/ 357634 w 491926"/>
                  <a:gd name="connsiteY19" fmla="*/ 483326 h 675803"/>
                  <a:gd name="connsiteX20" fmla="*/ 426807 w 491926"/>
                  <a:gd name="connsiteY20" fmla="*/ 430695 h 675803"/>
                  <a:gd name="connsiteX21" fmla="*/ 470416 w 491926"/>
                  <a:gd name="connsiteY21" fmla="*/ 354004 h 675803"/>
                  <a:gd name="connsiteX22" fmla="*/ 488461 w 491926"/>
                  <a:gd name="connsiteY22" fmla="*/ 271298 h 67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1926" h="675803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E9CEAE3-4F0E-EC78-D6AA-B42A2670E9B9}"/>
                  </a:ext>
                </a:extLst>
              </p:cNvPr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>
                  <a:gd name="connsiteX0" fmla="*/ 604235 w 604234"/>
                  <a:gd name="connsiteY0" fmla="*/ 761980 h 1048156"/>
                  <a:gd name="connsiteX1" fmla="*/ 507995 w 604234"/>
                  <a:gd name="connsiteY1" fmla="*/ 590553 h 1048156"/>
                  <a:gd name="connsiteX2" fmla="*/ 482431 w 604234"/>
                  <a:gd name="connsiteY2" fmla="*/ 471756 h 1048156"/>
                  <a:gd name="connsiteX3" fmla="*/ 449349 w 604234"/>
                  <a:gd name="connsiteY3" fmla="*/ 384539 h 1048156"/>
                  <a:gd name="connsiteX4" fmla="*/ 225290 w 604234"/>
                  <a:gd name="connsiteY4" fmla="*/ 330404 h 1048156"/>
                  <a:gd name="connsiteX5" fmla="*/ 154613 w 604234"/>
                  <a:gd name="connsiteY5" fmla="*/ 34165 h 1048156"/>
                  <a:gd name="connsiteX6" fmla="*/ 151606 w 604234"/>
                  <a:gd name="connsiteY6" fmla="*/ 26647 h 1048156"/>
                  <a:gd name="connsiteX7" fmla="*/ 162132 w 604234"/>
                  <a:gd name="connsiteY7" fmla="*/ 13113 h 1048156"/>
                  <a:gd name="connsiteX8" fmla="*/ 151606 w 604234"/>
                  <a:gd name="connsiteY8" fmla="*/ 2587 h 1048156"/>
                  <a:gd name="connsiteX9" fmla="*/ 11757 w 604234"/>
                  <a:gd name="connsiteY9" fmla="*/ 551455 h 1048156"/>
                  <a:gd name="connsiteX10" fmla="*/ 321530 w 604234"/>
                  <a:gd name="connsiteY10" fmla="*/ 990550 h 1048156"/>
                  <a:gd name="connsiteX11" fmla="*/ 592205 w 604234"/>
                  <a:gd name="connsiteY11" fmla="*/ 996565 h 1048156"/>
                  <a:gd name="connsiteX12" fmla="*/ 592205 w 604234"/>
                  <a:gd name="connsiteY12" fmla="*/ 989047 h 1048156"/>
                  <a:gd name="connsiteX13" fmla="*/ 604235 w 604234"/>
                  <a:gd name="connsiteY13" fmla="*/ 761980 h 10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4234" h="1048156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777710E-DFF1-293A-DA94-75C7CBAE188D}"/>
                  </a:ext>
                </a:extLst>
              </p:cNvPr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>
                  <a:gd name="connsiteX0" fmla="*/ 627960 w 697334"/>
                  <a:gd name="connsiteY0" fmla="*/ 274918 h 1163667"/>
                  <a:gd name="connsiteX1" fmla="*/ 376834 w 697334"/>
                  <a:gd name="connsiteY1" fmla="*/ 31310 h 1163667"/>
                  <a:gd name="connsiteX2" fmla="*/ 226459 w 697334"/>
                  <a:gd name="connsiteY2" fmla="*/ 7250 h 1163667"/>
                  <a:gd name="connsiteX3" fmla="*/ 193376 w 697334"/>
                  <a:gd name="connsiteY3" fmla="*/ 43340 h 1163667"/>
                  <a:gd name="connsiteX4" fmla="*/ 193376 w 697334"/>
                  <a:gd name="connsiteY4" fmla="*/ 43340 h 1163667"/>
                  <a:gd name="connsiteX5" fmla="*/ 191872 w 697334"/>
                  <a:gd name="connsiteY5" fmla="*/ 53866 h 1163667"/>
                  <a:gd name="connsiteX6" fmla="*/ 142249 w 697334"/>
                  <a:gd name="connsiteY6" fmla="*/ 234316 h 1163667"/>
                  <a:gd name="connsiteX7" fmla="*/ 11422 w 697334"/>
                  <a:gd name="connsiteY7" fmla="*/ 357624 h 1163667"/>
                  <a:gd name="connsiteX8" fmla="*/ 29468 w 697334"/>
                  <a:gd name="connsiteY8" fmla="*/ 422285 h 1163667"/>
                  <a:gd name="connsiteX9" fmla="*/ 56535 w 697334"/>
                  <a:gd name="connsiteY9" fmla="*/ 405744 h 1163667"/>
                  <a:gd name="connsiteX10" fmla="*/ 95633 w 697334"/>
                  <a:gd name="connsiteY10" fmla="*/ 387699 h 1163667"/>
                  <a:gd name="connsiteX11" fmla="*/ 193376 w 697334"/>
                  <a:gd name="connsiteY11" fmla="*/ 387699 h 1163667"/>
                  <a:gd name="connsiteX12" fmla="*/ 364804 w 697334"/>
                  <a:gd name="connsiteY12" fmla="*/ 495969 h 1163667"/>
                  <a:gd name="connsiteX13" fmla="*/ 503149 w 697334"/>
                  <a:gd name="connsiteY13" fmla="*/ 638825 h 1163667"/>
                  <a:gd name="connsiteX14" fmla="*/ 492622 w 697334"/>
                  <a:gd name="connsiteY14" fmla="*/ 829801 h 1163667"/>
                  <a:gd name="connsiteX15" fmla="*/ 348263 w 697334"/>
                  <a:gd name="connsiteY15" fmla="*/ 939575 h 1163667"/>
                  <a:gd name="connsiteX16" fmla="*/ 273075 w 697334"/>
                  <a:gd name="connsiteY16" fmla="*/ 1070401 h 1163667"/>
                  <a:gd name="connsiteX17" fmla="*/ 348263 w 697334"/>
                  <a:gd name="connsiteY17" fmla="*/ 1163634 h 1163667"/>
                  <a:gd name="connsiteX18" fmla="*/ 588863 w 697334"/>
                  <a:gd name="connsiteY18" fmla="*/ 978673 h 1163667"/>
                  <a:gd name="connsiteX19" fmla="*/ 627960 w 697334"/>
                  <a:gd name="connsiteY19" fmla="*/ 274918 h 11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7334" h="1163667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83">
                <a:extLst>
                  <a:ext uri="{FF2B5EF4-FFF2-40B4-BE49-F238E27FC236}">
                    <a16:creationId xmlns:a16="http://schemas.microsoft.com/office/drawing/2014/main" id="{3BE665FF-0DAC-FF0A-F21B-AE212DA1B783}"/>
                  </a:ext>
                </a:extLst>
              </p:cNvPr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  <a:solidFill>
                <a:srgbClr val="8DC641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8743E89-42E1-E523-299E-9BDFB38D00FB}"/>
                    </a:ext>
                  </a:extLst>
                </p:cNvPr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>
                    <a:gd name="connsiteX0" fmla="*/ 359343 w 360330"/>
                    <a:gd name="connsiteY0" fmla="*/ 293327 h 330825"/>
                    <a:gd name="connsiteX1" fmla="*/ 279644 w 360330"/>
                    <a:gd name="connsiteY1" fmla="*/ 67765 h 330825"/>
                    <a:gd name="connsiteX2" fmla="*/ 13480 w 360330"/>
                    <a:gd name="connsiteY2" fmla="*/ 96 h 330825"/>
                    <a:gd name="connsiteX3" fmla="*/ 2954 w 360330"/>
                    <a:gd name="connsiteY3" fmla="*/ 24156 h 330825"/>
                    <a:gd name="connsiteX4" fmla="*/ 69119 w 360330"/>
                    <a:gd name="connsiteY4" fmla="*/ 147463 h 330825"/>
                    <a:gd name="connsiteX5" fmla="*/ 141299 w 360330"/>
                    <a:gd name="connsiteY5" fmla="*/ 236185 h 330825"/>
                    <a:gd name="connsiteX6" fmla="*/ 329268 w 360330"/>
                    <a:gd name="connsiteY6" fmla="*/ 323402 h 330825"/>
                    <a:gd name="connsiteX7" fmla="*/ 356335 w 360330"/>
                    <a:gd name="connsiteY7" fmla="*/ 317387 h 330825"/>
                    <a:gd name="connsiteX8" fmla="*/ 357839 w 360330"/>
                    <a:gd name="connsiteY8" fmla="*/ 299342 h 330825"/>
                    <a:gd name="connsiteX9" fmla="*/ 359343 w 360330"/>
                    <a:gd name="connsiteY9" fmla="*/ 293327 h 33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330" h="330825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E932F38-9CAF-36C0-A207-A93AECE8176C}"/>
                    </a:ext>
                  </a:extLst>
                </p:cNvPr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>
                    <a:gd name="connsiteX0" fmla="*/ 275637 w 278617"/>
                    <a:gd name="connsiteY0" fmla="*/ 274297 h 539813"/>
                    <a:gd name="connsiteX1" fmla="*/ 201954 w 278617"/>
                    <a:gd name="connsiteY1" fmla="*/ 134448 h 539813"/>
                    <a:gd name="connsiteX2" fmla="*/ 77142 w 278617"/>
                    <a:gd name="connsiteY2" fmla="*/ 3622 h 539813"/>
                    <a:gd name="connsiteX3" fmla="*/ 53082 w 278617"/>
                    <a:gd name="connsiteY3" fmla="*/ 14148 h 539813"/>
                    <a:gd name="connsiteX4" fmla="*/ 29022 w 278617"/>
                    <a:gd name="connsiteY4" fmla="*/ 182568 h 539813"/>
                    <a:gd name="connsiteX5" fmla="*/ 451 w 278617"/>
                    <a:gd name="connsiteY5" fmla="*/ 319409 h 539813"/>
                    <a:gd name="connsiteX6" fmla="*/ 36541 w 278617"/>
                    <a:gd name="connsiteY6" fmla="*/ 430687 h 539813"/>
                    <a:gd name="connsiteX7" fmla="*/ 132781 w 278617"/>
                    <a:gd name="connsiteY7" fmla="*/ 535949 h 539813"/>
                    <a:gd name="connsiteX8" fmla="*/ 155337 w 278617"/>
                    <a:gd name="connsiteY8" fmla="*/ 531438 h 539813"/>
                    <a:gd name="connsiteX9" fmla="*/ 155337 w 278617"/>
                    <a:gd name="connsiteY9" fmla="*/ 531438 h 539813"/>
                    <a:gd name="connsiteX10" fmla="*/ 158345 w 278617"/>
                    <a:gd name="connsiteY10" fmla="*/ 528431 h 539813"/>
                    <a:gd name="connsiteX11" fmla="*/ 275637 w 278617"/>
                    <a:gd name="connsiteY11" fmla="*/ 274297 h 539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617" h="539813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47220D11-E491-4CC6-0C4B-5599E806AC05}"/>
                    </a:ext>
                  </a:extLst>
                </p:cNvPr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>
                    <a:gd name="connsiteX0" fmla="*/ 257893 w 274468"/>
                    <a:gd name="connsiteY0" fmla="*/ 13545 h 379484"/>
                    <a:gd name="connsiteX1" fmla="*/ 236841 w 274468"/>
                    <a:gd name="connsiteY1" fmla="*/ 1515 h 379484"/>
                    <a:gd name="connsiteX2" fmla="*/ 110526 w 274468"/>
                    <a:gd name="connsiteY2" fmla="*/ 60162 h 379484"/>
                    <a:gd name="connsiteX3" fmla="*/ 30827 w 274468"/>
                    <a:gd name="connsiteY3" fmla="*/ 120312 h 379484"/>
                    <a:gd name="connsiteX4" fmla="*/ 11278 w 274468"/>
                    <a:gd name="connsiteY4" fmla="*/ 207529 h 379484"/>
                    <a:gd name="connsiteX5" fmla="*/ 3759 w 274468"/>
                    <a:gd name="connsiteY5" fmla="*/ 297754 h 379484"/>
                    <a:gd name="connsiteX6" fmla="*/ 2256 w 274468"/>
                    <a:gd name="connsiteY6" fmla="*/ 300762 h 379484"/>
                    <a:gd name="connsiteX7" fmla="*/ 2256 w 274468"/>
                    <a:gd name="connsiteY7" fmla="*/ 324822 h 379484"/>
                    <a:gd name="connsiteX8" fmla="*/ 752 w 274468"/>
                    <a:gd name="connsiteY8" fmla="*/ 341363 h 379484"/>
                    <a:gd name="connsiteX9" fmla="*/ 23308 w 274468"/>
                    <a:gd name="connsiteY9" fmla="*/ 351889 h 379484"/>
                    <a:gd name="connsiteX10" fmla="*/ 86466 w 274468"/>
                    <a:gd name="connsiteY10" fmla="*/ 377453 h 379484"/>
                    <a:gd name="connsiteX11" fmla="*/ 214284 w 274468"/>
                    <a:gd name="connsiteY11" fmla="*/ 339859 h 379484"/>
                    <a:gd name="connsiteX12" fmla="*/ 257893 w 274468"/>
                    <a:gd name="connsiteY12" fmla="*/ 13545 h 37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4468" h="379484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aphic 83">
              <a:extLst>
                <a:ext uri="{FF2B5EF4-FFF2-40B4-BE49-F238E27FC236}">
                  <a16:creationId xmlns:a16="http://schemas.microsoft.com/office/drawing/2014/main" id="{2585067D-428D-933C-4222-1212CBE6C0B6}"/>
                </a:ext>
              </a:extLst>
            </p:cNvPr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5272B69-FE87-DE2F-7959-53D17770A5B0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>
                  <a:gd name="connsiteX0" fmla="*/ 1990965 w 6270636"/>
                  <a:gd name="connsiteY0" fmla="*/ 2598479 h 2600341"/>
                  <a:gd name="connsiteX1" fmla="*/ 1875176 w 6270636"/>
                  <a:gd name="connsiteY1" fmla="*/ 2538329 h 2600341"/>
                  <a:gd name="connsiteX2" fmla="*/ 1843597 w 6270636"/>
                  <a:gd name="connsiteY2" fmla="*/ 2491713 h 2600341"/>
                  <a:gd name="connsiteX3" fmla="*/ 1843597 w 6270636"/>
                  <a:gd name="connsiteY3" fmla="*/ 2500736 h 2600341"/>
                  <a:gd name="connsiteX4" fmla="*/ 1833071 w 6270636"/>
                  <a:gd name="connsiteY4" fmla="*/ 2542841 h 2600341"/>
                  <a:gd name="connsiteX5" fmla="*/ 1812018 w 6270636"/>
                  <a:gd name="connsiteY5" fmla="*/ 2551863 h 2600341"/>
                  <a:gd name="connsiteX6" fmla="*/ 1760891 w 6270636"/>
                  <a:gd name="connsiteY6" fmla="*/ 2512766 h 2600341"/>
                  <a:gd name="connsiteX7" fmla="*/ 1721793 w 6270636"/>
                  <a:gd name="connsiteY7" fmla="*/ 2415022 h 2600341"/>
                  <a:gd name="connsiteX8" fmla="*/ 1721793 w 6270636"/>
                  <a:gd name="connsiteY8" fmla="*/ 2390962 h 2600341"/>
                  <a:gd name="connsiteX9" fmla="*/ 1612020 w 6270636"/>
                  <a:gd name="connsiteY9" fmla="*/ 2518781 h 2600341"/>
                  <a:gd name="connsiteX10" fmla="*/ 1527810 w 6270636"/>
                  <a:gd name="connsiteY10" fmla="*/ 2511262 h 2600341"/>
                  <a:gd name="connsiteX11" fmla="*/ 1524802 w 6270636"/>
                  <a:gd name="connsiteY11" fmla="*/ 2508254 h 2600341"/>
                  <a:gd name="connsiteX12" fmla="*/ 1526306 w 6270636"/>
                  <a:gd name="connsiteY12" fmla="*/ 2503743 h 2600341"/>
                  <a:gd name="connsiteX13" fmla="*/ 1595478 w 6270636"/>
                  <a:gd name="connsiteY13" fmla="*/ 2378932 h 2600341"/>
                  <a:gd name="connsiteX14" fmla="*/ 1601493 w 6270636"/>
                  <a:gd name="connsiteY14" fmla="*/ 2374421 h 2600341"/>
                  <a:gd name="connsiteX15" fmla="*/ 1606005 w 6270636"/>
                  <a:gd name="connsiteY15" fmla="*/ 2380436 h 2600341"/>
                  <a:gd name="connsiteX16" fmla="*/ 1652621 w 6270636"/>
                  <a:gd name="connsiteY16" fmla="*/ 2401488 h 2600341"/>
                  <a:gd name="connsiteX17" fmla="*/ 1684200 w 6270636"/>
                  <a:gd name="connsiteY17" fmla="*/ 2409007 h 2600341"/>
                  <a:gd name="connsiteX18" fmla="*/ 1702245 w 6270636"/>
                  <a:gd name="connsiteY18" fmla="*/ 2371413 h 2600341"/>
                  <a:gd name="connsiteX19" fmla="*/ 1643598 w 6270636"/>
                  <a:gd name="connsiteY19" fmla="*/ 2366902 h 2600341"/>
                  <a:gd name="connsiteX20" fmla="*/ 1612020 w 6270636"/>
                  <a:gd name="connsiteY20" fmla="*/ 2368406 h 2600341"/>
                  <a:gd name="connsiteX21" fmla="*/ 1612020 w 6270636"/>
                  <a:gd name="connsiteY21" fmla="*/ 2368406 h 2600341"/>
                  <a:gd name="connsiteX22" fmla="*/ 1602997 w 6270636"/>
                  <a:gd name="connsiteY22" fmla="*/ 2362391 h 2600341"/>
                  <a:gd name="connsiteX23" fmla="*/ 1616531 w 6270636"/>
                  <a:gd name="connsiteY23" fmla="*/ 2329308 h 2600341"/>
                  <a:gd name="connsiteX24" fmla="*/ 1619538 w 6270636"/>
                  <a:gd name="connsiteY24" fmla="*/ 2326301 h 2600341"/>
                  <a:gd name="connsiteX25" fmla="*/ 1622546 w 6270636"/>
                  <a:gd name="connsiteY25" fmla="*/ 2323293 h 2600341"/>
                  <a:gd name="connsiteX26" fmla="*/ 1651117 w 6270636"/>
                  <a:gd name="connsiteY26" fmla="*/ 2291715 h 2600341"/>
                  <a:gd name="connsiteX27" fmla="*/ 1651117 w 6270636"/>
                  <a:gd name="connsiteY27" fmla="*/ 2291715 h 2600341"/>
                  <a:gd name="connsiteX28" fmla="*/ 1673673 w 6270636"/>
                  <a:gd name="connsiteY28" fmla="*/ 2236076 h 2600341"/>
                  <a:gd name="connsiteX29" fmla="*/ 1679688 w 6270636"/>
                  <a:gd name="connsiteY29" fmla="*/ 2153370 h 2600341"/>
                  <a:gd name="connsiteX30" fmla="*/ 1628561 w 6270636"/>
                  <a:gd name="connsiteY30" fmla="*/ 2103746 h 2600341"/>
                  <a:gd name="connsiteX31" fmla="*/ 1560892 w 6270636"/>
                  <a:gd name="connsiteY31" fmla="*/ 2145851 h 2600341"/>
                  <a:gd name="connsiteX32" fmla="*/ 1654125 w 6270636"/>
                  <a:gd name="connsiteY32" fmla="*/ 2148858 h 2600341"/>
                  <a:gd name="connsiteX33" fmla="*/ 1654125 w 6270636"/>
                  <a:gd name="connsiteY33" fmla="*/ 2243595 h 2600341"/>
                  <a:gd name="connsiteX34" fmla="*/ 1571418 w 6270636"/>
                  <a:gd name="connsiteY34" fmla="*/ 2264647 h 2600341"/>
                  <a:gd name="connsiteX35" fmla="*/ 1535328 w 6270636"/>
                  <a:gd name="connsiteY35" fmla="*/ 2178933 h 2600341"/>
                  <a:gd name="connsiteX36" fmla="*/ 1424051 w 6270636"/>
                  <a:gd name="connsiteY36" fmla="*/ 2386451 h 2600341"/>
                  <a:gd name="connsiteX37" fmla="*/ 1419540 w 6270636"/>
                  <a:gd name="connsiteY37" fmla="*/ 2412015 h 2600341"/>
                  <a:gd name="connsiteX38" fmla="*/ 1472171 w 6270636"/>
                  <a:gd name="connsiteY38" fmla="*/ 2416526 h 2600341"/>
                  <a:gd name="connsiteX39" fmla="*/ 1509765 w 6270636"/>
                  <a:gd name="connsiteY39" fmla="*/ 2481187 h 2600341"/>
                  <a:gd name="connsiteX40" fmla="*/ 1509765 w 6270636"/>
                  <a:gd name="connsiteY40" fmla="*/ 2488706 h 2600341"/>
                  <a:gd name="connsiteX41" fmla="*/ 1502246 w 6270636"/>
                  <a:gd name="connsiteY41" fmla="*/ 2488706 h 2600341"/>
                  <a:gd name="connsiteX42" fmla="*/ 1418036 w 6270636"/>
                  <a:gd name="connsiteY42" fmla="*/ 2464646 h 2600341"/>
                  <a:gd name="connsiteX43" fmla="*/ 1402998 w 6270636"/>
                  <a:gd name="connsiteY43" fmla="*/ 2431563 h 2600341"/>
                  <a:gd name="connsiteX44" fmla="*/ 1368412 w 6270636"/>
                  <a:gd name="connsiteY44" fmla="*/ 2449608 h 2600341"/>
                  <a:gd name="connsiteX45" fmla="*/ 1330818 w 6270636"/>
                  <a:gd name="connsiteY45" fmla="*/ 2512766 h 2600341"/>
                  <a:gd name="connsiteX46" fmla="*/ 1351871 w 6270636"/>
                  <a:gd name="connsiteY46" fmla="*/ 2512766 h 2600341"/>
                  <a:gd name="connsiteX47" fmla="*/ 1433073 w 6270636"/>
                  <a:gd name="connsiteY47" fmla="*/ 2524796 h 2600341"/>
                  <a:gd name="connsiteX48" fmla="*/ 1503750 w 6270636"/>
                  <a:gd name="connsiteY48" fmla="*/ 2535322 h 2600341"/>
                  <a:gd name="connsiteX49" fmla="*/ 1524802 w 6270636"/>
                  <a:gd name="connsiteY49" fmla="*/ 2536826 h 2600341"/>
                  <a:gd name="connsiteX50" fmla="*/ 1506757 w 6270636"/>
                  <a:gd name="connsiteY50" fmla="*/ 2548856 h 2600341"/>
                  <a:gd name="connsiteX51" fmla="*/ 1354878 w 6270636"/>
                  <a:gd name="connsiteY51" fmla="*/ 2571412 h 2600341"/>
                  <a:gd name="connsiteX52" fmla="*/ 1318788 w 6270636"/>
                  <a:gd name="connsiteY52" fmla="*/ 2529307 h 2600341"/>
                  <a:gd name="connsiteX53" fmla="*/ 1284202 w 6270636"/>
                  <a:gd name="connsiteY53" fmla="*/ 2533818 h 2600341"/>
                  <a:gd name="connsiteX54" fmla="*/ 1120293 w 6270636"/>
                  <a:gd name="connsiteY54" fmla="*/ 2509758 h 2600341"/>
                  <a:gd name="connsiteX55" fmla="*/ 1114279 w 6270636"/>
                  <a:gd name="connsiteY55" fmla="*/ 2419533 h 2600341"/>
                  <a:gd name="connsiteX56" fmla="*/ 1159391 w 6270636"/>
                  <a:gd name="connsiteY56" fmla="*/ 2362391 h 2600341"/>
                  <a:gd name="connsiteX57" fmla="*/ 1157887 w 6270636"/>
                  <a:gd name="connsiteY57" fmla="*/ 2362391 h 2600341"/>
                  <a:gd name="connsiteX58" fmla="*/ 1135331 w 6270636"/>
                  <a:gd name="connsiteY58" fmla="*/ 2362391 h 2600341"/>
                  <a:gd name="connsiteX59" fmla="*/ 1019542 w 6270636"/>
                  <a:gd name="connsiteY59" fmla="*/ 2436075 h 2600341"/>
                  <a:gd name="connsiteX60" fmla="*/ 906761 w 6270636"/>
                  <a:gd name="connsiteY60" fmla="*/ 2401488 h 2600341"/>
                  <a:gd name="connsiteX61" fmla="*/ 900746 w 6270636"/>
                  <a:gd name="connsiteY61" fmla="*/ 2329308 h 2600341"/>
                  <a:gd name="connsiteX62" fmla="*/ 903754 w 6270636"/>
                  <a:gd name="connsiteY62" fmla="*/ 2294722 h 2600341"/>
                  <a:gd name="connsiteX63" fmla="*/ 905257 w 6270636"/>
                  <a:gd name="connsiteY63" fmla="*/ 2249610 h 2600341"/>
                  <a:gd name="connsiteX64" fmla="*/ 893227 w 6270636"/>
                  <a:gd name="connsiteY64" fmla="*/ 2099235 h 2600341"/>
                  <a:gd name="connsiteX65" fmla="*/ 742852 w 6270636"/>
                  <a:gd name="connsiteY65" fmla="*/ 2021040 h 2600341"/>
                  <a:gd name="connsiteX66" fmla="*/ 712777 w 6270636"/>
                  <a:gd name="connsiteY66" fmla="*/ 2018032 h 2600341"/>
                  <a:gd name="connsiteX67" fmla="*/ 612026 w 6270636"/>
                  <a:gd name="connsiteY67" fmla="*/ 2016528 h 2600341"/>
                  <a:gd name="connsiteX68" fmla="*/ 609019 w 6270636"/>
                  <a:gd name="connsiteY68" fmla="*/ 2016528 h 2600341"/>
                  <a:gd name="connsiteX69" fmla="*/ 481200 w 6270636"/>
                  <a:gd name="connsiteY69" fmla="*/ 2036077 h 2600341"/>
                  <a:gd name="connsiteX70" fmla="*/ 401501 w 6270636"/>
                  <a:gd name="connsiteY70" fmla="*/ 2042092 h 2600341"/>
                  <a:gd name="connsiteX71" fmla="*/ 278194 w 6270636"/>
                  <a:gd name="connsiteY71" fmla="*/ 2048107 h 2600341"/>
                  <a:gd name="connsiteX72" fmla="*/ 0 w 6270636"/>
                  <a:gd name="connsiteY72" fmla="*/ 2048107 h 2600341"/>
                  <a:gd name="connsiteX73" fmla="*/ 0 w 6270636"/>
                  <a:gd name="connsiteY73" fmla="*/ 2033070 h 2600341"/>
                  <a:gd name="connsiteX74" fmla="*/ 278194 w 6270636"/>
                  <a:gd name="connsiteY74" fmla="*/ 2033070 h 2600341"/>
                  <a:gd name="connsiteX75" fmla="*/ 399997 w 6270636"/>
                  <a:gd name="connsiteY75" fmla="*/ 2027055 h 2600341"/>
                  <a:gd name="connsiteX76" fmla="*/ 481200 w 6270636"/>
                  <a:gd name="connsiteY76" fmla="*/ 2021040 h 2600341"/>
                  <a:gd name="connsiteX77" fmla="*/ 515786 w 6270636"/>
                  <a:gd name="connsiteY77" fmla="*/ 2018032 h 2600341"/>
                  <a:gd name="connsiteX78" fmla="*/ 509771 w 6270636"/>
                  <a:gd name="connsiteY78" fmla="*/ 2018032 h 2600341"/>
                  <a:gd name="connsiteX79" fmla="*/ 421050 w 6270636"/>
                  <a:gd name="connsiteY79" fmla="*/ 1965401 h 2600341"/>
                  <a:gd name="connsiteX80" fmla="*/ 475185 w 6270636"/>
                  <a:gd name="connsiteY80" fmla="*/ 1857131 h 2600341"/>
                  <a:gd name="connsiteX81" fmla="*/ 757890 w 6270636"/>
                  <a:gd name="connsiteY81" fmla="*/ 1812019 h 2600341"/>
                  <a:gd name="connsiteX82" fmla="*/ 881197 w 6270636"/>
                  <a:gd name="connsiteY82" fmla="*/ 1818033 h 2600341"/>
                  <a:gd name="connsiteX83" fmla="*/ 903754 w 6270636"/>
                  <a:gd name="connsiteY83" fmla="*/ 1816530 h 2600341"/>
                  <a:gd name="connsiteX84" fmla="*/ 1066158 w 6270636"/>
                  <a:gd name="connsiteY84" fmla="*/ 1837582 h 2600341"/>
                  <a:gd name="connsiteX85" fmla="*/ 1079692 w 6270636"/>
                  <a:gd name="connsiteY85" fmla="*/ 1887206 h 2600341"/>
                  <a:gd name="connsiteX86" fmla="*/ 992475 w 6270636"/>
                  <a:gd name="connsiteY86" fmla="*/ 1942845 h 2600341"/>
                  <a:gd name="connsiteX87" fmla="*/ 986460 w 6270636"/>
                  <a:gd name="connsiteY87" fmla="*/ 1944348 h 2600341"/>
                  <a:gd name="connsiteX88" fmla="*/ 1051121 w 6270636"/>
                  <a:gd name="connsiteY88" fmla="*/ 1948860 h 2600341"/>
                  <a:gd name="connsiteX89" fmla="*/ 1061647 w 6270636"/>
                  <a:gd name="connsiteY89" fmla="*/ 1950363 h 2600341"/>
                  <a:gd name="connsiteX90" fmla="*/ 1060143 w 6270636"/>
                  <a:gd name="connsiteY90" fmla="*/ 1965401 h 2600341"/>
                  <a:gd name="connsiteX91" fmla="*/ 957889 w 6270636"/>
                  <a:gd name="connsiteY91" fmla="*/ 1996980 h 2600341"/>
                  <a:gd name="connsiteX92" fmla="*/ 936836 w 6270636"/>
                  <a:gd name="connsiteY92" fmla="*/ 2010513 h 2600341"/>
                  <a:gd name="connsiteX93" fmla="*/ 845107 w 6270636"/>
                  <a:gd name="connsiteY93" fmla="*/ 2012017 h 2600341"/>
                  <a:gd name="connsiteX94" fmla="*/ 694732 w 6270636"/>
                  <a:gd name="connsiteY94" fmla="*/ 2001491 h 2600341"/>
                  <a:gd name="connsiteX95" fmla="*/ 714281 w 6270636"/>
                  <a:gd name="connsiteY95" fmla="*/ 2002995 h 2600341"/>
                  <a:gd name="connsiteX96" fmla="*/ 742852 w 6270636"/>
                  <a:gd name="connsiteY96" fmla="*/ 2006002 h 2600341"/>
                  <a:gd name="connsiteX97" fmla="*/ 906761 w 6270636"/>
                  <a:gd name="connsiteY97" fmla="*/ 2094723 h 2600341"/>
                  <a:gd name="connsiteX98" fmla="*/ 920295 w 6270636"/>
                  <a:gd name="connsiteY98" fmla="*/ 2251113 h 2600341"/>
                  <a:gd name="connsiteX99" fmla="*/ 918791 w 6270636"/>
                  <a:gd name="connsiteY99" fmla="*/ 2296226 h 2600341"/>
                  <a:gd name="connsiteX100" fmla="*/ 915784 w 6270636"/>
                  <a:gd name="connsiteY100" fmla="*/ 2333820 h 2600341"/>
                  <a:gd name="connsiteX101" fmla="*/ 918791 w 6270636"/>
                  <a:gd name="connsiteY101" fmla="*/ 2396977 h 2600341"/>
                  <a:gd name="connsiteX102" fmla="*/ 1016535 w 6270636"/>
                  <a:gd name="connsiteY102" fmla="*/ 2425548 h 2600341"/>
                  <a:gd name="connsiteX103" fmla="*/ 1120293 w 6270636"/>
                  <a:gd name="connsiteY103" fmla="*/ 2360887 h 2600341"/>
                  <a:gd name="connsiteX104" fmla="*/ 1076685 w 6270636"/>
                  <a:gd name="connsiteY104" fmla="*/ 2324797 h 2600341"/>
                  <a:gd name="connsiteX105" fmla="*/ 1079692 w 6270636"/>
                  <a:gd name="connsiteY105" fmla="*/ 2273670 h 2600341"/>
                  <a:gd name="connsiteX106" fmla="*/ 1082700 w 6270636"/>
                  <a:gd name="connsiteY106" fmla="*/ 2270662 h 2600341"/>
                  <a:gd name="connsiteX107" fmla="*/ 1085707 w 6270636"/>
                  <a:gd name="connsiteY107" fmla="*/ 2270662 h 2600341"/>
                  <a:gd name="connsiteX108" fmla="*/ 1156383 w 6270636"/>
                  <a:gd name="connsiteY108" fmla="*/ 2314271 h 2600341"/>
                  <a:gd name="connsiteX109" fmla="*/ 1144354 w 6270636"/>
                  <a:gd name="connsiteY109" fmla="*/ 2351865 h 2600341"/>
                  <a:gd name="connsiteX110" fmla="*/ 1154880 w 6270636"/>
                  <a:gd name="connsiteY110" fmla="*/ 2351865 h 2600341"/>
                  <a:gd name="connsiteX111" fmla="*/ 1215030 w 6270636"/>
                  <a:gd name="connsiteY111" fmla="*/ 2269158 h 2600341"/>
                  <a:gd name="connsiteX112" fmla="*/ 1228563 w 6270636"/>
                  <a:gd name="connsiteY112" fmla="*/ 2237580 h 2600341"/>
                  <a:gd name="connsiteX113" fmla="*/ 1261646 w 6270636"/>
                  <a:gd name="connsiteY113" fmla="*/ 2187956 h 2600341"/>
                  <a:gd name="connsiteX114" fmla="*/ 1321796 w 6270636"/>
                  <a:gd name="connsiteY114" fmla="*/ 2096227 h 2600341"/>
                  <a:gd name="connsiteX115" fmla="*/ 1227060 w 6270636"/>
                  <a:gd name="connsiteY115" fmla="*/ 2100738 h 2600341"/>
                  <a:gd name="connsiteX116" fmla="*/ 1267661 w 6270636"/>
                  <a:gd name="connsiteY116" fmla="*/ 1986453 h 2600341"/>
                  <a:gd name="connsiteX117" fmla="*/ 1348863 w 6270636"/>
                  <a:gd name="connsiteY117" fmla="*/ 2002995 h 2600341"/>
                  <a:gd name="connsiteX118" fmla="*/ 1353375 w 6270636"/>
                  <a:gd name="connsiteY118" fmla="*/ 2009010 h 2600341"/>
                  <a:gd name="connsiteX119" fmla="*/ 1348863 w 6270636"/>
                  <a:gd name="connsiteY119" fmla="*/ 1993972 h 2600341"/>
                  <a:gd name="connsiteX120" fmla="*/ 1269165 w 6270636"/>
                  <a:gd name="connsiteY120" fmla="*/ 1966905 h 2600341"/>
                  <a:gd name="connsiteX121" fmla="*/ 1141346 w 6270636"/>
                  <a:gd name="connsiteY121" fmla="*/ 2025551 h 2600341"/>
                  <a:gd name="connsiteX122" fmla="*/ 1133827 w 6270636"/>
                  <a:gd name="connsiteY122" fmla="*/ 2046603 h 2600341"/>
                  <a:gd name="connsiteX123" fmla="*/ 1006008 w 6270636"/>
                  <a:gd name="connsiteY123" fmla="*/ 2207505 h 2600341"/>
                  <a:gd name="connsiteX124" fmla="*/ 977437 w 6270636"/>
                  <a:gd name="connsiteY124" fmla="*/ 2204497 h 2600341"/>
                  <a:gd name="connsiteX125" fmla="*/ 989467 w 6270636"/>
                  <a:gd name="connsiteY125" fmla="*/ 2157881 h 2600341"/>
                  <a:gd name="connsiteX126" fmla="*/ 1051121 w 6270636"/>
                  <a:gd name="connsiteY126" fmla="*/ 2082693 h 2600341"/>
                  <a:gd name="connsiteX127" fmla="*/ 1127812 w 6270636"/>
                  <a:gd name="connsiteY127" fmla="*/ 2018032 h 2600341"/>
                  <a:gd name="connsiteX128" fmla="*/ 1096233 w 6270636"/>
                  <a:gd name="connsiteY128" fmla="*/ 1897732 h 2600341"/>
                  <a:gd name="connsiteX129" fmla="*/ 1075181 w 6270636"/>
                  <a:gd name="connsiteY129" fmla="*/ 1854123 h 2600341"/>
                  <a:gd name="connsiteX130" fmla="*/ 1024054 w 6270636"/>
                  <a:gd name="connsiteY130" fmla="*/ 1602997 h 2600341"/>
                  <a:gd name="connsiteX131" fmla="*/ 1317285 w 6270636"/>
                  <a:gd name="connsiteY131" fmla="*/ 1064655 h 2600341"/>
                  <a:gd name="connsiteX132" fmla="*/ 1324803 w 6270636"/>
                  <a:gd name="connsiteY132" fmla="*/ 1060144 h 2600341"/>
                  <a:gd name="connsiteX133" fmla="*/ 1329315 w 6270636"/>
                  <a:gd name="connsiteY133" fmla="*/ 1067662 h 2600341"/>
                  <a:gd name="connsiteX134" fmla="*/ 1306759 w 6270636"/>
                  <a:gd name="connsiteY134" fmla="*/ 1139842 h 2600341"/>
                  <a:gd name="connsiteX135" fmla="*/ 1293225 w 6270636"/>
                  <a:gd name="connsiteY135" fmla="*/ 1157887 h 2600341"/>
                  <a:gd name="connsiteX136" fmla="*/ 1282698 w 6270636"/>
                  <a:gd name="connsiteY136" fmla="*/ 1249616 h 2600341"/>
                  <a:gd name="connsiteX137" fmla="*/ 1296232 w 6270636"/>
                  <a:gd name="connsiteY137" fmla="*/ 1275180 h 2600341"/>
                  <a:gd name="connsiteX138" fmla="*/ 1314277 w 6270636"/>
                  <a:gd name="connsiteY138" fmla="*/ 1330819 h 2600341"/>
                  <a:gd name="connsiteX139" fmla="*/ 1312773 w 6270636"/>
                  <a:gd name="connsiteY139" fmla="*/ 1338337 h 2600341"/>
                  <a:gd name="connsiteX140" fmla="*/ 1312773 w 6270636"/>
                  <a:gd name="connsiteY140" fmla="*/ 1347360 h 2600341"/>
                  <a:gd name="connsiteX141" fmla="*/ 1330818 w 6270636"/>
                  <a:gd name="connsiteY141" fmla="*/ 1362397 h 2600341"/>
                  <a:gd name="connsiteX142" fmla="*/ 1359390 w 6270636"/>
                  <a:gd name="connsiteY142" fmla="*/ 1392472 h 2600341"/>
                  <a:gd name="connsiteX143" fmla="*/ 1362397 w 6270636"/>
                  <a:gd name="connsiteY143" fmla="*/ 1399991 h 2600341"/>
                  <a:gd name="connsiteX144" fmla="*/ 1375931 w 6270636"/>
                  <a:gd name="connsiteY144" fmla="*/ 1399991 h 2600341"/>
                  <a:gd name="connsiteX145" fmla="*/ 1378938 w 6270636"/>
                  <a:gd name="connsiteY145" fmla="*/ 1398487 h 2600341"/>
                  <a:gd name="connsiteX146" fmla="*/ 1467660 w 6270636"/>
                  <a:gd name="connsiteY146" fmla="*/ 1427059 h 2600341"/>
                  <a:gd name="connsiteX147" fmla="*/ 1493223 w 6270636"/>
                  <a:gd name="connsiteY147" fmla="*/ 1448111 h 2600341"/>
                  <a:gd name="connsiteX148" fmla="*/ 1497735 w 6270636"/>
                  <a:gd name="connsiteY148" fmla="*/ 1451119 h 2600341"/>
                  <a:gd name="connsiteX149" fmla="*/ 1589463 w 6270636"/>
                  <a:gd name="connsiteY149" fmla="*/ 1484201 h 2600341"/>
                  <a:gd name="connsiteX150" fmla="*/ 1548862 w 6270636"/>
                  <a:gd name="connsiteY150" fmla="*/ 1448111 h 2600341"/>
                  <a:gd name="connsiteX151" fmla="*/ 1542847 w 6270636"/>
                  <a:gd name="connsiteY151" fmla="*/ 1446607 h 2600341"/>
                  <a:gd name="connsiteX152" fmla="*/ 1509765 w 6270636"/>
                  <a:gd name="connsiteY152" fmla="*/ 1430066 h 2600341"/>
                  <a:gd name="connsiteX153" fmla="*/ 1506757 w 6270636"/>
                  <a:gd name="connsiteY153" fmla="*/ 1384953 h 2600341"/>
                  <a:gd name="connsiteX154" fmla="*/ 1509765 w 6270636"/>
                  <a:gd name="connsiteY154" fmla="*/ 1377435 h 2600341"/>
                  <a:gd name="connsiteX155" fmla="*/ 1512772 w 6270636"/>
                  <a:gd name="connsiteY155" fmla="*/ 1342848 h 2600341"/>
                  <a:gd name="connsiteX156" fmla="*/ 1500742 w 6270636"/>
                  <a:gd name="connsiteY156" fmla="*/ 1338337 h 2600341"/>
                  <a:gd name="connsiteX157" fmla="*/ 1493223 w 6270636"/>
                  <a:gd name="connsiteY157" fmla="*/ 1347360 h 2600341"/>
                  <a:gd name="connsiteX158" fmla="*/ 1487208 w 6270636"/>
                  <a:gd name="connsiteY158" fmla="*/ 1357886 h 2600341"/>
                  <a:gd name="connsiteX159" fmla="*/ 1466156 w 6270636"/>
                  <a:gd name="connsiteY159" fmla="*/ 1366909 h 2600341"/>
                  <a:gd name="connsiteX160" fmla="*/ 1443600 w 6270636"/>
                  <a:gd name="connsiteY160" fmla="*/ 1359390 h 2600341"/>
                  <a:gd name="connsiteX161" fmla="*/ 1419540 w 6270636"/>
                  <a:gd name="connsiteY161" fmla="*/ 1326307 h 2600341"/>
                  <a:gd name="connsiteX162" fmla="*/ 1418036 w 6270636"/>
                  <a:gd name="connsiteY162" fmla="*/ 1264653 h 2600341"/>
                  <a:gd name="connsiteX163" fmla="*/ 1446607 w 6270636"/>
                  <a:gd name="connsiteY163" fmla="*/ 1249616 h 2600341"/>
                  <a:gd name="connsiteX164" fmla="*/ 1497735 w 6270636"/>
                  <a:gd name="connsiteY164" fmla="*/ 1264653 h 2600341"/>
                  <a:gd name="connsiteX165" fmla="*/ 1530817 w 6270636"/>
                  <a:gd name="connsiteY165" fmla="*/ 1243601 h 2600341"/>
                  <a:gd name="connsiteX166" fmla="*/ 1551870 w 6270636"/>
                  <a:gd name="connsiteY166" fmla="*/ 1245105 h 2600341"/>
                  <a:gd name="connsiteX167" fmla="*/ 1569915 w 6270636"/>
                  <a:gd name="connsiteY167" fmla="*/ 1276684 h 2600341"/>
                  <a:gd name="connsiteX168" fmla="*/ 1569915 w 6270636"/>
                  <a:gd name="connsiteY168" fmla="*/ 1282699 h 2600341"/>
                  <a:gd name="connsiteX169" fmla="*/ 1604501 w 6270636"/>
                  <a:gd name="connsiteY169" fmla="*/ 1312774 h 2600341"/>
                  <a:gd name="connsiteX170" fmla="*/ 1595478 w 6270636"/>
                  <a:gd name="connsiteY170" fmla="*/ 1293225 h 2600341"/>
                  <a:gd name="connsiteX171" fmla="*/ 1589463 w 6270636"/>
                  <a:gd name="connsiteY171" fmla="*/ 1281195 h 2600341"/>
                  <a:gd name="connsiteX172" fmla="*/ 1596982 w 6270636"/>
                  <a:gd name="connsiteY172" fmla="*/ 1243601 h 2600341"/>
                  <a:gd name="connsiteX173" fmla="*/ 1604501 w 6270636"/>
                  <a:gd name="connsiteY173" fmla="*/ 1239090 h 2600341"/>
                  <a:gd name="connsiteX174" fmla="*/ 1621042 w 6270636"/>
                  <a:gd name="connsiteY174" fmla="*/ 1204504 h 2600341"/>
                  <a:gd name="connsiteX175" fmla="*/ 1678185 w 6270636"/>
                  <a:gd name="connsiteY175" fmla="*/ 1168414 h 2600341"/>
                  <a:gd name="connsiteX176" fmla="*/ 1684200 w 6270636"/>
                  <a:gd name="connsiteY176" fmla="*/ 1165406 h 2600341"/>
                  <a:gd name="connsiteX177" fmla="*/ 1696230 w 6270636"/>
                  <a:gd name="connsiteY177" fmla="*/ 1159391 h 2600341"/>
                  <a:gd name="connsiteX178" fmla="*/ 1700741 w 6270636"/>
                  <a:gd name="connsiteY178" fmla="*/ 1138339 h 2600341"/>
                  <a:gd name="connsiteX179" fmla="*/ 1687207 w 6270636"/>
                  <a:gd name="connsiteY179" fmla="*/ 1124805 h 2600341"/>
                  <a:gd name="connsiteX180" fmla="*/ 1676681 w 6270636"/>
                  <a:gd name="connsiteY180" fmla="*/ 1123301 h 2600341"/>
                  <a:gd name="connsiteX181" fmla="*/ 1681192 w 6270636"/>
                  <a:gd name="connsiteY181" fmla="*/ 1112775 h 2600341"/>
                  <a:gd name="connsiteX182" fmla="*/ 1730816 w 6270636"/>
                  <a:gd name="connsiteY182" fmla="*/ 1091722 h 2600341"/>
                  <a:gd name="connsiteX183" fmla="*/ 1738335 w 6270636"/>
                  <a:gd name="connsiteY183" fmla="*/ 1091722 h 2600341"/>
                  <a:gd name="connsiteX184" fmla="*/ 1775928 w 6270636"/>
                  <a:gd name="connsiteY184" fmla="*/ 1090219 h 2600341"/>
                  <a:gd name="connsiteX185" fmla="*/ 1787958 w 6270636"/>
                  <a:gd name="connsiteY185" fmla="*/ 1075181 h 2600341"/>
                  <a:gd name="connsiteX186" fmla="*/ 1784951 w 6270636"/>
                  <a:gd name="connsiteY186" fmla="*/ 1063151 h 2600341"/>
                  <a:gd name="connsiteX187" fmla="*/ 1780440 w 6270636"/>
                  <a:gd name="connsiteY187" fmla="*/ 1060144 h 2600341"/>
                  <a:gd name="connsiteX188" fmla="*/ 1766906 w 6270636"/>
                  <a:gd name="connsiteY188" fmla="*/ 1046610 h 2600341"/>
                  <a:gd name="connsiteX189" fmla="*/ 1771417 w 6270636"/>
                  <a:gd name="connsiteY189" fmla="*/ 1024054 h 2600341"/>
                  <a:gd name="connsiteX190" fmla="*/ 1774425 w 6270636"/>
                  <a:gd name="connsiteY190" fmla="*/ 1012024 h 2600341"/>
                  <a:gd name="connsiteX191" fmla="*/ 1766906 w 6270636"/>
                  <a:gd name="connsiteY191" fmla="*/ 1007512 h 2600341"/>
                  <a:gd name="connsiteX192" fmla="*/ 1387961 w 6270636"/>
                  <a:gd name="connsiteY192" fmla="*/ 1073677 h 2600341"/>
                  <a:gd name="connsiteX193" fmla="*/ 1384953 w 6270636"/>
                  <a:gd name="connsiteY193" fmla="*/ 1075181 h 2600341"/>
                  <a:gd name="connsiteX194" fmla="*/ 1381946 w 6270636"/>
                  <a:gd name="connsiteY194" fmla="*/ 1073677 h 2600341"/>
                  <a:gd name="connsiteX195" fmla="*/ 1366909 w 6270636"/>
                  <a:gd name="connsiteY195" fmla="*/ 1054129 h 2600341"/>
                  <a:gd name="connsiteX196" fmla="*/ 1371420 w 6270636"/>
                  <a:gd name="connsiteY196" fmla="*/ 1027061 h 2600341"/>
                  <a:gd name="connsiteX197" fmla="*/ 1372923 w 6270636"/>
                  <a:gd name="connsiteY197" fmla="*/ 1025557 h 2600341"/>
                  <a:gd name="connsiteX198" fmla="*/ 1374427 w 6270636"/>
                  <a:gd name="connsiteY198" fmla="*/ 1024054 h 2600341"/>
                  <a:gd name="connsiteX199" fmla="*/ 1556381 w 6270636"/>
                  <a:gd name="connsiteY199" fmla="*/ 965407 h 2600341"/>
                  <a:gd name="connsiteX200" fmla="*/ 1580441 w 6270636"/>
                  <a:gd name="connsiteY200" fmla="*/ 965407 h 2600341"/>
                  <a:gd name="connsiteX201" fmla="*/ 1618035 w 6270636"/>
                  <a:gd name="connsiteY201" fmla="*/ 954881 h 2600341"/>
                  <a:gd name="connsiteX202" fmla="*/ 1559388 w 6270636"/>
                  <a:gd name="connsiteY202" fmla="*/ 818040 h 2600341"/>
                  <a:gd name="connsiteX203" fmla="*/ 1526306 w 6270636"/>
                  <a:gd name="connsiteY203" fmla="*/ 768416 h 2600341"/>
                  <a:gd name="connsiteX204" fmla="*/ 1505253 w 6270636"/>
                  <a:gd name="connsiteY204" fmla="*/ 735334 h 2600341"/>
                  <a:gd name="connsiteX205" fmla="*/ 1473675 w 6270636"/>
                  <a:gd name="connsiteY205" fmla="*/ 727815 h 2600341"/>
                  <a:gd name="connsiteX206" fmla="*/ 1260142 w 6270636"/>
                  <a:gd name="connsiteY206" fmla="*/ 487215 h 2600341"/>
                  <a:gd name="connsiteX207" fmla="*/ 1258638 w 6270636"/>
                  <a:gd name="connsiteY207" fmla="*/ 473681 h 2600341"/>
                  <a:gd name="connsiteX208" fmla="*/ 1270668 w 6270636"/>
                  <a:gd name="connsiteY208" fmla="*/ 479696 h 2600341"/>
                  <a:gd name="connsiteX209" fmla="*/ 1360893 w 6270636"/>
                  <a:gd name="connsiteY209" fmla="*/ 502252 h 2600341"/>
                  <a:gd name="connsiteX210" fmla="*/ 1461645 w 6270636"/>
                  <a:gd name="connsiteY210" fmla="*/ 530824 h 2600341"/>
                  <a:gd name="connsiteX211" fmla="*/ 1539840 w 6270636"/>
                  <a:gd name="connsiteY211" fmla="*/ 652627 h 2600341"/>
                  <a:gd name="connsiteX212" fmla="*/ 1554877 w 6270636"/>
                  <a:gd name="connsiteY212" fmla="*/ 705259 h 2600341"/>
                  <a:gd name="connsiteX213" fmla="*/ 1565403 w 6270636"/>
                  <a:gd name="connsiteY213" fmla="*/ 732326 h 2600341"/>
                  <a:gd name="connsiteX214" fmla="*/ 1542847 w 6270636"/>
                  <a:gd name="connsiteY214" fmla="*/ 714281 h 2600341"/>
                  <a:gd name="connsiteX215" fmla="*/ 1518787 w 6270636"/>
                  <a:gd name="connsiteY215" fmla="*/ 694732 h 2600341"/>
                  <a:gd name="connsiteX216" fmla="*/ 1449615 w 6270636"/>
                  <a:gd name="connsiteY216" fmla="*/ 642101 h 2600341"/>
                  <a:gd name="connsiteX217" fmla="*/ 1515780 w 6270636"/>
                  <a:gd name="connsiteY217" fmla="*/ 723304 h 2600341"/>
                  <a:gd name="connsiteX218" fmla="*/ 1569915 w 6270636"/>
                  <a:gd name="connsiteY218" fmla="*/ 756386 h 2600341"/>
                  <a:gd name="connsiteX219" fmla="*/ 1593975 w 6270636"/>
                  <a:gd name="connsiteY219" fmla="*/ 786461 h 2600341"/>
                  <a:gd name="connsiteX220" fmla="*/ 1625553 w 6270636"/>
                  <a:gd name="connsiteY220" fmla="*/ 821047 h 2600341"/>
                  <a:gd name="connsiteX221" fmla="*/ 1628561 w 6270636"/>
                  <a:gd name="connsiteY221" fmla="*/ 673680 h 2600341"/>
                  <a:gd name="connsiteX222" fmla="*/ 1613523 w 6270636"/>
                  <a:gd name="connsiteY222" fmla="*/ 646612 h 2600341"/>
                  <a:gd name="connsiteX223" fmla="*/ 1610516 w 6270636"/>
                  <a:gd name="connsiteY223" fmla="*/ 642101 h 2600341"/>
                  <a:gd name="connsiteX224" fmla="*/ 1580441 w 6270636"/>
                  <a:gd name="connsiteY224" fmla="*/ 542854 h 2600341"/>
                  <a:gd name="connsiteX225" fmla="*/ 1533825 w 6270636"/>
                  <a:gd name="connsiteY225" fmla="*/ 419546 h 2600341"/>
                  <a:gd name="connsiteX226" fmla="*/ 1512772 w 6270636"/>
                  <a:gd name="connsiteY226" fmla="*/ 395486 h 2600341"/>
                  <a:gd name="connsiteX227" fmla="*/ 1460141 w 6270636"/>
                  <a:gd name="connsiteY227" fmla="*/ 272179 h 2600341"/>
                  <a:gd name="connsiteX228" fmla="*/ 1478186 w 6270636"/>
                  <a:gd name="connsiteY228" fmla="*/ 172931 h 2600341"/>
                  <a:gd name="connsiteX229" fmla="*/ 1491720 w 6270636"/>
                  <a:gd name="connsiteY229" fmla="*/ 33083 h 2600341"/>
                  <a:gd name="connsiteX230" fmla="*/ 1484201 w 6270636"/>
                  <a:gd name="connsiteY230" fmla="*/ 0 h 2600341"/>
                  <a:gd name="connsiteX231" fmla="*/ 1505253 w 6270636"/>
                  <a:gd name="connsiteY231" fmla="*/ 27068 h 2600341"/>
                  <a:gd name="connsiteX232" fmla="*/ 1565403 w 6270636"/>
                  <a:gd name="connsiteY232" fmla="*/ 79699 h 2600341"/>
                  <a:gd name="connsiteX233" fmla="*/ 1622546 w 6270636"/>
                  <a:gd name="connsiteY233" fmla="*/ 127819 h 2600341"/>
                  <a:gd name="connsiteX234" fmla="*/ 1661643 w 6270636"/>
                  <a:gd name="connsiteY234" fmla="*/ 354885 h 2600341"/>
                  <a:gd name="connsiteX235" fmla="*/ 1616531 w 6270636"/>
                  <a:gd name="connsiteY235" fmla="*/ 410524 h 2600341"/>
                  <a:gd name="connsiteX236" fmla="*/ 1592471 w 6270636"/>
                  <a:gd name="connsiteY236" fmla="*/ 412027 h 2600341"/>
                  <a:gd name="connsiteX237" fmla="*/ 1602997 w 6270636"/>
                  <a:gd name="connsiteY237" fmla="*/ 464659 h 2600341"/>
                  <a:gd name="connsiteX238" fmla="*/ 1613523 w 6270636"/>
                  <a:gd name="connsiteY238" fmla="*/ 514282 h 2600341"/>
                  <a:gd name="connsiteX239" fmla="*/ 1624050 w 6270636"/>
                  <a:gd name="connsiteY239" fmla="*/ 566914 h 2600341"/>
                  <a:gd name="connsiteX240" fmla="*/ 1643598 w 6270636"/>
                  <a:gd name="connsiteY240" fmla="*/ 670672 h 2600341"/>
                  <a:gd name="connsiteX241" fmla="*/ 1657132 w 6270636"/>
                  <a:gd name="connsiteY241" fmla="*/ 681199 h 2600341"/>
                  <a:gd name="connsiteX242" fmla="*/ 1670666 w 6270636"/>
                  <a:gd name="connsiteY242" fmla="*/ 669169 h 2600341"/>
                  <a:gd name="connsiteX243" fmla="*/ 1672170 w 6270636"/>
                  <a:gd name="connsiteY243" fmla="*/ 598492 h 2600341"/>
                  <a:gd name="connsiteX244" fmla="*/ 1681192 w 6270636"/>
                  <a:gd name="connsiteY244" fmla="*/ 496237 h 2600341"/>
                  <a:gd name="connsiteX245" fmla="*/ 1786455 w 6270636"/>
                  <a:gd name="connsiteY245" fmla="*/ 434584 h 2600341"/>
                  <a:gd name="connsiteX246" fmla="*/ 1870665 w 6270636"/>
                  <a:gd name="connsiteY246" fmla="*/ 392479 h 2600341"/>
                  <a:gd name="connsiteX247" fmla="*/ 1887206 w 6270636"/>
                  <a:gd name="connsiteY247" fmla="*/ 378945 h 2600341"/>
                  <a:gd name="connsiteX248" fmla="*/ 1884198 w 6270636"/>
                  <a:gd name="connsiteY248" fmla="*/ 399997 h 2600341"/>
                  <a:gd name="connsiteX249" fmla="*/ 1822544 w 6270636"/>
                  <a:gd name="connsiteY249" fmla="*/ 514282 h 2600341"/>
                  <a:gd name="connsiteX250" fmla="*/ 1783447 w 6270636"/>
                  <a:gd name="connsiteY250" fmla="*/ 569921 h 2600341"/>
                  <a:gd name="connsiteX251" fmla="*/ 1806003 w 6270636"/>
                  <a:gd name="connsiteY251" fmla="*/ 548869 h 2600341"/>
                  <a:gd name="connsiteX252" fmla="*/ 1860138 w 6270636"/>
                  <a:gd name="connsiteY252" fmla="*/ 491726 h 2600341"/>
                  <a:gd name="connsiteX253" fmla="*/ 1893221 w 6270636"/>
                  <a:gd name="connsiteY253" fmla="*/ 412027 h 2600341"/>
                  <a:gd name="connsiteX254" fmla="*/ 1900740 w 6270636"/>
                  <a:gd name="connsiteY254" fmla="*/ 387967 h 2600341"/>
                  <a:gd name="connsiteX255" fmla="*/ 1908258 w 6270636"/>
                  <a:gd name="connsiteY255" fmla="*/ 366915 h 2600341"/>
                  <a:gd name="connsiteX256" fmla="*/ 1914273 w 6270636"/>
                  <a:gd name="connsiteY256" fmla="*/ 387967 h 2600341"/>
                  <a:gd name="connsiteX257" fmla="*/ 1804500 w 6270636"/>
                  <a:gd name="connsiteY257" fmla="*/ 694732 h 2600341"/>
                  <a:gd name="connsiteX258" fmla="*/ 1733823 w 6270636"/>
                  <a:gd name="connsiteY258" fmla="*/ 711274 h 2600341"/>
                  <a:gd name="connsiteX259" fmla="*/ 1694726 w 6270636"/>
                  <a:gd name="connsiteY259" fmla="*/ 720296 h 2600341"/>
                  <a:gd name="connsiteX260" fmla="*/ 1696230 w 6270636"/>
                  <a:gd name="connsiteY260" fmla="*/ 799995 h 2600341"/>
                  <a:gd name="connsiteX261" fmla="*/ 1694726 w 6270636"/>
                  <a:gd name="connsiteY261" fmla="*/ 905257 h 2600341"/>
                  <a:gd name="connsiteX262" fmla="*/ 1690215 w 6270636"/>
                  <a:gd name="connsiteY262" fmla="*/ 960896 h 2600341"/>
                  <a:gd name="connsiteX263" fmla="*/ 2302241 w 6270636"/>
                  <a:gd name="connsiteY263" fmla="*/ 1601494 h 2600341"/>
                  <a:gd name="connsiteX264" fmla="*/ 2175926 w 6270636"/>
                  <a:gd name="connsiteY264" fmla="*/ 1975927 h 2600341"/>
                  <a:gd name="connsiteX265" fmla="*/ 2169911 w 6270636"/>
                  <a:gd name="connsiteY265" fmla="*/ 1975927 h 2600341"/>
                  <a:gd name="connsiteX266" fmla="*/ 2165399 w 6270636"/>
                  <a:gd name="connsiteY266" fmla="*/ 1975927 h 2600341"/>
                  <a:gd name="connsiteX267" fmla="*/ 2135324 w 6270636"/>
                  <a:gd name="connsiteY267" fmla="*/ 1969912 h 2600341"/>
                  <a:gd name="connsiteX268" fmla="*/ 2088708 w 6270636"/>
                  <a:gd name="connsiteY268" fmla="*/ 1963897 h 2600341"/>
                  <a:gd name="connsiteX269" fmla="*/ 2036077 w 6270636"/>
                  <a:gd name="connsiteY269" fmla="*/ 2006002 h 2600341"/>
                  <a:gd name="connsiteX270" fmla="*/ 2015024 w 6270636"/>
                  <a:gd name="connsiteY270" fmla="*/ 2033070 h 2600341"/>
                  <a:gd name="connsiteX271" fmla="*/ 2009010 w 6270636"/>
                  <a:gd name="connsiteY271" fmla="*/ 2039085 h 2600341"/>
                  <a:gd name="connsiteX272" fmla="*/ 2002994 w 6270636"/>
                  <a:gd name="connsiteY272" fmla="*/ 2031566 h 2600341"/>
                  <a:gd name="connsiteX273" fmla="*/ 1960890 w 6270636"/>
                  <a:gd name="connsiteY273" fmla="*/ 2007506 h 2600341"/>
                  <a:gd name="connsiteX274" fmla="*/ 1899236 w 6270636"/>
                  <a:gd name="connsiteY274" fmla="*/ 2024047 h 2600341"/>
                  <a:gd name="connsiteX275" fmla="*/ 1882694 w 6270636"/>
                  <a:gd name="connsiteY275" fmla="*/ 2109761 h 2600341"/>
                  <a:gd name="connsiteX276" fmla="*/ 1918785 w 6270636"/>
                  <a:gd name="connsiteY276" fmla="*/ 2045100 h 2600341"/>
                  <a:gd name="connsiteX277" fmla="*/ 1992468 w 6270636"/>
                  <a:gd name="connsiteY277" fmla="*/ 2058633 h 2600341"/>
                  <a:gd name="connsiteX278" fmla="*/ 2022543 w 6270636"/>
                  <a:gd name="connsiteY278" fmla="*/ 2144347 h 2600341"/>
                  <a:gd name="connsiteX279" fmla="*/ 2021040 w 6270636"/>
                  <a:gd name="connsiteY279" fmla="*/ 2148858 h 2600341"/>
                  <a:gd name="connsiteX280" fmla="*/ 2043596 w 6270636"/>
                  <a:gd name="connsiteY280" fmla="*/ 2075175 h 2600341"/>
                  <a:gd name="connsiteX281" fmla="*/ 2063144 w 6270636"/>
                  <a:gd name="connsiteY281" fmla="*/ 2021040 h 2600341"/>
                  <a:gd name="connsiteX282" fmla="*/ 2180437 w 6270636"/>
                  <a:gd name="connsiteY282" fmla="*/ 2025551 h 2600341"/>
                  <a:gd name="connsiteX283" fmla="*/ 2181941 w 6270636"/>
                  <a:gd name="connsiteY283" fmla="*/ 2015025 h 2600341"/>
                  <a:gd name="connsiteX284" fmla="*/ 2299233 w 6270636"/>
                  <a:gd name="connsiteY284" fmla="*/ 2024047 h 2600341"/>
                  <a:gd name="connsiteX285" fmla="*/ 2454119 w 6270636"/>
                  <a:gd name="connsiteY285" fmla="*/ 2111265 h 2600341"/>
                  <a:gd name="connsiteX286" fmla="*/ 2383443 w 6270636"/>
                  <a:gd name="connsiteY286" fmla="*/ 2025551 h 2600341"/>
                  <a:gd name="connsiteX287" fmla="*/ 2353368 w 6270636"/>
                  <a:gd name="connsiteY287" fmla="*/ 2012017 h 2600341"/>
                  <a:gd name="connsiteX288" fmla="*/ 2324797 w 6270636"/>
                  <a:gd name="connsiteY288" fmla="*/ 1999987 h 2600341"/>
                  <a:gd name="connsiteX289" fmla="*/ 2309760 w 6270636"/>
                  <a:gd name="connsiteY289" fmla="*/ 1977431 h 2600341"/>
                  <a:gd name="connsiteX290" fmla="*/ 2284196 w 6270636"/>
                  <a:gd name="connsiteY290" fmla="*/ 1956378 h 2600341"/>
                  <a:gd name="connsiteX291" fmla="*/ 2230061 w 6270636"/>
                  <a:gd name="connsiteY291" fmla="*/ 1947356 h 2600341"/>
                  <a:gd name="connsiteX292" fmla="*/ 2284196 w 6270636"/>
                  <a:gd name="connsiteY292" fmla="*/ 1941341 h 2600341"/>
                  <a:gd name="connsiteX293" fmla="*/ 2449608 w 6270636"/>
                  <a:gd name="connsiteY293" fmla="*/ 2012017 h 2600341"/>
                  <a:gd name="connsiteX294" fmla="*/ 2497728 w 6270636"/>
                  <a:gd name="connsiteY294" fmla="*/ 2051115 h 2600341"/>
                  <a:gd name="connsiteX295" fmla="*/ 2374421 w 6270636"/>
                  <a:gd name="connsiteY295" fmla="*/ 1924800 h 2600341"/>
                  <a:gd name="connsiteX296" fmla="*/ 2285699 w 6270636"/>
                  <a:gd name="connsiteY296" fmla="*/ 1852620 h 2600341"/>
                  <a:gd name="connsiteX297" fmla="*/ 2260136 w 6270636"/>
                  <a:gd name="connsiteY297" fmla="*/ 1825552 h 2600341"/>
                  <a:gd name="connsiteX298" fmla="*/ 2294722 w 6270636"/>
                  <a:gd name="connsiteY298" fmla="*/ 1840590 h 2600341"/>
                  <a:gd name="connsiteX299" fmla="*/ 2500736 w 6270636"/>
                  <a:gd name="connsiteY299" fmla="*/ 1902243 h 2600341"/>
                  <a:gd name="connsiteX300" fmla="*/ 2624043 w 6270636"/>
                  <a:gd name="connsiteY300" fmla="*/ 1882695 h 2600341"/>
                  <a:gd name="connsiteX301" fmla="*/ 2706749 w 6270636"/>
                  <a:gd name="connsiteY301" fmla="*/ 1864650 h 2600341"/>
                  <a:gd name="connsiteX302" fmla="*/ 2723291 w 6270636"/>
                  <a:gd name="connsiteY302" fmla="*/ 1863146 h 2600341"/>
                  <a:gd name="connsiteX303" fmla="*/ 2893214 w 6270636"/>
                  <a:gd name="connsiteY303" fmla="*/ 1872168 h 2600341"/>
                  <a:gd name="connsiteX304" fmla="*/ 2963891 w 6270636"/>
                  <a:gd name="connsiteY304" fmla="*/ 1960890 h 2600341"/>
                  <a:gd name="connsiteX305" fmla="*/ 2944342 w 6270636"/>
                  <a:gd name="connsiteY305" fmla="*/ 2022543 h 2600341"/>
                  <a:gd name="connsiteX306" fmla="*/ 3018025 w 6270636"/>
                  <a:gd name="connsiteY306" fmla="*/ 2039085 h 2600341"/>
                  <a:gd name="connsiteX307" fmla="*/ 3126296 w 6270636"/>
                  <a:gd name="connsiteY307" fmla="*/ 2046603 h 2600341"/>
                  <a:gd name="connsiteX308" fmla="*/ 3154867 w 6270636"/>
                  <a:gd name="connsiteY308" fmla="*/ 2045100 h 2600341"/>
                  <a:gd name="connsiteX309" fmla="*/ 3228550 w 6270636"/>
                  <a:gd name="connsiteY309" fmla="*/ 2027055 h 2600341"/>
                  <a:gd name="connsiteX310" fmla="*/ 4015012 w 6270636"/>
                  <a:gd name="connsiteY310" fmla="*/ 1932318 h 2600341"/>
                  <a:gd name="connsiteX311" fmla="*/ 4688691 w 6270636"/>
                  <a:gd name="connsiteY311" fmla="*/ 2063145 h 2600341"/>
                  <a:gd name="connsiteX312" fmla="*/ 6270636 w 6270636"/>
                  <a:gd name="connsiteY312" fmla="*/ 2063145 h 2600341"/>
                  <a:gd name="connsiteX313" fmla="*/ 6270636 w 6270636"/>
                  <a:gd name="connsiteY313" fmla="*/ 2078182 h 2600341"/>
                  <a:gd name="connsiteX314" fmla="*/ 4690195 w 6270636"/>
                  <a:gd name="connsiteY314" fmla="*/ 2078182 h 2600341"/>
                  <a:gd name="connsiteX315" fmla="*/ 4010500 w 6270636"/>
                  <a:gd name="connsiteY315" fmla="*/ 1944348 h 2600341"/>
                  <a:gd name="connsiteX316" fmla="*/ 3234565 w 6270636"/>
                  <a:gd name="connsiteY316" fmla="*/ 2040588 h 2600341"/>
                  <a:gd name="connsiteX317" fmla="*/ 3157874 w 6270636"/>
                  <a:gd name="connsiteY317" fmla="*/ 2060137 h 2600341"/>
                  <a:gd name="connsiteX318" fmla="*/ 3129303 w 6270636"/>
                  <a:gd name="connsiteY318" fmla="*/ 2061641 h 2600341"/>
                  <a:gd name="connsiteX319" fmla="*/ 3015018 w 6270636"/>
                  <a:gd name="connsiteY319" fmla="*/ 2054122 h 2600341"/>
                  <a:gd name="connsiteX320" fmla="*/ 2933816 w 6270636"/>
                  <a:gd name="connsiteY320" fmla="*/ 2036077 h 2600341"/>
                  <a:gd name="connsiteX321" fmla="*/ 2918778 w 6270636"/>
                  <a:gd name="connsiteY321" fmla="*/ 2046603 h 2600341"/>
                  <a:gd name="connsiteX322" fmla="*/ 2691712 w 6270636"/>
                  <a:gd name="connsiteY322" fmla="*/ 2058633 h 2600341"/>
                  <a:gd name="connsiteX323" fmla="*/ 2685697 w 6270636"/>
                  <a:gd name="connsiteY323" fmla="*/ 2054122 h 2600341"/>
                  <a:gd name="connsiteX324" fmla="*/ 2691712 w 6270636"/>
                  <a:gd name="connsiteY324" fmla="*/ 2048107 h 2600341"/>
                  <a:gd name="connsiteX325" fmla="*/ 2845094 w 6270636"/>
                  <a:gd name="connsiteY325" fmla="*/ 2018032 h 2600341"/>
                  <a:gd name="connsiteX326" fmla="*/ 2858628 w 6270636"/>
                  <a:gd name="connsiteY326" fmla="*/ 2018032 h 2600341"/>
                  <a:gd name="connsiteX327" fmla="*/ 2929304 w 6270636"/>
                  <a:gd name="connsiteY327" fmla="*/ 2021040 h 2600341"/>
                  <a:gd name="connsiteX328" fmla="*/ 2951861 w 6270636"/>
                  <a:gd name="connsiteY328" fmla="*/ 1962393 h 2600341"/>
                  <a:gd name="connsiteX329" fmla="*/ 2890207 w 6270636"/>
                  <a:gd name="connsiteY329" fmla="*/ 1885702 h 2600341"/>
                  <a:gd name="connsiteX330" fmla="*/ 2727802 w 6270636"/>
                  <a:gd name="connsiteY330" fmla="*/ 1878183 h 2600341"/>
                  <a:gd name="connsiteX331" fmla="*/ 2711261 w 6270636"/>
                  <a:gd name="connsiteY331" fmla="*/ 1879687 h 2600341"/>
                  <a:gd name="connsiteX332" fmla="*/ 2630058 w 6270636"/>
                  <a:gd name="connsiteY332" fmla="*/ 1897732 h 2600341"/>
                  <a:gd name="connsiteX333" fmla="*/ 2502240 w 6270636"/>
                  <a:gd name="connsiteY333" fmla="*/ 1917281 h 2600341"/>
                  <a:gd name="connsiteX334" fmla="*/ 2330812 w 6270636"/>
                  <a:gd name="connsiteY334" fmla="*/ 1873672 h 2600341"/>
                  <a:gd name="connsiteX335" fmla="*/ 2384947 w 6270636"/>
                  <a:gd name="connsiteY335" fmla="*/ 1914273 h 2600341"/>
                  <a:gd name="connsiteX336" fmla="*/ 2521788 w 6270636"/>
                  <a:gd name="connsiteY336" fmla="*/ 2069160 h 2600341"/>
                  <a:gd name="connsiteX337" fmla="*/ 2527803 w 6270636"/>
                  <a:gd name="connsiteY337" fmla="*/ 2087205 h 2600341"/>
                  <a:gd name="connsiteX338" fmla="*/ 2511262 w 6270636"/>
                  <a:gd name="connsiteY338" fmla="*/ 2076678 h 2600341"/>
                  <a:gd name="connsiteX339" fmla="*/ 2440586 w 6270636"/>
                  <a:gd name="connsiteY339" fmla="*/ 2022543 h 2600341"/>
                  <a:gd name="connsiteX340" fmla="*/ 2314271 w 6270636"/>
                  <a:gd name="connsiteY340" fmla="*/ 1954875 h 2600341"/>
                  <a:gd name="connsiteX341" fmla="*/ 2323293 w 6270636"/>
                  <a:gd name="connsiteY341" fmla="*/ 1971416 h 2600341"/>
                  <a:gd name="connsiteX342" fmla="*/ 2333819 w 6270636"/>
                  <a:gd name="connsiteY342" fmla="*/ 1987957 h 2600341"/>
                  <a:gd name="connsiteX343" fmla="*/ 2359383 w 6270636"/>
                  <a:gd name="connsiteY343" fmla="*/ 1998483 h 2600341"/>
                  <a:gd name="connsiteX344" fmla="*/ 2392466 w 6270636"/>
                  <a:gd name="connsiteY344" fmla="*/ 2013521 h 2600341"/>
                  <a:gd name="connsiteX345" fmla="*/ 2476676 w 6270636"/>
                  <a:gd name="connsiteY345" fmla="*/ 2132317 h 2600341"/>
                  <a:gd name="connsiteX346" fmla="*/ 2482691 w 6270636"/>
                  <a:gd name="connsiteY346" fmla="*/ 2154873 h 2600341"/>
                  <a:gd name="connsiteX347" fmla="*/ 2464646 w 6270636"/>
                  <a:gd name="connsiteY347" fmla="*/ 2139836 h 2600341"/>
                  <a:gd name="connsiteX348" fmla="*/ 2293218 w 6270636"/>
                  <a:gd name="connsiteY348" fmla="*/ 2039085 h 2600341"/>
                  <a:gd name="connsiteX349" fmla="*/ 2193971 w 6270636"/>
                  <a:gd name="connsiteY349" fmla="*/ 2024047 h 2600341"/>
                  <a:gd name="connsiteX350" fmla="*/ 2225549 w 6270636"/>
                  <a:gd name="connsiteY350" fmla="*/ 2060137 h 2600341"/>
                  <a:gd name="connsiteX351" fmla="*/ 2258632 w 6270636"/>
                  <a:gd name="connsiteY351" fmla="*/ 2085701 h 2600341"/>
                  <a:gd name="connsiteX352" fmla="*/ 2381940 w 6270636"/>
                  <a:gd name="connsiteY352" fmla="*/ 2227053 h 2600341"/>
                  <a:gd name="connsiteX353" fmla="*/ 2378932 w 6270636"/>
                  <a:gd name="connsiteY353" fmla="*/ 2299233 h 2600341"/>
                  <a:gd name="connsiteX354" fmla="*/ 2421037 w 6270636"/>
                  <a:gd name="connsiteY354" fmla="*/ 2332316 h 2600341"/>
                  <a:gd name="connsiteX355" fmla="*/ 2396977 w 6270636"/>
                  <a:gd name="connsiteY355" fmla="*/ 2431563 h 2600341"/>
                  <a:gd name="connsiteX356" fmla="*/ 2252617 w 6270636"/>
                  <a:gd name="connsiteY356" fmla="*/ 2485698 h 2600341"/>
                  <a:gd name="connsiteX357" fmla="*/ 2246602 w 6270636"/>
                  <a:gd name="connsiteY357" fmla="*/ 2485698 h 2600341"/>
                  <a:gd name="connsiteX358" fmla="*/ 2219535 w 6270636"/>
                  <a:gd name="connsiteY358" fmla="*/ 2572916 h 2600341"/>
                  <a:gd name="connsiteX359" fmla="*/ 2118783 w 6270636"/>
                  <a:gd name="connsiteY359" fmla="*/ 2599983 h 2600341"/>
                  <a:gd name="connsiteX360" fmla="*/ 2087204 w 6270636"/>
                  <a:gd name="connsiteY360" fmla="*/ 2587953 h 2600341"/>
                  <a:gd name="connsiteX361" fmla="*/ 2078182 w 6270636"/>
                  <a:gd name="connsiteY361" fmla="*/ 2556375 h 2600341"/>
                  <a:gd name="connsiteX362" fmla="*/ 2162392 w 6270636"/>
                  <a:gd name="connsiteY362" fmla="*/ 2485698 h 2600341"/>
                  <a:gd name="connsiteX363" fmla="*/ 2228557 w 6270636"/>
                  <a:gd name="connsiteY363" fmla="*/ 2470661 h 2600341"/>
                  <a:gd name="connsiteX364" fmla="*/ 2166903 w 6270636"/>
                  <a:gd name="connsiteY364" fmla="*/ 2347353 h 2600341"/>
                  <a:gd name="connsiteX365" fmla="*/ 2163896 w 6270636"/>
                  <a:gd name="connsiteY365" fmla="*/ 2342842 h 2600341"/>
                  <a:gd name="connsiteX366" fmla="*/ 2054122 w 6270636"/>
                  <a:gd name="connsiteY366" fmla="*/ 2103746 h 2600341"/>
                  <a:gd name="connsiteX367" fmla="*/ 2067656 w 6270636"/>
                  <a:gd name="connsiteY367" fmla="*/ 2099235 h 2600341"/>
                  <a:gd name="connsiteX368" fmla="*/ 2093219 w 6270636"/>
                  <a:gd name="connsiteY368" fmla="*/ 2132317 h 2600341"/>
                  <a:gd name="connsiteX369" fmla="*/ 2151866 w 6270636"/>
                  <a:gd name="connsiteY369" fmla="*/ 2099235 h 2600341"/>
                  <a:gd name="connsiteX370" fmla="*/ 2168407 w 6270636"/>
                  <a:gd name="connsiteY370" fmla="*/ 2037581 h 2600341"/>
                  <a:gd name="connsiteX371" fmla="*/ 2069160 w 6270636"/>
                  <a:gd name="connsiteY371" fmla="*/ 2034573 h 2600341"/>
                  <a:gd name="connsiteX372" fmla="*/ 2055626 w 6270636"/>
                  <a:gd name="connsiteY372" fmla="*/ 2078182 h 2600341"/>
                  <a:gd name="connsiteX373" fmla="*/ 2013521 w 6270636"/>
                  <a:gd name="connsiteY373" fmla="*/ 2174422 h 2600341"/>
                  <a:gd name="connsiteX374" fmla="*/ 1983446 w 6270636"/>
                  <a:gd name="connsiteY374" fmla="*/ 2186452 h 2600341"/>
                  <a:gd name="connsiteX375" fmla="*/ 1957882 w 6270636"/>
                  <a:gd name="connsiteY375" fmla="*/ 2193971 h 2600341"/>
                  <a:gd name="connsiteX376" fmla="*/ 1893221 w 6270636"/>
                  <a:gd name="connsiteY376" fmla="*/ 2162392 h 2600341"/>
                  <a:gd name="connsiteX377" fmla="*/ 1903747 w 6270636"/>
                  <a:gd name="connsiteY377" fmla="*/ 2199986 h 2600341"/>
                  <a:gd name="connsiteX378" fmla="*/ 1911266 w 6270636"/>
                  <a:gd name="connsiteY378" fmla="*/ 2215023 h 2600341"/>
                  <a:gd name="connsiteX379" fmla="*/ 1965401 w 6270636"/>
                  <a:gd name="connsiteY379" fmla="*/ 2345850 h 2600341"/>
                  <a:gd name="connsiteX380" fmla="*/ 1981942 w 6270636"/>
                  <a:gd name="connsiteY380" fmla="*/ 2390962 h 2600341"/>
                  <a:gd name="connsiteX381" fmla="*/ 1996980 w 6270636"/>
                  <a:gd name="connsiteY381" fmla="*/ 2425548 h 2600341"/>
                  <a:gd name="connsiteX382" fmla="*/ 2034573 w 6270636"/>
                  <a:gd name="connsiteY382" fmla="*/ 2563893 h 2600341"/>
                  <a:gd name="connsiteX383" fmla="*/ 2001491 w 6270636"/>
                  <a:gd name="connsiteY383" fmla="*/ 2598479 h 2600341"/>
                  <a:gd name="connsiteX384" fmla="*/ 1990965 w 6270636"/>
                  <a:gd name="connsiteY384" fmla="*/ 2598479 h 2600341"/>
                  <a:gd name="connsiteX385" fmla="*/ 1825552 w 6270636"/>
                  <a:gd name="connsiteY385" fmla="*/ 2434571 h 2600341"/>
                  <a:gd name="connsiteX386" fmla="*/ 1887206 w 6270636"/>
                  <a:gd name="connsiteY386" fmla="*/ 2529307 h 2600341"/>
                  <a:gd name="connsiteX387" fmla="*/ 1999987 w 6270636"/>
                  <a:gd name="connsiteY387" fmla="*/ 2581938 h 2600341"/>
                  <a:gd name="connsiteX388" fmla="*/ 2022543 w 6270636"/>
                  <a:gd name="connsiteY388" fmla="*/ 2559382 h 2600341"/>
                  <a:gd name="connsiteX389" fmla="*/ 1984949 w 6270636"/>
                  <a:gd name="connsiteY389" fmla="*/ 2430060 h 2600341"/>
                  <a:gd name="connsiteX390" fmla="*/ 1969912 w 6270636"/>
                  <a:gd name="connsiteY390" fmla="*/ 2395473 h 2600341"/>
                  <a:gd name="connsiteX391" fmla="*/ 1953371 w 6270636"/>
                  <a:gd name="connsiteY391" fmla="*/ 2348857 h 2600341"/>
                  <a:gd name="connsiteX392" fmla="*/ 1914273 w 6270636"/>
                  <a:gd name="connsiteY392" fmla="*/ 2249610 h 2600341"/>
                  <a:gd name="connsiteX393" fmla="*/ 1911266 w 6270636"/>
                  <a:gd name="connsiteY393" fmla="*/ 2261640 h 2600341"/>
                  <a:gd name="connsiteX394" fmla="*/ 1887206 w 6270636"/>
                  <a:gd name="connsiteY394" fmla="*/ 2293218 h 2600341"/>
                  <a:gd name="connsiteX395" fmla="*/ 1848108 w 6270636"/>
                  <a:gd name="connsiteY395" fmla="*/ 2296226 h 2600341"/>
                  <a:gd name="connsiteX396" fmla="*/ 1828560 w 6270636"/>
                  <a:gd name="connsiteY396" fmla="*/ 2287203 h 2600341"/>
                  <a:gd name="connsiteX397" fmla="*/ 1772921 w 6270636"/>
                  <a:gd name="connsiteY397" fmla="*/ 2282692 h 2600341"/>
                  <a:gd name="connsiteX398" fmla="*/ 1769913 w 6270636"/>
                  <a:gd name="connsiteY398" fmla="*/ 2285700 h 2600341"/>
                  <a:gd name="connsiteX399" fmla="*/ 1816530 w 6270636"/>
                  <a:gd name="connsiteY399" fmla="*/ 2415022 h 2600341"/>
                  <a:gd name="connsiteX400" fmla="*/ 1825552 w 6270636"/>
                  <a:gd name="connsiteY400" fmla="*/ 2434571 h 2600341"/>
                  <a:gd name="connsiteX401" fmla="*/ 2233068 w 6270636"/>
                  <a:gd name="connsiteY401" fmla="*/ 2482691 h 2600341"/>
                  <a:gd name="connsiteX402" fmla="*/ 2169911 w 6270636"/>
                  <a:gd name="connsiteY402" fmla="*/ 2496225 h 2600341"/>
                  <a:gd name="connsiteX403" fmla="*/ 2094723 w 6270636"/>
                  <a:gd name="connsiteY403" fmla="*/ 2556375 h 2600341"/>
                  <a:gd name="connsiteX404" fmla="*/ 2100738 w 6270636"/>
                  <a:gd name="connsiteY404" fmla="*/ 2574420 h 2600341"/>
                  <a:gd name="connsiteX405" fmla="*/ 2121791 w 6270636"/>
                  <a:gd name="connsiteY405" fmla="*/ 2581938 h 2600341"/>
                  <a:gd name="connsiteX406" fmla="*/ 2212016 w 6270636"/>
                  <a:gd name="connsiteY406" fmla="*/ 2557878 h 2600341"/>
                  <a:gd name="connsiteX407" fmla="*/ 2233068 w 6270636"/>
                  <a:gd name="connsiteY407" fmla="*/ 2482691 h 2600341"/>
                  <a:gd name="connsiteX408" fmla="*/ 1335330 w 6270636"/>
                  <a:gd name="connsiteY408" fmla="*/ 2524796 h 2600341"/>
                  <a:gd name="connsiteX409" fmla="*/ 1362397 w 6270636"/>
                  <a:gd name="connsiteY409" fmla="*/ 2554871 h 2600341"/>
                  <a:gd name="connsiteX410" fmla="*/ 1479690 w 6270636"/>
                  <a:gd name="connsiteY410" fmla="*/ 2545848 h 2600341"/>
                  <a:gd name="connsiteX411" fmla="*/ 1430066 w 6270636"/>
                  <a:gd name="connsiteY411" fmla="*/ 2536826 h 2600341"/>
                  <a:gd name="connsiteX412" fmla="*/ 1351871 w 6270636"/>
                  <a:gd name="connsiteY412" fmla="*/ 2524796 h 2600341"/>
                  <a:gd name="connsiteX413" fmla="*/ 1335330 w 6270636"/>
                  <a:gd name="connsiteY413" fmla="*/ 2524796 h 2600341"/>
                  <a:gd name="connsiteX414" fmla="*/ 1741342 w 6270636"/>
                  <a:gd name="connsiteY414" fmla="*/ 2338331 h 2600341"/>
                  <a:gd name="connsiteX415" fmla="*/ 1738335 w 6270636"/>
                  <a:gd name="connsiteY415" fmla="*/ 2357880 h 2600341"/>
                  <a:gd name="connsiteX416" fmla="*/ 1736831 w 6270636"/>
                  <a:gd name="connsiteY416" fmla="*/ 2415022 h 2600341"/>
                  <a:gd name="connsiteX417" fmla="*/ 1772921 w 6270636"/>
                  <a:gd name="connsiteY417" fmla="*/ 2505247 h 2600341"/>
                  <a:gd name="connsiteX418" fmla="*/ 1812018 w 6270636"/>
                  <a:gd name="connsiteY418" fmla="*/ 2538329 h 2600341"/>
                  <a:gd name="connsiteX419" fmla="*/ 1821041 w 6270636"/>
                  <a:gd name="connsiteY419" fmla="*/ 2533818 h 2600341"/>
                  <a:gd name="connsiteX420" fmla="*/ 1828560 w 6270636"/>
                  <a:gd name="connsiteY420" fmla="*/ 2502240 h 2600341"/>
                  <a:gd name="connsiteX421" fmla="*/ 1812018 w 6270636"/>
                  <a:gd name="connsiteY421" fmla="*/ 2442090 h 2600341"/>
                  <a:gd name="connsiteX422" fmla="*/ 1801492 w 6270636"/>
                  <a:gd name="connsiteY422" fmla="*/ 2422541 h 2600341"/>
                  <a:gd name="connsiteX423" fmla="*/ 1784951 w 6270636"/>
                  <a:gd name="connsiteY423" fmla="*/ 2395473 h 2600341"/>
                  <a:gd name="connsiteX424" fmla="*/ 1775928 w 6270636"/>
                  <a:gd name="connsiteY424" fmla="*/ 2378932 h 2600341"/>
                  <a:gd name="connsiteX425" fmla="*/ 1763898 w 6270636"/>
                  <a:gd name="connsiteY425" fmla="*/ 2359383 h 2600341"/>
                  <a:gd name="connsiteX426" fmla="*/ 1741342 w 6270636"/>
                  <a:gd name="connsiteY426" fmla="*/ 2338331 h 2600341"/>
                  <a:gd name="connsiteX427" fmla="*/ 1240593 w 6270636"/>
                  <a:gd name="connsiteY427" fmla="*/ 2353368 h 2600341"/>
                  <a:gd name="connsiteX428" fmla="*/ 1224052 w 6270636"/>
                  <a:gd name="connsiteY428" fmla="*/ 2354872 h 2600341"/>
                  <a:gd name="connsiteX429" fmla="*/ 1130820 w 6270636"/>
                  <a:gd name="connsiteY429" fmla="*/ 2422541 h 2600341"/>
                  <a:gd name="connsiteX430" fmla="*/ 1133827 w 6270636"/>
                  <a:gd name="connsiteY430" fmla="*/ 2497728 h 2600341"/>
                  <a:gd name="connsiteX431" fmla="*/ 1284202 w 6270636"/>
                  <a:gd name="connsiteY431" fmla="*/ 2517277 h 2600341"/>
                  <a:gd name="connsiteX432" fmla="*/ 1318788 w 6270636"/>
                  <a:gd name="connsiteY432" fmla="*/ 2512766 h 2600341"/>
                  <a:gd name="connsiteX433" fmla="*/ 1362397 w 6270636"/>
                  <a:gd name="connsiteY433" fmla="*/ 2436075 h 2600341"/>
                  <a:gd name="connsiteX434" fmla="*/ 1404502 w 6270636"/>
                  <a:gd name="connsiteY434" fmla="*/ 2413518 h 2600341"/>
                  <a:gd name="connsiteX435" fmla="*/ 1410517 w 6270636"/>
                  <a:gd name="connsiteY435" fmla="*/ 2378932 h 2600341"/>
                  <a:gd name="connsiteX436" fmla="*/ 1542847 w 6270636"/>
                  <a:gd name="connsiteY436" fmla="*/ 2151866 h 2600341"/>
                  <a:gd name="connsiteX437" fmla="*/ 1544351 w 6270636"/>
                  <a:gd name="connsiteY437" fmla="*/ 2147355 h 2600341"/>
                  <a:gd name="connsiteX438" fmla="*/ 1633072 w 6270636"/>
                  <a:gd name="connsiteY438" fmla="*/ 2085701 h 2600341"/>
                  <a:gd name="connsiteX439" fmla="*/ 1693222 w 6270636"/>
                  <a:gd name="connsiteY439" fmla="*/ 2141340 h 2600341"/>
                  <a:gd name="connsiteX440" fmla="*/ 1687207 w 6270636"/>
                  <a:gd name="connsiteY440" fmla="*/ 2239083 h 2600341"/>
                  <a:gd name="connsiteX441" fmla="*/ 1669162 w 6270636"/>
                  <a:gd name="connsiteY441" fmla="*/ 2278181 h 2600341"/>
                  <a:gd name="connsiteX442" fmla="*/ 1669162 w 6270636"/>
                  <a:gd name="connsiteY442" fmla="*/ 2278181 h 2600341"/>
                  <a:gd name="connsiteX443" fmla="*/ 1696230 w 6270636"/>
                  <a:gd name="connsiteY443" fmla="*/ 2287203 h 2600341"/>
                  <a:gd name="connsiteX444" fmla="*/ 1700741 w 6270636"/>
                  <a:gd name="connsiteY444" fmla="*/ 2290211 h 2600341"/>
                  <a:gd name="connsiteX445" fmla="*/ 1733823 w 6270636"/>
                  <a:gd name="connsiteY445" fmla="*/ 2314271 h 2600341"/>
                  <a:gd name="connsiteX446" fmla="*/ 1753372 w 6270636"/>
                  <a:gd name="connsiteY446" fmla="*/ 2282692 h 2600341"/>
                  <a:gd name="connsiteX447" fmla="*/ 1753372 w 6270636"/>
                  <a:gd name="connsiteY447" fmla="*/ 2275173 h 2600341"/>
                  <a:gd name="connsiteX448" fmla="*/ 1741342 w 6270636"/>
                  <a:gd name="connsiteY448" fmla="*/ 2201490 h 2600341"/>
                  <a:gd name="connsiteX449" fmla="*/ 1763898 w 6270636"/>
                  <a:gd name="connsiteY449" fmla="*/ 2129310 h 2600341"/>
                  <a:gd name="connsiteX450" fmla="*/ 1855627 w 6270636"/>
                  <a:gd name="connsiteY450" fmla="*/ 2120287 h 2600341"/>
                  <a:gd name="connsiteX451" fmla="*/ 1857131 w 6270636"/>
                  <a:gd name="connsiteY451" fmla="*/ 2120287 h 2600341"/>
                  <a:gd name="connsiteX452" fmla="*/ 1855627 w 6270636"/>
                  <a:gd name="connsiteY452" fmla="*/ 2117280 h 2600341"/>
                  <a:gd name="connsiteX453" fmla="*/ 1842093 w 6270636"/>
                  <a:gd name="connsiteY453" fmla="*/ 2082693 h 2600341"/>
                  <a:gd name="connsiteX454" fmla="*/ 1867657 w 6270636"/>
                  <a:gd name="connsiteY454" fmla="*/ 2019536 h 2600341"/>
                  <a:gd name="connsiteX455" fmla="*/ 1876680 w 6270636"/>
                  <a:gd name="connsiteY455" fmla="*/ 2010513 h 2600341"/>
                  <a:gd name="connsiteX456" fmla="*/ 1861642 w 6270636"/>
                  <a:gd name="connsiteY456" fmla="*/ 1978935 h 2600341"/>
                  <a:gd name="connsiteX457" fmla="*/ 1846605 w 6270636"/>
                  <a:gd name="connsiteY457" fmla="*/ 1959386 h 2600341"/>
                  <a:gd name="connsiteX458" fmla="*/ 1851116 w 6270636"/>
                  <a:gd name="connsiteY458" fmla="*/ 1909762 h 2600341"/>
                  <a:gd name="connsiteX459" fmla="*/ 1893221 w 6270636"/>
                  <a:gd name="connsiteY459" fmla="*/ 1885702 h 2600341"/>
                  <a:gd name="connsiteX460" fmla="*/ 1917281 w 6270636"/>
                  <a:gd name="connsiteY460" fmla="*/ 1891717 h 2600341"/>
                  <a:gd name="connsiteX461" fmla="*/ 1929311 w 6270636"/>
                  <a:gd name="connsiteY461" fmla="*/ 1894725 h 2600341"/>
                  <a:gd name="connsiteX462" fmla="*/ 1981942 w 6270636"/>
                  <a:gd name="connsiteY462" fmla="*/ 1881191 h 2600341"/>
                  <a:gd name="connsiteX463" fmla="*/ 2010513 w 6270636"/>
                  <a:gd name="connsiteY463" fmla="*/ 1837582 h 2600341"/>
                  <a:gd name="connsiteX464" fmla="*/ 2012017 w 6270636"/>
                  <a:gd name="connsiteY464" fmla="*/ 1831567 h 2600341"/>
                  <a:gd name="connsiteX465" fmla="*/ 2018032 w 6270636"/>
                  <a:gd name="connsiteY465" fmla="*/ 1812019 h 2600341"/>
                  <a:gd name="connsiteX466" fmla="*/ 2034573 w 6270636"/>
                  <a:gd name="connsiteY466" fmla="*/ 1799988 h 2600341"/>
                  <a:gd name="connsiteX467" fmla="*/ 2040588 w 6270636"/>
                  <a:gd name="connsiteY467" fmla="*/ 1796981 h 2600341"/>
                  <a:gd name="connsiteX468" fmla="*/ 2057130 w 6270636"/>
                  <a:gd name="connsiteY468" fmla="*/ 1763898 h 2600341"/>
                  <a:gd name="connsiteX469" fmla="*/ 2057130 w 6270636"/>
                  <a:gd name="connsiteY469" fmla="*/ 1757883 h 2600341"/>
                  <a:gd name="connsiteX470" fmla="*/ 2063144 w 6270636"/>
                  <a:gd name="connsiteY470" fmla="*/ 1756380 h 2600341"/>
                  <a:gd name="connsiteX471" fmla="*/ 2102242 w 6270636"/>
                  <a:gd name="connsiteY471" fmla="*/ 1720290 h 2600341"/>
                  <a:gd name="connsiteX472" fmla="*/ 2106753 w 6270636"/>
                  <a:gd name="connsiteY472" fmla="*/ 1714275 h 2600341"/>
                  <a:gd name="connsiteX473" fmla="*/ 2114272 w 6270636"/>
                  <a:gd name="connsiteY473" fmla="*/ 1684200 h 2600341"/>
                  <a:gd name="connsiteX474" fmla="*/ 2066152 w 6270636"/>
                  <a:gd name="connsiteY474" fmla="*/ 1654125 h 2600341"/>
                  <a:gd name="connsiteX475" fmla="*/ 2040588 w 6270636"/>
                  <a:gd name="connsiteY475" fmla="*/ 1646606 h 2600341"/>
                  <a:gd name="connsiteX476" fmla="*/ 1981942 w 6270636"/>
                  <a:gd name="connsiteY476" fmla="*/ 1563900 h 2600341"/>
                  <a:gd name="connsiteX477" fmla="*/ 1947356 w 6270636"/>
                  <a:gd name="connsiteY477" fmla="*/ 1539840 h 2600341"/>
                  <a:gd name="connsiteX478" fmla="*/ 1921792 w 6270636"/>
                  <a:gd name="connsiteY478" fmla="*/ 1535328 h 2600341"/>
                  <a:gd name="connsiteX479" fmla="*/ 1875176 w 6270636"/>
                  <a:gd name="connsiteY479" fmla="*/ 1518787 h 2600341"/>
                  <a:gd name="connsiteX480" fmla="*/ 1863146 w 6270636"/>
                  <a:gd name="connsiteY480" fmla="*/ 1496231 h 2600341"/>
                  <a:gd name="connsiteX481" fmla="*/ 1860138 w 6270636"/>
                  <a:gd name="connsiteY481" fmla="*/ 1488712 h 2600341"/>
                  <a:gd name="connsiteX482" fmla="*/ 1843597 w 6270636"/>
                  <a:gd name="connsiteY482" fmla="*/ 1476682 h 2600341"/>
                  <a:gd name="connsiteX483" fmla="*/ 1834575 w 6270636"/>
                  <a:gd name="connsiteY483" fmla="*/ 1481194 h 2600341"/>
                  <a:gd name="connsiteX484" fmla="*/ 1830063 w 6270636"/>
                  <a:gd name="connsiteY484" fmla="*/ 1484201 h 2600341"/>
                  <a:gd name="connsiteX485" fmla="*/ 1765402 w 6270636"/>
                  <a:gd name="connsiteY485" fmla="*/ 1484201 h 2600341"/>
                  <a:gd name="connsiteX486" fmla="*/ 1724801 w 6270636"/>
                  <a:gd name="connsiteY486" fmla="*/ 1449615 h 2600341"/>
                  <a:gd name="connsiteX487" fmla="*/ 1634576 w 6270636"/>
                  <a:gd name="connsiteY487" fmla="*/ 1490216 h 2600341"/>
                  <a:gd name="connsiteX488" fmla="*/ 1621042 w 6270636"/>
                  <a:gd name="connsiteY488" fmla="*/ 1491720 h 2600341"/>
                  <a:gd name="connsiteX489" fmla="*/ 1612020 w 6270636"/>
                  <a:gd name="connsiteY489" fmla="*/ 1493223 h 2600341"/>
                  <a:gd name="connsiteX490" fmla="*/ 1612020 w 6270636"/>
                  <a:gd name="connsiteY490" fmla="*/ 1496231 h 2600341"/>
                  <a:gd name="connsiteX491" fmla="*/ 1612020 w 6270636"/>
                  <a:gd name="connsiteY491" fmla="*/ 1499239 h 2600341"/>
                  <a:gd name="connsiteX492" fmla="*/ 1610516 w 6270636"/>
                  <a:gd name="connsiteY492" fmla="*/ 1500742 h 2600341"/>
                  <a:gd name="connsiteX493" fmla="*/ 1606005 w 6270636"/>
                  <a:gd name="connsiteY493" fmla="*/ 1538336 h 2600341"/>
                  <a:gd name="connsiteX494" fmla="*/ 1609012 w 6270636"/>
                  <a:gd name="connsiteY494" fmla="*/ 1545855 h 2600341"/>
                  <a:gd name="connsiteX495" fmla="*/ 1615027 w 6270636"/>
                  <a:gd name="connsiteY495" fmla="*/ 1601494 h 2600341"/>
                  <a:gd name="connsiteX496" fmla="*/ 1607508 w 6270636"/>
                  <a:gd name="connsiteY496" fmla="*/ 1618035 h 2600341"/>
                  <a:gd name="connsiteX497" fmla="*/ 1601493 w 6270636"/>
                  <a:gd name="connsiteY497" fmla="*/ 1645102 h 2600341"/>
                  <a:gd name="connsiteX498" fmla="*/ 1609012 w 6270636"/>
                  <a:gd name="connsiteY498" fmla="*/ 1652621 h 2600341"/>
                  <a:gd name="connsiteX499" fmla="*/ 1621042 w 6270636"/>
                  <a:gd name="connsiteY499" fmla="*/ 1664651 h 2600341"/>
                  <a:gd name="connsiteX500" fmla="*/ 1621042 w 6270636"/>
                  <a:gd name="connsiteY500" fmla="*/ 1702245 h 2600341"/>
                  <a:gd name="connsiteX501" fmla="*/ 1618035 w 6270636"/>
                  <a:gd name="connsiteY501" fmla="*/ 1714275 h 2600341"/>
                  <a:gd name="connsiteX502" fmla="*/ 1670666 w 6270636"/>
                  <a:gd name="connsiteY502" fmla="*/ 1780440 h 2600341"/>
                  <a:gd name="connsiteX503" fmla="*/ 1741342 w 6270636"/>
                  <a:gd name="connsiteY503" fmla="*/ 1855627 h 2600341"/>
                  <a:gd name="connsiteX504" fmla="*/ 1733823 w 6270636"/>
                  <a:gd name="connsiteY504" fmla="*/ 1888710 h 2600341"/>
                  <a:gd name="connsiteX505" fmla="*/ 1727808 w 6270636"/>
                  <a:gd name="connsiteY505" fmla="*/ 1912770 h 2600341"/>
                  <a:gd name="connsiteX506" fmla="*/ 1730816 w 6270636"/>
                  <a:gd name="connsiteY506" fmla="*/ 1960890 h 2600341"/>
                  <a:gd name="connsiteX507" fmla="*/ 1730816 w 6270636"/>
                  <a:gd name="connsiteY507" fmla="*/ 2024047 h 2600341"/>
                  <a:gd name="connsiteX508" fmla="*/ 1727808 w 6270636"/>
                  <a:gd name="connsiteY508" fmla="*/ 2033070 h 2600341"/>
                  <a:gd name="connsiteX509" fmla="*/ 1717282 w 6270636"/>
                  <a:gd name="connsiteY509" fmla="*/ 2055626 h 2600341"/>
                  <a:gd name="connsiteX510" fmla="*/ 1712771 w 6270636"/>
                  <a:gd name="connsiteY510" fmla="*/ 2061641 h 2600341"/>
                  <a:gd name="connsiteX511" fmla="*/ 1602997 w 6270636"/>
                  <a:gd name="connsiteY511" fmla="*/ 2075175 h 2600341"/>
                  <a:gd name="connsiteX512" fmla="*/ 1572922 w 6270636"/>
                  <a:gd name="connsiteY512" fmla="*/ 2069160 h 2600341"/>
                  <a:gd name="connsiteX513" fmla="*/ 1563900 w 6270636"/>
                  <a:gd name="connsiteY513" fmla="*/ 2067656 h 2600341"/>
                  <a:gd name="connsiteX514" fmla="*/ 1566907 w 6270636"/>
                  <a:gd name="connsiteY514" fmla="*/ 2058633 h 2600341"/>
                  <a:gd name="connsiteX515" fmla="*/ 1535328 w 6270636"/>
                  <a:gd name="connsiteY515" fmla="*/ 1963897 h 2600341"/>
                  <a:gd name="connsiteX516" fmla="*/ 1467660 w 6270636"/>
                  <a:gd name="connsiteY516" fmla="*/ 1963897 h 2600341"/>
                  <a:gd name="connsiteX517" fmla="*/ 1431570 w 6270636"/>
                  <a:gd name="connsiteY517" fmla="*/ 2009010 h 2600341"/>
                  <a:gd name="connsiteX518" fmla="*/ 1484201 w 6270636"/>
                  <a:gd name="connsiteY518" fmla="*/ 1978935 h 2600341"/>
                  <a:gd name="connsiteX519" fmla="*/ 1530817 w 6270636"/>
                  <a:gd name="connsiteY519" fmla="*/ 2001491 h 2600341"/>
                  <a:gd name="connsiteX520" fmla="*/ 1553373 w 6270636"/>
                  <a:gd name="connsiteY520" fmla="*/ 2058633 h 2600341"/>
                  <a:gd name="connsiteX521" fmla="*/ 1475178 w 6270636"/>
                  <a:gd name="connsiteY521" fmla="*/ 2153370 h 2600341"/>
                  <a:gd name="connsiteX522" fmla="*/ 1402998 w 6270636"/>
                  <a:gd name="connsiteY522" fmla="*/ 2115776 h 2600341"/>
                  <a:gd name="connsiteX523" fmla="*/ 1395480 w 6270636"/>
                  <a:gd name="connsiteY523" fmla="*/ 2061641 h 2600341"/>
                  <a:gd name="connsiteX524" fmla="*/ 1387961 w 6270636"/>
                  <a:gd name="connsiteY524" fmla="*/ 2069160 h 2600341"/>
                  <a:gd name="connsiteX525" fmla="*/ 1266157 w 6270636"/>
                  <a:gd name="connsiteY525" fmla="*/ 2341338 h 2600341"/>
                  <a:gd name="connsiteX526" fmla="*/ 1351871 w 6270636"/>
                  <a:gd name="connsiteY526" fmla="*/ 2384947 h 2600341"/>
                  <a:gd name="connsiteX527" fmla="*/ 1351871 w 6270636"/>
                  <a:gd name="connsiteY527" fmla="*/ 2439082 h 2600341"/>
                  <a:gd name="connsiteX528" fmla="*/ 1342848 w 6270636"/>
                  <a:gd name="connsiteY528" fmla="*/ 2442090 h 2600341"/>
                  <a:gd name="connsiteX529" fmla="*/ 1336834 w 6270636"/>
                  <a:gd name="connsiteY529" fmla="*/ 2440586 h 2600341"/>
                  <a:gd name="connsiteX530" fmla="*/ 1251120 w 6270636"/>
                  <a:gd name="connsiteY530" fmla="*/ 2366902 h 2600341"/>
                  <a:gd name="connsiteX531" fmla="*/ 1248112 w 6270636"/>
                  <a:gd name="connsiteY531" fmla="*/ 2353368 h 2600341"/>
                  <a:gd name="connsiteX532" fmla="*/ 1240593 w 6270636"/>
                  <a:gd name="connsiteY532" fmla="*/ 2353368 h 2600341"/>
                  <a:gd name="connsiteX533" fmla="*/ 1542847 w 6270636"/>
                  <a:gd name="connsiteY533" fmla="*/ 2502240 h 2600341"/>
                  <a:gd name="connsiteX534" fmla="*/ 1606005 w 6270636"/>
                  <a:gd name="connsiteY534" fmla="*/ 2503743 h 2600341"/>
                  <a:gd name="connsiteX535" fmla="*/ 1693222 w 6270636"/>
                  <a:gd name="connsiteY535" fmla="*/ 2418029 h 2600341"/>
                  <a:gd name="connsiteX536" fmla="*/ 1690215 w 6270636"/>
                  <a:gd name="connsiteY536" fmla="*/ 2422541 h 2600341"/>
                  <a:gd name="connsiteX537" fmla="*/ 1685703 w 6270636"/>
                  <a:gd name="connsiteY537" fmla="*/ 2421037 h 2600341"/>
                  <a:gd name="connsiteX538" fmla="*/ 1652621 w 6270636"/>
                  <a:gd name="connsiteY538" fmla="*/ 2413518 h 2600341"/>
                  <a:gd name="connsiteX539" fmla="*/ 1602997 w 6270636"/>
                  <a:gd name="connsiteY539" fmla="*/ 2393970 h 2600341"/>
                  <a:gd name="connsiteX540" fmla="*/ 1542847 w 6270636"/>
                  <a:gd name="connsiteY540" fmla="*/ 2502240 h 2600341"/>
                  <a:gd name="connsiteX541" fmla="*/ 1419540 w 6270636"/>
                  <a:gd name="connsiteY541" fmla="*/ 2424045 h 2600341"/>
                  <a:gd name="connsiteX542" fmla="*/ 1431570 w 6270636"/>
                  <a:gd name="connsiteY542" fmla="*/ 2451112 h 2600341"/>
                  <a:gd name="connsiteX543" fmla="*/ 1494727 w 6270636"/>
                  <a:gd name="connsiteY543" fmla="*/ 2470661 h 2600341"/>
                  <a:gd name="connsiteX544" fmla="*/ 1466156 w 6270636"/>
                  <a:gd name="connsiteY544" fmla="*/ 2425548 h 2600341"/>
                  <a:gd name="connsiteX545" fmla="*/ 1419540 w 6270636"/>
                  <a:gd name="connsiteY545" fmla="*/ 2424045 h 2600341"/>
                  <a:gd name="connsiteX546" fmla="*/ 2082693 w 6270636"/>
                  <a:gd name="connsiteY546" fmla="*/ 2139836 h 2600341"/>
                  <a:gd name="connsiteX547" fmla="*/ 2177430 w 6270636"/>
                  <a:gd name="connsiteY547" fmla="*/ 2330812 h 2600341"/>
                  <a:gd name="connsiteX548" fmla="*/ 2180437 w 6270636"/>
                  <a:gd name="connsiteY548" fmla="*/ 2335323 h 2600341"/>
                  <a:gd name="connsiteX549" fmla="*/ 2245098 w 6270636"/>
                  <a:gd name="connsiteY549" fmla="*/ 2466150 h 2600341"/>
                  <a:gd name="connsiteX550" fmla="*/ 2254121 w 6270636"/>
                  <a:gd name="connsiteY550" fmla="*/ 2466150 h 2600341"/>
                  <a:gd name="connsiteX551" fmla="*/ 2387954 w 6270636"/>
                  <a:gd name="connsiteY551" fmla="*/ 2416526 h 2600341"/>
                  <a:gd name="connsiteX552" fmla="*/ 2410511 w 6270636"/>
                  <a:gd name="connsiteY552" fmla="*/ 2333820 h 2600341"/>
                  <a:gd name="connsiteX553" fmla="*/ 2377428 w 6270636"/>
                  <a:gd name="connsiteY553" fmla="*/ 2308256 h 2600341"/>
                  <a:gd name="connsiteX554" fmla="*/ 2336827 w 6270636"/>
                  <a:gd name="connsiteY554" fmla="*/ 2377428 h 2600341"/>
                  <a:gd name="connsiteX555" fmla="*/ 2275173 w 6270636"/>
                  <a:gd name="connsiteY555" fmla="*/ 2384947 h 2600341"/>
                  <a:gd name="connsiteX556" fmla="*/ 2269158 w 6270636"/>
                  <a:gd name="connsiteY556" fmla="*/ 2381940 h 2600341"/>
                  <a:gd name="connsiteX557" fmla="*/ 2270662 w 6270636"/>
                  <a:gd name="connsiteY557" fmla="*/ 2375925 h 2600341"/>
                  <a:gd name="connsiteX558" fmla="*/ 2360887 w 6270636"/>
                  <a:gd name="connsiteY558" fmla="*/ 2293218 h 2600341"/>
                  <a:gd name="connsiteX559" fmla="*/ 2366902 w 6270636"/>
                  <a:gd name="connsiteY559" fmla="*/ 2293218 h 2600341"/>
                  <a:gd name="connsiteX560" fmla="*/ 2369910 w 6270636"/>
                  <a:gd name="connsiteY560" fmla="*/ 2228557 h 2600341"/>
                  <a:gd name="connsiteX561" fmla="*/ 2251113 w 6270636"/>
                  <a:gd name="connsiteY561" fmla="*/ 2094723 h 2600341"/>
                  <a:gd name="connsiteX562" fmla="*/ 2218031 w 6270636"/>
                  <a:gd name="connsiteY562" fmla="*/ 2069160 h 2600341"/>
                  <a:gd name="connsiteX563" fmla="*/ 2190963 w 6270636"/>
                  <a:gd name="connsiteY563" fmla="*/ 2043596 h 2600341"/>
                  <a:gd name="connsiteX564" fmla="*/ 2163896 w 6270636"/>
                  <a:gd name="connsiteY564" fmla="*/ 2109761 h 2600341"/>
                  <a:gd name="connsiteX565" fmla="*/ 2091716 w 6270636"/>
                  <a:gd name="connsiteY565" fmla="*/ 2147355 h 2600341"/>
                  <a:gd name="connsiteX566" fmla="*/ 2082693 w 6270636"/>
                  <a:gd name="connsiteY566" fmla="*/ 2139836 h 2600341"/>
                  <a:gd name="connsiteX567" fmla="*/ 1263150 w 6270636"/>
                  <a:gd name="connsiteY567" fmla="*/ 2354872 h 2600341"/>
                  <a:gd name="connsiteX568" fmla="*/ 1264654 w 6270636"/>
                  <a:gd name="connsiteY568" fmla="*/ 2362391 h 2600341"/>
                  <a:gd name="connsiteX569" fmla="*/ 1335330 w 6270636"/>
                  <a:gd name="connsiteY569" fmla="*/ 2424045 h 2600341"/>
                  <a:gd name="connsiteX570" fmla="*/ 1332322 w 6270636"/>
                  <a:gd name="connsiteY570" fmla="*/ 2390962 h 2600341"/>
                  <a:gd name="connsiteX571" fmla="*/ 1263150 w 6270636"/>
                  <a:gd name="connsiteY571" fmla="*/ 2354872 h 2600341"/>
                  <a:gd name="connsiteX572" fmla="*/ 2285699 w 6270636"/>
                  <a:gd name="connsiteY572" fmla="*/ 2374421 h 2600341"/>
                  <a:gd name="connsiteX573" fmla="*/ 2324797 w 6270636"/>
                  <a:gd name="connsiteY573" fmla="*/ 2365398 h 2600341"/>
                  <a:gd name="connsiteX574" fmla="*/ 2360887 w 6270636"/>
                  <a:gd name="connsiteY574" fmla="*/ 2306752 h 2600341"/>
                  <a:gd name="connsiteX575" fmla="*/ 2360887 w 6270636"/>
                  <a:gd name="connsiteY575" fmla="*/ 2306752 h 2600341"/>
                  <a:gd name="connsiteX576" fmla="*/ 2285699 w 6270636"/>
                  <a:gd name="connsiteY576" fmla="*/ 2374421 h 2600341"/>
                  <a:gd name="connsiteX577" fmla="*/ 1676681 w 6270636"/>
                  <a:gd name="connsiteY577" fmla="*/ 2344346 h 2600341"/>
                  <a:gd name="connsiteX578" fmla="*/ 1712771 w 6270636"/>
                  <a:gd name="connsiteY578" fmla="*/ 2354872 h 2600341"/>
                  <a:gd name="connsiteX579" fmla="*/ 1712771 w 6270636"/>
                  <a:gd name="connsiteY579" fmla="*/ 2345850 h 2600341"/>
                  <a:gd name="connsiteX580" fmla="*/ 1663147 w 6270636"/>
                  <a:gd name="connsiteY580" fmla="*/ 2294722 h 2600341"/>
                  <a:gd name="connsiteX581" fmla="*/ 1634576 w 6270636"/>
                  <a:gd name="connsiteY581" fmla="*/ 2326301 h 2600341"/>
                  <a:gd name="connsiteX582" fmla="*/ 1633072 w 6270636"/>
                  <a:gd name="connsiteY582" fmla="*/ 2329308 h 2600341"/>
                  <a:gd name="connsiteX583" fmla="*/ 1630065 w 6270636"/>
                  <a:gd name="connsiteY583" fmla="*/ 2333820 h 2600341"/>
                  <a:gd name="connsiteX584" fmla="*/ 1619538 w 6270636"/>
                  <a:gd name="connsiteY584" fmla="*/ 2348857 h 2600341"/>
                  <a:gd name="connsiteX585" fmla="*/ 1642095 w 6270636"/>
                  <a:gd name="connsiteY585" fmla="*/ 2347353 h 2600341"/>
                  <a:gd name="connsiteX586" fmla="*/ 1676681 w 6270636"/>
                  <a:gd name="connsiteY586" fmla="*/ 2344346 h 2600341"/>
                  <a:gd name="connsiteX587" fmla="*/ 1348863 w 6270636"/>
                  <a:gd name="connsiteY587" fmla="*/ 2075175 h 2600341"/>
                  <a:gd name="connsiteX588" fmla="*/ 1276684 w 6270636"/>
                  <a:gd name="connsiteY588" fmla="*/ 2190963 h 2600341"/>
                  <a:gd name="connsiteX589" fmla="*/ 1245105 w 6270636"/>
                  <a:gd name="connsiteY589" fmla="*/ 2239083 h 2600341"/>
                  <a:gd name="connsiteX590" fmla="*/ 1231571 w 6270636"/>
                  <a:gd name="connsiteY590" fmla="*/ 2269158 h 2600341"/>
                  <a:gd name="connsiteX591" fmla="*/ 1183451 w 6270636"/>
                  <a:gd name="connsiteY591" fmla="*/ 2348857 h 2600341"/>
                  <a:gd name="connsiteX592" fmla="*/ 1222548 w 6270636"/>
                  <a:gd name="connsiteY592" fmla="*/ 2339835 h 2600341"/>
                  <a:gd name="connsiteX593" fmla="*/ 1246609 w 6270636"/>
                  <a:gd name="connsiteY593" fmla="*/ 2338331 h 2600341"/>
                  <a:gd name="connsiteX594" fmla="*/ 1371420 w 6270636"/>
                  <a:gd name="connsiteY594" fmla="*/ 2058633 h 2600341"/>
                  <a:gd name="connsiteX595" fmla="*/ 1398487 w 6270636"/>
                  <a:gd name="connsiteY595" fmla="*/ 2033070 h 2600341"/>
                  <a:gd name="connsiteX596" fmla="*/ 1452622 w 6270636"/>
                  <a:gd name="connsiteY596" fmla="*/ 1953371 h 2600341"/>
                  <a:gd name="connsiteX597" fmla="*/ 1538336 w 6270636"/>
                  <a:gd name="connsiteY597" fmla="*/ 1951867 h 2600341"/>
                  <a:gd name="connsiteX598" fmla="*/ 1578937 w 6270636"/>
                  <a:gd name="connsiteY598" fmla="*/ 2057130 h 2600341"/>
                  <a:gd name="connsiteX599" fmla="*/ 1601493 w 6270636"/>
                  <a:gd name="connsiteY599" fmla="*/ 2061641 h 2600341"/>
                  <a:gd name="connsiteX600" fmla="*/ 1694726 w 6270636"/>
                  <a:gd name="connsiteY600" fmla="*/ 2055626 h 2600341"/>
                  <a:gd name="connsiteX601" fmla="*/ 1699237 w 6270636"/>
                  <a:gd name="connsiteY601" fmla="*/ 2048107 h 2600341"/>
                  <a:gd name="connsiteX602" fmla="*/ 1708260 w 6270636"/>
                  <a:gd name="connsiteY602" fmla="*/ 2030062 h 2600341"/>
                  <a:gd name="connsiteX603" fmla="*/ 1711267 w 6270636"/>
                  <a:gd name="connsiteY603" fmla="*/ 2019536 h 2600341"/>
                  <a:gd name="connsiteX604" fmla="*/ 1709763 w 6270636"/>
                  <a:gd name="connsiteY604" fmla="*/ 1963897 h 2600341"/>
                  <a:gd name="connsiteX605" fmla="*/ 1706756 w 6270636"/>
                  <a:gd name="connsiteY605" fmla="*/ 1911266 h 2600341"/>
                  <a:gd name="connsiteX606" fmla="*/ 1714275 w 6270636"/>
                  <a:gd name="connsiteY606" fmla="*/ 1885702 h 2600341"/>
                  <a:gd name="connsiteX607" fmla="*/ 1720290 w 6270636"/>
                  <a:gd name="connsiteY607" fmla="*/ 1857131 h 2600341"/>
                  <a:gd name="connsiteX608" fmla="*/ 1658636 w 6270636"/>
                  <a:gd name="connsiteY608" fmla="*/ 1793973 h 2600341"/>
                  <a:gd name="connsiteX609" fmla="*/ 1599990 w 6270636"/>
                  <a:gd name="connsiteY609" fmla="*/ 1712771 h 2600341"/>
                  <a:gd name="connsiteX610" fmla="*/ 1604501 w 6270636"/>
                  <a:gd name="connsiteY610" fmla="*/ 1699237 h 2600341"/>
                  <a:gd name="connsiteX611" fmla="*/ 1606005 w 6270636"/>
                  <a:gd name="connsiteY611" fmla="*/ 1675177 h 2600341"/>
                  <a:gd name="connsiteX612" fmla="*/ 1596982 w 6270636"/>
                  <a:gd name="connsiteY612" fmla="*/ 1666155 h 2600341"/>
                  <a:gd name="connsiteX613" fmla="*/ 1584952 w 6270636"/>
                  <a:gd name="connsiteY613" fmla="*/ 1654125 h 2600341"/>
                  <a:gd name="connsiteX614" fmla="*/ 1590967 w 6270636"/>
                  <a:gd name="connsiteY614" fmla="*/ 1612020 h 2600341"/>
                  <a:gd name="connsiteX615" fmla="*/ 1596982 w 6270636"/>
                  <a:gd name="connsiteY615" fmla="*/ 1598486 h 2600341"/>
                  <a:gd name="connsiteX616" fmla="*/ 1590967 w 6270636"/>
                  <a:gd name="connsiteY616" fmla="*/ 1551870 h 2600341"/>
                  <a:gd name="connsiteX617" fmla="*/ 1587960 w 6270636"/>
                  <a:gd name="connsiteY617" fmla="*/ 1542847 h 2600341"/>
                  <a:gd name="connsiteX618" fmla="*/ 1593975 w 6270636"/>
                  <a:gd name="connsiteY618" fmla="*/ 1494727 h 2600341"/>
                  <a:gd name="connsiteX619" fmla="*/ 1593975 w 6270636"/>
                  <a:gd name="connsiteY619" fmla="*/ 1494727 h 2600341"/>
                  <a:gd name="connsiteX620" fmla="*/ 1490216 w 6270636"/>
                  <a:gd name="connsiteY620" fmla="*/ 1458637 h 2600341"/>
                  <a:gd name="connsiteX621" fmla="*/ 1485705 w 6270636"/>
                  <a:gd name="connsiteY621" fmla="*/ 1455630 h 2600341"/>
                  <a:gd name="connsiteX622" fmla="*/ 1460141 w 6270636"/>
                  <a:gd name="connsiteY622" fmla="*/ 1434577 h 2600341"/>
                  <a:gd name="connsiteX623" fmla="*/ 1386457 w 6270636"/>
                  <a:gd name="connsiteY623" fmla="*/ 1407510 h 2600341"/>
                  <a:gd name="connsiteX624" fmla="*/ 1383450 w 6270636"/>
                  <a:gd name="connsiteY624" fmla="*/ 1409014 h 2600341"/>
                  <a:gd name="connsiteX625" fmla="*/ 1351871 w 6270636"/>
                  <a:gd name="connsiteY625" fmla="*/ 1406006 h 2600341"/>
                  <a:gd name="connsiteX626" fmla="*/ 1345856 w 6270636"/>
                  <a:gd name="connsiteY626" fmla="*/ 1389465 h 2600341"/>
                  <a:gd name="connsiteX627" fmla="*/ 1326307 w 6270636"/>
                  <a:gd name="connsiteY627" fmla="*/ 1371420 h 2600341"/>
                  <a:gd name="connsiteX628" fmla="*/ 1300743 w 6270636"/>
                  <a:gd name="connsiteY628" fmla="*/ 1347360 h 2600341"/>
                  <a:gd name="connsiteX629" fmla="*/ 1300743 w 6270636"/>
                  <a:gd name="connsiteY629" fmla="*/ 1332322 h 2600341"/>
                  <a:gd name="connsiteX630" fmla="*/ 1302247 w 6270636"/>
                  <a:gd name="connsiteY630" fmla="*/ 1326307 h 2600341"/>
                  <a:gd name="connsiteX631" fmla="*/ 1285706 w 6270636"/>
                  <a:gd name="connsiteY631" fmla="*/ 1278187 h 2600341"/>
                  <a:gd name="connsiteX632" fmla="*/ 1272172 w 6270636"/>
                  <a:gd name="connsiteY632" fmla="*/ 1251120 h 2600341"/>
                  <a:gd name="connsiteX633" fmla="*/ 1284202 w 6270636"/>
                  <a:gd name="connsiteY633" fmla="*/ 1144354 h 2600341"/>
                  <a:gd name="connsiteX634" fmla="*/ 1297736 w 6270636"/>
                  <a:gd name="connsiteY634" fmla="*/ 1126309 h 2600341"/>
                  <a:gd name="connsiteX635" fmla="*/ 1320292 w 6270636"/>
                  <a:gd name="connsiteY635" fmla="*/ 1078189 h 2600341"/>
                  <a:gd name="connsiteX636" fmla="*/ 1042098 w 6270636"/>
                  <a:gd name="connsiteY636" fmla="*/ 1598486 h 2600341"/>
                  <a:gd name="connsiteX637" fmla="*/ 1093226 w 6270636"/>
                  <a:gd name="connsiteY637" fmla="*/ 1843597 h 2600341"/>
                  <a:gd name="connsiteX638" fmla="*/ 1114279 w 6270636"/>
                  <a:gd name="connsiteY638" fmla="*/ 1885702 h 2600341"/>
                  <a:gd name="connsiteX639" fmla="*/ 1148865 w 6270636"/>
                  <a:gd name="connsiteY639" fmla="*/ 2001491 h 2600341"/>
                  <a:gd name="connsiteX640" fmla="*/ 1272172 w 6270636"/>
                  <a:gd name="connsiteY640" fmla="*/ 1948860 h 2600341"/>
                  <a:gd name="connsiteX641" fmla="*/ 1366909 w 6270636"/>
                  <a:gd name="connsiteY641" fmla="*/ 1984950 h 2600341"/>
                  <a:gd name="connsiteX642" fmla="*/ 1348863 w 6270636"/>
                  <a:gd name="connsiteY642" fmla="*/ 2075175 h 2600341"/>
                  <a:gd name="connsiteX643" fmla="*/ 1613523 w 6270636"/>
                  <a:gd name="connsiteY643" fmla="*/ 2348857 h 2600341"/>
                  <a:gd name="connsiteX644" fmla="*/ 1613523 w 6270636"/>
                  <a:gd name="connsiteY644" fmla="*/ 2348857 h 2600341"/>
                  <a:gd name="connsiteX645" fmla="*/ 1613523 w 6270636"/>
                  <a:gd name="connsiteY645" fmla="*/ 2348857 h 2600341"/>
                  <a:gd name="connsiteX646" fmla="*/ 1090218 w 6270636"/>
                  <a:gd name="connsiteY646" fmla="*/ 2279685 h 2600341"/>
                  <a:gd name="connsiteX647" fmla="*/ 1091722 w 6270636"/>
                  <a:gd name="connsiteY647" fmla="*/ 2311263 h 2600341"/>
                  <a:gd name="connsiteX648" fmla="*/ 1130820 w 6270636"/>
                  <a:gd name="connsiteY648" fmla="*/ 2342842 h 2600341"/>
                  <a:gd name="connsiteX649" fmla="*/ 1142850 w 6270636"/>
                  <a:gd name="connsiteY649" fmla="*/ 2309760 h 2600341"/>
                  <a:gd name="connsiteX650" fmla="*/ 1090218 w 6270636"/>
                  <a:gd name="connsiteY650" fmla="*/ 2279685 h 2600341"/>
                  <a:gd name="connsiteX651" fmla="*/ 1745853 w 6270636"/>
                  <a:gd name="connsiteY651" fmla="*/ 2323293 h 2600341"/>
                  <a:gd name="connsiteX652" fmla="*/ 1748861 w 6270636"/>
                  <a:gd name="connsiteY652" fmla="*/ 2326301 h 2600341"/>
                  <a:gd name="connsiteX653" fmla="*/ 1766906 w 6270636"/>
                  <a:gd name="connsiteY653" fmla="*/ 2341338 h 2600341"/>
                  <a:gd name="connsiteX654" fmla="*/ 1756380 w 6270636"/>
                  <a:gd name="connsiteY654" fmla="*/ 2302241 h 2600341"/>
                  <a:gd name="connsiteX655" fmla="*/ 1745853 w 6270636"/>
                  <a:gd name="connsiteY655" fmla="*/ 2323293 h 2600341"/>
                  <a:gd name="connsiteX656" fmla="*/ 1721793 w 6270636"/>
                  <a:gd name="connsiteY656" fmla="*/ 2321790 h 2600341"/>
                  <a:gd name="connsiteX657" fmla="*/ 1726305 w 6270636"/>
                  <a:gd name="connsiteY657" fmla="*/ 2336827 h 2600341"/>
                  <a:gd name="connsiteX658" fmla="*/ 1729312 w 6270636"/>
                  <a:gd name="connsiteY658" fmla="*/ 2327805 h 2600341"/>
                  <a:gd name="connsiteX659" fmla="*/ 1721793 w 6270636"/>
                  <a:gd name="connsiteY659" fmla="*/ 2321790 h 2600341"/>
                  <a:gd name="connsiteX660" fmla="*/ 1831567 w 6270636"/>
                  <a:gd name="connsiteY660" fmla="*/ 2157881 h 2600341"/>
                  <a:gd name="connsiteX661" fmla="*/ 1828560 w 6270636"/>
                  <a:gd name="connsiteY661" fmla="*/ 2157881 h 2600341"/>
                  <a:gd name="connsiteX662" fmla="*/ 1806003 w 6270636"/>
                  <a:gd name="connsiteY662" fmla="*/ 2196978 h 2600341"/>
                  <a:gd name="connsiteX663" fmla="*/ 1836078 w 6270636"/>
                  <a:gd name="connsiteY663" fmla="*/ 2270662 h 2600341"/>
                  <a:gd name="connsiteX664" fmla="*/ 1870665 w 6270636"/>
                  <a:gd name="connsiteY664" fmla="*/ 2278181 h 2600341"/>
                  <a:gd name="connsiteX665" fmla="*/ 1891717 w 6270636"/>
                  <a:gd name="connsiteY665" fmla="*/ 2230061 h 2600341"/>
                  <a:gd name="connsiteX666" fmla="*/ 1891717 w 6270636"/>
                  <a:gd name="connsiteY666" fmla="*/ 2219535 h 2600341"/>
                  <a:gd name="connsiteX667" fmla="*/ 1863146 w 6270636"/>
                  <a:gd name="connsiteY667" fmla="*/ 2178933 h 2600341"/>
                  <a:gd name="connsiteX668" fmla="*/ 1831567 w 6270636"/>
                  <a:gd name="connsiteY668" fmla="*/ 2157881 h 2600341"/>
                  <a:gd name="connsiteX669" fmla="*/ 1818033 w 6270636"/>
                  <a:gd name="connsiteY669" fmla="*/ 2124798 h 2600341"/>
                  <a:gd name="connsiteX670" fmla="*/ 1774425 w 6270636"/>
                  <a:gd name="connsiteY670" fmla="*/ 2139836 h 2600341"/>
                  <a:gd name="connsiteX671" fmla="*/ 1756380 w 6270636"/>
                  <a:gd name="connsiteY671" fmla="*/ 2196978 h 2600341"/>
                  <a:gd name="connsiteX672" fmla="*/ 1768410 w 6270636"/>
                  <a:gd name="connsiteY672" fmla="*/ 2269158 h 2600341"/>
                  <a:gd name="connsiteX673" fmla="*/ 1809011 w 6270636"/>
                  <a:gd name="connsiteY673" fmla="*/ 2263143 h 2600341"/>
                  <a:gd name="connsiteX674" fmla="*/ 1790966 w 6270636"/>
                  <a:gd name="connsiteY674" fmla="*/ 2193971 h 2600341"/>
                  <a:gd name="connsiteX675" fmla="*/ 1825552 w 6270636"/>
                  <a:gd name="connsiteY675" fmla="*/ 2142843 h 2600341"/>
                  <a:gd name="connsiteX676" fmla="*/ 1873672 w 6270636"/>
                  <a:gd name="connsiteY676" fmla="*/ 2166903 h 2600341"/>
                  <a:gd name="connsiteX677" fmla="*/ 1876680 w 6270636"/>
                  <a:gd name="connsiteY677" fmla="*/ 2169911 h 2600341"/>
                  <a:gd name="connsiteX678" fmla="*/ 1866153 w 6270636"/>
                  <a:gd name="connsiteY678" fmla="*/ 2142843 h 2600341"/>
                  <a:gd name="connsiteX679" fmla="*/ 1849612 w 6270636"/>
                  <a:gd name="connsiteY679" fmla="*/ 2130813 h 2600341"/>
                  <a:gd name="connsiteX680" fmla="*/ 1818033 w 6270636"/>
                  <a:gd name="connsiteY680" fmla="*/ 2124798 h 2600341"/>
                  <a:gd name="connsiteX681" fmla="*/ 1554877 w 6270636"/>
                  <a:gd name="connsiteY681" fmla="*/ 2160888 h 2600341"/>
                  <a:gd name="connsiteX682" fmla="*/ 1577433 w 6270636"/>
                  <a:gd name="connsiteY682" fmla="*/ 2246602 h 2600341"/>
                  <a:gd name="connsiteX683" fmla="*/ 1642095 w 6270636"/>
                  <a:gd name="connsiteY683" fmla="*/ 2230061 h 2600341"/>
                  <a:gd name="connsiteX684" fmla="*/ 1643598 w 6270636"/>
                  <a:gd name="connsiteY684" fmla="*/ 2153370 h 2600341"/>
                  <a:gd name="connsiteX685" fmla="*/ 1554877 w 6270636"/>
                  <a:gd name="connsiteY685" fmla="*/ 2160888 h 2600341"/>
                  <a:gd name="connsiteX686" fmla="*/ 1121797 w 6270636"/>
                  <a:gd name="connsiteY686" fmla="*/ 2037581 h 2600341"/>
                  <a:gd name="connsiteX687" fmla="*/ 1063151 w 6270636"/>
                  <a:gd name="connsiteY687" fmla="*/ 2088708 h 2600341"/>
                  <a:gd name="connsiteX688" fmla="*/ 1004505 w 6270636"/>
                  <a:gd name="connsiteY688" fmla="*/ 2160888 h 2600341"/>
                  <a:gd name="connsiteX689" fmla="*/ 990971 w 6270636"/>
                  <a:gd name="connsiteY689" fmla="*/ 2190963 h 2600341"/>
                  <a:gd name="connsiteX690" fmla="*/ 1003001 w 6270636"/>
                  <a:gd name="connsiteY690" fmla="*/ 2187956 h 2600341"/>
                  <a:gd name="connsiteX691" fmla="*/ 1121797 w 6270636"/>
                  <a:gd name="connsiteY691" fmla="*/ 2037581 h 2600341"/>
                  <a:gd name="connsiteX692" fmla="*/ 1945852 w 6270636"/>
                  <a:gd name="connsiteY692" fmla="*/ 2052618 h 2600341"/>
                  <a:gd name="connsiteX693" fmla="*/ 1927807 w 6270636"/>
                  <a:gd name="connsiteY693" fmla="*/ 2057130 h 2600341"/>
                  <a:gd name="connsiteX694" fmla="*/ 1900740 w 6270636"/>
                  <a:gd name="connsiteY694" fmla="*/ 2123295 h 2600341"/>
                  <a:gd name="connsiteX695" fmla="*/ 1947356 w 6270636"/>
                  <a:gd name="connsiteY695" fmla="*/ 2168407 h 2600341"/>
                  <a:gd name="connsiteX696" fmla="*/ 1983446 w 6270636"/>
                  <a:gd name="connsiteY696" fmla="*/ 2169911 h 2600341"/>
                  <a:gd name="connsiteX697" fmla="*/ 2010513 w 6270636"/>
                  <a:gd name="connsiteY697" fmla="*/ 2138332 h 2600341"/>
                  <a:gd name="connsiteX698" fmla="*/ 1984949 w 6270636"/>
                  <a:gd name="connsiteY698" fmla="*/ 2069160 h 2600341"/>
                  <a:gd name="connsiteX699" fmla="*/ 1945852 w 6270636"/>
                  <a:gd name="connsiteY699" fmla="*/ 2052618 h 2600341"/>
                  <a:gd name="connsiteX700" fmla="*/ 1409013 w 6270636"/>
                  <a:gd name="connsiteY700" fmla="*/ 2042092 h 2600341"/>
                  <a:gd name="connsiteX701" fmla="*/ 1410517 w 6270636"/>
                  <a:gd name="connsiteY701" fmla="*/ 2108257 h 2600341"/>
                  <a:gd name="connsiteX702" fmla="*/ 1467660 w 6270636"/>
                  <a:gd name="connsiteY702" fmla="*/ 2136828 h 2600341"/>
                  <a:gd name="connsiteX703" fmla="*/ 1533825 w 6270636"/>
                  <a:gd name="connsiteY703" fmla="*/ 2054122 h 2600341"/>
                  <a:gd name="connsiteX704" fmla="*/ 1514276 w 6270636"/>
                  <a:gd name="connsiteY704" fmla="*/ 2009010 h 2600341"/>
                  <a:gd name="connsiteX705" fmla="*/ 1481193 w 6270636"/>
                  <a:gd name="connsiteY705" fmla="*/ 1992468 h 2600341"/>
                  <a:gd name="connsiteX706" fmla="*/ 1409013 w 6270636"/>
                  <a:gd name="connsiteY706" fmla="*/ 2042092 h 2600341"/>
                  <a:gd name="connsiteX707" fmla="*/ 1305255 w 6270636"/>
                  <a:gd name="connsiteY707" fmla="*/ 1986453 h 2600341"/>
                  <a:gd name="connsiteX708" fmla="*/ 1279691 w 6270636"/>
                  <a:gd name="connsiteY708" fmla="*/ 1995476 h 2600341"/>
                  <a:gd name="connsiteX709" fmla="*/ 1242097 w 6270636"/>
                  <a:gd name="connsiteY709" fmla="*/ 2088708 h 2600341"/>
                  <a:gd name="connsiteX710" fmla="*/ 1330818 w 6270636"/>
                  <a:gd name="connsiteY710" fmla="*/ 2070663 h 2600341"/>
                  <a:gd name="connsiteX711" fmla="*/ 1335330 w 6270636"/>
                  <a:gd name="connsiteY711" fmla="*/ 2067656 h 2600341"/>
                  <a:gd name="connsiteX712" fmla="*/ 1339841 w 6270636"/>
                  <a:gd name="connsiteY712" fmla="*/ 2007506 h 2600341"/>
                  <a:gd name="connsiteX713" fmla="*/ 1305255 w 6270636"/>
                  <a:gd name="connsiteY713" fmla="*/ 1986453 h 2600341"/>
                  <a:gd name="connsiteX714" fmla="*/ 1870665 w 6270636"/>
                  <a:gd name="connsiteY714" fmla="*/ 2036077 h 2600341"/>
                  <a:gd name="connsiteX715" fmla="*/ 1857131 w 6270636"/>
                  <a:gd name="connsiteY715" fmla="*/ 2076678 h 2600341"/>
                  <a:gd name="connsiteX716" fmla="*/ 1861642 w 6270636"/>
                  <a:gd name="connsiteY716" fmla="*/ 2087205 h 2600341"/>
                  <a:gd name="connsiteX717" fmla="*/ 1870665 w 6270636"/>
                  <a:gd name="connsiteY717" fmla="*/ 2036077 h 2600341"/>
                  <a:gd name="connsiteX718" fmla="*/ 2709757 w 6270636"/>
                  <a:gd name="connsiteY718" fmla="*/ 2049611 h 2600341"/>
                  <a:gd name="connsiteX719" fmla="*/ 2911259 w 6270636"/>
                  <a:gd name="connsiteY719" fmla="*/ 2031566 h 2600341"/>
                  <a:gd name="connsiteX720" fmla="*/ 2912763 w 6270636"/>
                  <a:gd name="connsiteY720" fmla="*/ 2030062 h 2600341"/>
                  <a:gd name="connsiteX721" fmla="*/ 2858628 w 6270636"/>
                  <a:gd name="connsiteY721" fmla="*/ 2028558 h 2600341"/>
                  <a:gd name="connsiteX722" fmla="*/ 2845094 w 6270636"/>
                  <a:gd name="connsiteY722" fmla="*/ 2028558 h 2600341"/>
                  <a:gd name="connsiteX723" fmla="*/ 2709757 w 6270636"/>
                  <a:gd name="connsiteY723" fmla="*/ 2049611 h 2600341"/>
                  <a:gd name="connsiteX724" fmla="*/ 1951867 w 6270636"/>
                  <a:gd name="connsiteY724" fmla="*/ 1992468 h 2600341"/>
                  <a:gd name="connsiteX725" fmla="*/ 1963897 w 6270636"/>
                  <a:gd name="connsiteY725" fmla="*/ 1993972 h 2600341"/>
                  <a:gd name="connsiteX726" fmla="*/ 2010513 w 6270636"/>
                  <a:gd name="connsiteY726" fmla="*/ 2016528 h 2600341"/>
                  <a:gd name="connsiteX727" fmla="*/ 2025551 w 6270636"/>
                  <a:gd name="connsiteY727" fmla="*/ 1996980 h 2600341"/>
                  <a:gd name="connsiteX728" fmla="*/ 2087204 w 6270636"/>
                  <a:gd name="connsiteY728" fmla="*/ 1948860 h 2600341"/>
                  <a:gd name="connsiteX729" fmla="*/ 2141340 w 6270636"/>
                  <a:gd name="connsiteY729" fmla="*/ 1954875 h 2600341"/>
                  <a:gd name="connsiteX730" fmla="*/ 2163896 w 6270636"/>
                  <a:gd name="connsiteY730" fmla="*/ 1960890 h 2600341"/>
                  <a:gd name="connsiteX731" fmla="*/ 2284196 w 6270636"/>
                  <a:gd name="connsiteY731" fmla="*/ 1598486 h 2600341"/>
                  <a:gd name="connsiteX732" fmla="*/ 1679688 w 6270636"/>
                  <a:gd name="connsiteY732" fmla="*/ 972926 h 2600341"/>
                  <a:gd name="connsiteX733" fmla="*/ 1672170 w 6270636"/>
                  <a:gd name="connsiteY733" fmla="*/ 972926 h 2600341"/>
                  <a:gd name="connsiteX734" fmla="*/ 1672170 w 6270636"/>
                  <a:gd name="connsiteY734" fmla="*/ 965407 h 2600341"/>
                  <a:gd name="connsiteX735" fmla="*/ 1676681 w 6270636"/>
                  <a:gd name="connsiteY735" fmla="*/ 900746 h 2600341"/>
                  <a:gd name="connsiteX736" fmla="*/ 1678185 w 6270636"/>
                  <a:gd name="connsiteY736" fmla="*/ 801499 h 2600341"/>
                  <a:gd name="connsiteX737" fmla="*/ 1679688 w 6270636"/>
                  <a:gd name="connsiteY737" fmla="*/ 709770 h 2600341"/>
                  <a:gd name="connsiteX738" fmla="*/ 1730816 w 6270636"/>
                  <a:gd name="connsiteY738" fmla="*/ 696236 h 2600341"/>
                  <a:gd name="connsiteX739" fmla="*/ 1792469 w 6270636"/>
                  <a:gd name="connsiteY739" fmla="*/ 682702 h 2600341"/>
                  <a:gd name="connsiteX740" fmla="*/ 1902243 w 6270636"/>
                  <a:gd name="connsiteY740" fmla="*/ 416539 h 2600341"/>
                  <a:gd name="connsiteX741" fmla="*/ 1867657 w 6270636"/>
                  <a:gd name="connsiteY741" fmla="*/ 499245 h 2600341"/>
                  <a:gd name="connsiteX742" fmla="*/ 1810515 w 6270636"/>
                  <a:gd name="connsiteY742" fmla="*/ 559395 h 2600341"/>
                  <a:gd name="connsiteX743" fmla="*/ 1759387 w 6270636"/>
                  <a:gd name="connsiteY743" fmla="*/ 613530 h 2600341"/>
                  <a:gd name="connsiteX744" fmla="*/ 1735327 w 6270636"/>
                  <a:gd name="connsiteY744" fmla="*/ 648116 h 2600341"/>
                  <a:gd name="connsiteX745" fmla="*/ 1747357 w 6270636"/>
                  <a:gd name="connsiteY745" fmla="*/ 607515 h 2600341"/>
                  <a:gd name="connsiteX746" fmla="*/ 1807507 w 6270636"/>
                  <a:gd name="connsiteY746" fmla="*/ 505260 h 2600341"/>
                  <a:gd name="connsiteX747" fmla="*/ 1861642 w 6270636"/>
                  <a:gd name="connsiteY747" fmla="*/ 418042 h 2600341"/>
                  <a:gd name="connsiteX748" fmla="*/ 1789462 w 6270636"/>
                  <a:gd name="connsiteY748" fmla="*/ 449621 h 2600341"/>
                  <a:gd name="connsiteX749" fmla="*/ 1691718 w 6270636"/>
                  <a:gd name="connsiteY749" fmla="*/ 506764 h 2600341"/>
                  <a:gd name="connsiteX750" fmla="*/ 1685703 w 6270636"/>
                  <a:gd name="connsiteY750" fmla="*/ 598492 h 2600341"/>
                  <a:gd name="connsiteX751" fmla="*/ 1682696 w 6270636"/>
                  <a:gd name="connsiteY751" fmla="*/ 679695 h 2600341"/>
                  <a:gd name="connsiteX752" fmla="*/ 1655628 w 6270636"/>
                  <a:gd name="connsiteY752" fmla="*/ 697740 h 2600341"/>
                  <a:gd name="connsiteX753" fmla="*/ 1645102 w 6270636"/>
                  <a:gd name="connsiteY753" fmla="*/ 694732 h 2600341"/>
                  <a:gd name="connsiteX754" fmla="*/ 1636080 w 6270636"/>
                  <a:gd name="connsiteY754" fmla="*/ 839092 h 2600341"/>
                  <a:gd name="connsiteX755" fmla="*/ 1633072 w 6270636"/>
                  <a:gd name="connsiteY755" fmla="*/ 846611 h 2600341"/>
                  <a:gd name="connsiteX756" fmla="*/ 1625553 w 6270636"/>
                  <a:gd name="connsiteY756" fmla="*/ 843604 h 2600341"/>
                  <a:gd name="connsiteX757" fmla="*/ 1580441 w 6270636"/>
                  <a:gd name="connsiteY757" fmla="*/ 799995 h 2600341"/>
                  <a:gd name="connsiteX758" fmla="*/ 1557885 w 6270636"/>
                  <a:gd name="connsiteY758" fmla="*/ 772927 h 2600341"/>
                  <a:gd name="connsiteX759" fmla="*/ 1529313 w 6270636"/>
                  <a:gd name="connsiteY759" fmla="*/ 751875 h 2600341"/>
                  <a:gd name="connsiteX760" fmla="*/ 1538336 w 6270636"/>
                  <a:gd name="connsiteY760" fmla="*/ 765409 h 2600341"/>
                  <a:gd name="connsiteX761" fmla="*/ 1569915 w 6270636"/>
                  <a:gd name="connsiteY761" fmla="*/ 815032 h 2600341"/>
                  <a:gd name="connsiteX762" fmla="*/ 1628561 w 6270636"/>
                  <a:gd name="connsiteY762" fmla="*/ 966911 h 2600341"/>
                  <a:gd name="connsiteX763" fmla="*/ 1577433 w 6270636"/>
                  <a:gd name="connsiteY763" fmla="*/ 983452 h 2600341"/>
                  <a:gd name="connsiteX764" fmla="*/ 1556381 w 6270636"/>
                  <a:gd name="connsiteY764" fmla="*/ 983452 h 2600341"/>
                  <a:gd name="connsiteX765" fmla="*/ 1381946 w 6270636"/>
                  <a:gd name="connsiteY765" fmla="*/ 1040595 h 2600341"/>
                  <a:gd name="connsiteX766" fmla="*/ 1380442 w 6270636"/>
                  <a:gd name="connsiteY766" fmla="*/ 1052625 h 2600341"/>
                  <a:gd name="connsiteX767" fmla="*/ 1384953 w 6270636"/>
                  <a:gd name="connsiteY767" fmla="*/ 1060144 h 2600341"/>
                  <a:gd name="connsiteX768" fmla="*/ 1766906 w 6270636"/>
                  <a:gd name="connsiteY768" fmla="*/ 993979 h 2600341"/>
                  <a:gd name="connsiteX769" fmla="*/ 1784951 w 6270636"/>
                  <a:gd name="connsiteY769" fmla="*/ 1004505 h 2600341"/>
                  <a:gd name="connsiteX770" fmla="*/ 1781943 w 6270636"/>
                  <a:gd name="connsiteY770" fmla="*/ 1033076 h 2600341"/>
                  <a:gd name="connsiteX771" fmla="*/ 1777432 w 6270636"/>
                  <a:gd name="connsiteY771" fmla="*/ 1042099 h 2600341"/>
                  <a:gd name="connsiteX772" fmla="*/ 1784951 w 6270636"/>
                  <a:gd name="connsiteY772" fmla="*/ 1048114 h 2600341"/>
                  <a:gd name="connsiteX773" fmla="*/ 1790966 w 6270636"/>
                  <a:gd name="connsiteY773" fmla="*/ 1052625 h 2600341"/>
                  <a:gd name="connsiteX774" fmla="*/ 1798485 w 6270636"/>
                  <a:gd name="connsiteY774" fmla="*/ 1078189 h 2600341"/>
                  <a:gd name="connsiteX775" fmla="*/ 1777432 w 6270636"/>
                  <a:gd name="connsiteY775" fmla="*/ 1103752 h 2600341"/>
                  <a:gd name="connsiteX776" fmla="*/ 1732319 w 6270636"/>
                  <a:gd name="connsiteY776" fmla="*/ 1106760 h 2600341"/>
                  <a:gd name="connsiteX777" fmla="*/ 1724801 w 6270636"/>
                  <a:gd name="connsiteY777" fmla="*/ 1106760 h 2600341"/>
                  <a:gd name="connsiteX778" fmla="*/ 1696230 w 6270636"/>
                  <a:gd name="connsiteY778" fmla="*/ 1112775 h 2600341"/>
                  <a:gd name="connsiteX779" fmla="*/ 1711267 w 6270636"/>
                  <a:gd name="connsiteY779" fmla="*/ 1132324 h 2600341"/>
                  <a:gd name="connsiteX780" fmla="*/ 1702245 w 6270636"/>
                  <a:gd name="connsiteY780" fmla="*/ 1168414 h 2600341"/>
                  <a:gd name="connsiteX781" fmla="*/ 1685703 w 6270636"/>
                  <a:gd name="connsiteY781" fmla="*/ 1175932 h 2600341"/>
                  <a:gd name="connsiteX782" fmla="*/ 1679688 w 6270636"/>
                  <a:gd name="connsiteY782" fmla="*/ 1178940 h 2600341"/>
                  <a:gd name="connsiteX783" fmla="*/ 1628561 w 6270636"/>
                  <a:gd name="connsiteY783" fmla="*/ 1212022 h 2600341"/>
                  <a:gd name="connsiteX784" fmla="*/ 1618035 w 6270636"/>
                  <a:gd name="connsiteY784" fmla="*/ 1240594 h 2600341"/>
                  <a:gd name="connsiteX785" fmla="*/ 1628561 w 6270636"/>
                  <a:gd name="connsiteY785" fmla="*/ 1261646 h 2600341"/>
                  <a:gd name="connsiteX786" fmla="*/ 1607508 w 6270636"/>
                  <a:gd name="connsiteY786" fmla="*/ 1249616 h 2600341"/>
                  <a:gd name="connsiteX787" fmla="*/ 1604501 w 6270636"/>
                  <a:gd name="connsiteY787" fmla="*/ 1249616 h 2600341"/>
                  <a:gd name="connsiteX788" fmla="*/ 1599990 w 6270636"/>
                  <a:gd name="connsiteY788" fmla="*/ 1269165 h 2600341"/>
                  <a:gd name="connsiteX789" fmla="*/ 1606005 w 6270636"/>
                  <a:gd name="connsiteY789" fmla="*/ 1279691 h 2600341"/>
                  <a:gd name="connsiteX790" fmla="*/ 1616531 w 6270636"/>
                  <a:gd name="connsiteY790" fmla="*/ 1315781 h 2600341"/>
                  <a:gd name="connsiteX791" fmla="*/ 1615027 w 6270636"/>
                  <a:gd name="connsiteY791" fmla="*/ 1320292 h 2600341"/>
                  <a:gd name="connsiteX792" fmla="*/ 1609012 w 6270636"/>
                  <a:gd name="connsiteY792" fmla="*/ 1320292 h 2600341"/>
                  <a:gd name="connsiteX793" fmla="*/ 1550366 w 6270636"/>
                  <a:gd name="connsiteY793" fmla="*/ 1278187 h 2600341"/>
                  <a:gd name="connsiteX794" fmla="*/ 1550366 w 6270636"/>
                  <a:gd name="connsiteY794" fmla="*/ 1272172 h 2600341"/>
                  <a:gd name="connsiteX795" fmla="*/ 1541343 w 6270636"/>
                  <a:gd name="connsiteY795" fmla="*/ 1254127 h 2600341"/>
                  <a:gd name="connsiteX796" fmla="*/ 1527810 w 6270636"/>
                  <a:gd name="connsiteY796" fmla="*/ 1252624 h 2600341"/>
                  <a:gd name="connsiteX797" fmla="*/ 1499238 w 6270636"/>
                  <a:gd name="connsiteY797" fmla="*/ 1273676 h 2600341"/>
                  <a:gd name="connsiteX798" fmla="*/ 1494727 w 6270636"/>
                  <a:gd name="connsiteY798" fmla="*/ 1278187 h 2600341"/>
                  <a:gd name="connsiteX799" fmla="*/ 1488712 w 6270636"/>
                  <a:gd name="connsiteY799" fmla="*/ 1275180 h 2600341"/>
                  <a:gd name="connsiteX800" fmla="*/ 1442096 w 6270636"/>
                  <a:gd name="connsiteY800" fmla="*/ 1258639 h 2600341"/>
                  <a:gd name="connsiteX801" fmla="*/ 1422547 w 6270636"/>
                  <a:gd name="connsiteY801" fmla="*/ 1267661 h 2600341"/>
                  <a:gd name="connsiteX802" fmla="*/ 1427059 w 6270636"/>
                  <a:gd name="connsiteY802" fmla="*/ 1314277 h 2600341"/>
                  <a:gd name="connsiteX803" fmla="*/ 1445103 w 6270636"/>
                  <a:gd name="connsiteY803" fmla="*/ 1341345 h 2600341"/>
                  <a:gd name="connsiteX804" fmla="*/ 1458637 w 6270636"/>
                  <a:gd name="connsiteY804" fmla="*/ 1345856 h 2600341"/>
                  <a:gd name="connsiteX805" fmla="*/ 1469163 w 6270636"/>
                  <a:gd name="connsiteY805" fmla="*/ 1341345 h 2600341"/>
                  <a:gd name="connsiteX806" fmla="*/ 1473675 w 6270636"/>
                  <a:gd name="connsiteY806" fmla="*/ 1333826 h 2600341"/>
                  <a:gd name="connsiteX807" fmla="*/ 1490216 w 6270636"/>
                  <a:gd name="connsiteY807" fmla="*/ 1317285 h 2600341"/>
                  <a:gd name="connsiteX808" fmla="*/ 1520291 w 6270636"/>
                  <a:gd name="connsiteY808" fmla="*/ 1329315 h 2600341"/>
                  <a:gd name="connsiteX809" fmla="*/ 1518787 w 6270636"/>
                  <a:gd name="connsiteY809" fmla="*/ 1374427 h 2600341"/>
                  <a:gd name="connsiteX810" fmla="*/ 1515780 w 6270636"/>
                  <a:gd name="connsiteY810" fmla="*/ 1381946 h 2600341"/>
                  <a:gd name="connsiteX811" fmla="*/ 1515780 w 6270636"/>
                  <a:gd name="connsiteY811" fmla="*/ 1413525 h 2600341"/>
                  <a:gd name="connsiteX812" fmla="*/ 1541343 w 6270636"/>
                  <a:gd name="connsiteY812" fmla="*/ 1424051 h 2600341"/>
                  <a:gd name="connsiteX813" fmla="*/ 1547358 w 6270636"/>
                  <a:gd name="connsiteY813" fmla="*/ 1425555 h 2600341"/>
                  <a:gd name="connsiteX814" fmla="*/ 1599990 w 6270636"/>
                  <a:gd name="connsiteY814" fmla="*/ 1476682 h 2600341"/>
                  <a:gd name="connsiteX815" fmla="*/ 1607508 w 6270636"/>
                  <a:gd name="connsiteY815" fmla="*/ 1475178 h 2600341"/>
                  <a:gd name="connsiteX816" fmla="*/ 1625553 w 6270636"/>
                  <a:gd name="connsiteY816" fmla="*/ 1473675 h 2600341"/>
                  <a:gd name="connsiteX817" fmla="*/ 1708260 w 6270636"/>
                  <a:gd name="connsiteY817" fmla="*/ 1431570 h 2600341"/>
                  <a:gd name="connsiteX818" fmla="*/ 1714275 w 6270636"/>
                  <a:gd name="connsiteY818" fmla="*/ 1424051 h 2600341"/>
                  <a:gd name="connsiteX819" fmla="*/ 1720290 w 6270636"/>
                  <a:gd name="connsiteY819" fmla="*/ 1431570 h 2600341"/>
                  <a:gd name="connsiteX820" fmla="*/ 1763898 w 6270636"/>
                  <a:gd name="connsiteY820" fmla="*/ 1469164 h 2600341"/>
                  <a:gd name="connsiteX821" fmla="*/ 1813522 w 6270636"/>
                  <a:gd name="connsiteY821" fmla="*/ 1469164 h 2600341"/>
                  <a:gd name="connsiteX822" fmla="*/ 1816530 w 6270636"/>
                  <a:gd name="connsiteY822" fmla="*/ 1466156 h 2600341"/>
                  <a:gd name="connsiteX823" fmla="*/ 1830063 w 6270636"/>
                  <a:gd name="connsiteY823" fmla="*/ 1458637 h 2600341"/>
                  <a:gd name="connsiteX824" fmla="*/ 1864650 w 6270636"/>
                  <a:gd name="connsiteY824" fmla="*/ 1479690 h 2600341"/>
                  <a:gd name="connsiteX825" fmla="*/ 1869161 w 6270636"/>
                  <a:gd name="connsiteY825" fmla="*/ 1488712 h 2600341"/>
                  <a:gd name="connsiteX826" fmla="*/ 1878183 w 6270636"/>
                  <a:gd name="connsiteY826" fmla="*/ 1506757 h 2600341"/>
                  <a:gd name="connsiteX827" fmla="*/ 1915777 w 6270636"/>
                  <a:gd name="connsiteY827" fmla="*/ 1518787 h 2600341"/>
                  <a:gd name="connsiteX828" fmla="*/ 1944348 w 6270636"/>
                  <a:gd name="connsiteY828" fmla="*/ 1523298 h 2600341"/>
                  <a:gd name="connsiteX829" fmla="*/ 1987957 w 6270636"/>
                  <a:gd name="connsiteY829" fmla="*/ 1553373 h 2600341"/>
                  <a:gd name="connsiteX830" fmla="*/ 1990965 w 6270636"/>
                  <a:gd name="connsiteY830" fmla="*/ 1556381 h 2600341"/>
                  <a:gd name="connsiteX831" fmla="*/ 1990965 w 6270636"/>
                  <a:gd name="connsiteY831" fmla="*/ 1559389 h 2600341"/>
                  <a:gd name="connsiteX832" fmla="*/ 2040588 w 6270636"/>
                  <a:gd name="connsiteY832" fmla="*/ 1630065 h 2600341"/>
                  <a:gd name="connsiteX833" fmla="*/ 2064648 w 6270636"/>
                  <a:gd name="connsiteY833" fmla="*/ 1636080 h 2600341"/>
                  <a:gd name="connsiteX834" fmla="*/ 2124798 w 6270636"/>
                  <a:gd name="connsiteY834" fmla="*/ 1678185 h 2600341"/>
                  <a:gd name="connsiteX835" fmla="*/ 2114272 w 6270636"/>
                  <a:gd name="connsiteY835" fmla="*/ 1720290 h 2600341"/>
                  <a:gd name="connsiteX836" fmla="*/ 2109761 w 6270636"/>
                  <a:gd name="connsiteY836" fmla="*/ 1726305 h 2600341"/>
                  <a:gd name="connsiteX837" fmla="*/ 2067656 w 6270636"/>
                  <a:gd name="connsiteY837" fmla="*/ 1766906 h 2600341"/>
                  <a:gd name="connsiteX838" fmla="*/ 2043596 w 6270636"/>
                  <a:gd name="connsiteY838" fmla="*/ 1809011 h 2600341"/>
                  <a:gd name="connsiteX839" fmla="*/ 2036077 w 6270636"/>
                  <a:gd name="connsiteY839" fmla="*/ 1812019 h 2600341"/>
                  <a:gd name="connsiteX840" fmla="*/ 2025551 w 6270636"/>
                  <a:gd name="connsiteY840" fmla="*/ 1819537 h 2600341"/>
                  <a:gd name="connsiteX841" fmla="*/ 2021040 w 6270636"/>
                  <a:gd name="connsiteY841" fmla="*/ 1833071 h 2600341"/>
                  <a:gd name="connsiteX842" fmla="*/ 2019536 w 6270636"/>
                  <a:gd name="connsiteY842" fmla="*/ 1839086 h 2600341"/>
                  <a:gd name="connsiteX843" fmla="*/ 1984949 w 6270636"/>
                  <a:gd name="connsiteY843" fmla="*/ 1893221 h 2600341"/>
                  <a:gd name="connsiteX844" fmla="*/ 1920288 w 6270636"/>
                  <a:gd name="connsiteY844" fmla="*/ 1908258 h 2600341"/>
                  <a:gd name="connsiteX845" fmla="*/ 1906755 w 6270636"/>
                  <a:gd name="connsiteY845" fmla="*/ 1903747 h 2600341"/>
                  <a:gd name="connsiteX846" fmla="*/ 1885702 w 6270636"/>
                  <a:gd name="connsiteY846" fmla="*/ 1899236 h 2600341"/>
                  <a:gd name="connsiteX847" fmla="*/ 1857131 w 6270636"/>
                  <a:gd name="connsiteY847" fmla="*/ 1915777 h 2600341"/>
                  <a:gd name="connsiteX848" fmla="*/ 1854123 w 6270636"/>
                  <a:gd name="connsiteY848" fmla="*/ 1950363 h 2600341"/>
                  <a:gd name="connsiteX849" fmla="*/ 1866153 w 6270636"/>
                  <a:gd name="connsiteY849" fmla="*/ 1966905 h 2600341"/>
                  <a:gd name="connsiteX850" fmla="*/ 1884198 w 6270636"/>
                  <a:gd name="connsiteY850" fmla="*/ 2009010 h 2600341"/>
                  <a:gd name="connsiteX851" fmla="*/ 1951867 w 6270636"/>
                  <a:gd name="connsiteY851" fmla="*/ 1992468 h 2600341"/>
                  <a:gd name="connsiteX852" fmla="*/ 762401 w 6270636"/>
                  <a:gd name="connsiteY852" fmla="*/ 1977431 h 2600341"/>
                  <a:gd name="connsiteX853" fmla="*/ 852626 w 6270636"/>
                  <a:gd name="connsiteY853" fmla="*/ 1993972 h 2600341"/>
                  <a:gd name="connsiteX854" fmla="*/ 930821 w 6270636"/>
                  <a:gd name="connsiteY854" fmla="*/ 1993972 h 2600341"/>
                  <a:gd name="connsiteX855" fmla="*/ 951874 w 6270636"/>
                  <a:gd name="connsiteY855" fmla="*/ 1980438 h 2600341"/>
                  <a:gd name="connsiteX856" fmla="*/ 1009016 w 6270636"/>
                  <a:gd name="connsiteY856" fmla="*/ 1954875 h 2600341"/>
                  <a:gd name="connsiteX857" fmla="*/ 981949 w 6270636"/>
                  <a:gd name="connsiteY857" fmla="*/ 1956378 h 2600341"/>
                  <a:gd name="connsiteX858" fmla="*/ 939843 w 6270636"/>
                  <a:gd name="connsiteY858" fmla="*/ 1975927 h 2600341"/>
                  <a:gd name="connsiteX859" fmla="*/ 897739 w 6270636"/>
                  <a:gd name="connsiteY859" fmla="*/ 1995476 h 2600341"/>
                  <a:gd name="connsiteX860" fmla="*/ 885709 w 6270636"/>
                  <a:gd name="connsiteY860" fmla="*/ 1998483 h 2600341"/>
                  <a:gd name="connsiteX861" fmla="*/ 890220 w 6270636"/>
                  <a:gd name="connsiteY861" fmla="*/ 1986453 h 2600341"/>
                  <a:gd name="connsiteX862" fmla="*/ 992475 w 6270636"/>
                  <a:gd name="connsiteY862" fmla="*/ 1924800 h 2600341"/>
                  <a:gd name="connsiteX863" fmla="*/ 1067662 w 6270636"/>
                  <a:gd name="connsiteY863" fmla="*/ 1881191 h 2600341"/>
                  <a:gd name="connsiteX864" fmla="*/ 1058640 w 6270636"/>
                  <a:gd name="connsiteY864" fmla="*/ 1843597 h 2600341"/>
                  <a:gd name="connsiteX865" fmla="*/ 908265 w 6270636"/>
                  <a:gd name="connsiteY865" fmla="*/ 1827056 h 2600341"/>
                  <a:gd name="connsiteX866" fmla="*/ 885709 w 6270636"/>
                  <a:gd name="connsiteY866" fmla="*/ 1828560 h 2600341"/>
                  <a:gd name="connsiteX867" fmla="*/ 760897 w 6270636"/>
                  <a:gd name="connsiteY867" fmla="*/ 1822545 h 2600341"/>
                  <a:gd name="connsiteX868" fmla="*/ 487215 w 6270636"/>
                  <a:gd name="connsiteY868" fmla="*/ 1864650 h 2600341"/>
                  <a:gd name="connsiteX869" fmla="*/ 439095 w 6270636"/>
                  <a:gd name="connsiteY869" fmla="*/ 1956378 h 2600341"/>
                  <a:gd name="connsiteX870" fmla="*/ 512779 w 6270636"/>
                  <a:gd name="connsiteY870" fmla="*/ 1998483 h 2600341"/>
                  <a:gd name="connsiteX871" fmla="*/ 598492 w 6270636"/>
                  <a:gd name="connsiteY871" fmla="*/ 1996980 h 2600341"/>
                  <a:gd name="connsiteX872" fmla="*/ 613530 w 6270636"/>
                  <a:gd name="connsiteY872" fmla="*/ 1996980 h 2600341"/>
                  <a:gd name="connsiteX873" fmla="*/ 762401 w 6270636"/>
                  <a:gd name="connsiteY873" fmla="*/ 1977431 h 2600341"/>
                  <a:gd name="connsiteX874" fmla="*/ 957889 w 6270636"/>
                  <a:gd name="connsiteY874" fmla="*/ 1948860 h 2600341"/>
                  <a:gd name="connsiteX875" fmla="*/ 911272 w 6270636"/>
                  <a:gd name="connsiteY875" fmla="*/ 1975927 h 2600341"/>
                  <a:gd name="connsiteX876" fmla="*/ 930821 w 6270636"/>
                  <a:gd name="connsiteY876" fmla="*/ 1963897 h 2600341"/>
                  <a:gd name="connsiteX877" fmla="*/ 957889 w 6270636"/>
                  <a:gd name="connsiteY877" fmla="*/ 1948860 h 2600341"/>
                  <a:gd name="connsiteX878" fmla="*/ 1276684 w 6270636"/>
                  <a:gd name="connsiteY878" fmla="*/ 500749 h 2600341"/>
                  <a:gd name="connsiteX879" fmla="*/ 1476682 w 6270636"/>
                  <a:gd name="connsiteY879" fmla="*/ 715785 h 2600341"/>
                  <a:gd name="connsiteX880" fmla="*/ 1493223 w 6270636"/>
                  <a:gd name="connsiteY880" fmla="*/ 718792 h 2600341"/>
                  <a:gd name="connsiteX881" fmla="*/ 1371420 w 6270636"/>
                  <a:gd name="connsiteY881" fmla="*/ 607515 h 2600341"/>
                  <a:gd name="connsiteX882" fmla="*/ 1375931 w 6270636"/>
                  <a:gd name="connsiteY882" fmla="*/ 593981 h 2600341"/>
                  <a:gd name="connsiteX883" fmla="*/ 1527810 w 6270636"/>
                  <a:gd name="connsiteY883" fmla="*/ 685710 h 2600341"/>
                  <a:gd name="connsiteX884" fmla="*/ 1530817 w 6270636"/>
                  <a:gd name="connsiteY884" fmla="*/ 688717 h 2600341"/>
                  <a:gd name="connsiteX885" fmla="*/ 1523298 w 6270636"/>
                  <a:gd name="connsiteY885" fmla="*/ 658642 h 2600341"/>
                  <a:gd name="connsiteX886" fmla="*/ 1452622 w 6270636"/>
                  <a:gd name="connsiteY886" fmla="*/ 545861 h 2600341"/>
                  <a:gd name="connsiteX887" fmla="*/ 1357886 w 6270636"/>
                  <a:gd name="connsiteY887" fmla="*/ 520297 h 2600341"/>
                  <a:gd name="connsiteX888" fmla="*/ 1276684 w 6270636"/>
                  <a:gd name="connsiteY888" fmla="*/ 500749 h 2600341"/>
                  <a:gd name="connsiteX889" fmla="*/ 1508261 w 6270636"/>
                  <a:gd name="connsiteY889" fmla="*/ 57143 h 2600341"/>
                  <a:gd name="connsiteX890" fmla="*/ 1491720 w 6270636"/>
                  <a:gd name="connsiteY890" fmla="*/ 177443 h 2600341"/>
                  <a:gd name="connsiteX891" fmla="*/ 1475178 w 6270636"/>
                  <a:gd name="connsiteY891" fmla="*/ 273682 h 2600341"/>
                  <a:gd name="connsiteX892" fmla="*/ 1523298 w 6270636"/>
                  <a:gd name="connsiteY892" fmla="*/ 386464 h 2600341"/>
                  <a:gd name="connsiteX893" fmla="*/ 1544351 w 6270636"/>
                  <a:gd name="connsiteY893" fmla="*/ 410524 h 2600341"/>
                  <a:gd name="connsiteX894" fmla="*/ 1593975 w 6270636"/>
                  <a:gd name="connsiteY894" fmla="*/ 541350 h 2600341"/>
                  <a:gd name="connsiteX895" fmla="*/ 1619538 w 6270636"/>
                  <a:gd name="connsiteY895" fmla="*/ 631575 h 2600341"/>
                  <a:gd name="connsiteX896" fmla="*/ 1607508 w 6270636"/>
                  <a:gd name="connsiteY896" fmla="*/ 569921 h 2600341"/>
                  <a:gd name="connsiteX897" fmla="*/ 1596982 w 6270636"/>
                  <a:gd name="connsiteY897" fmla="*/ 517290 h 2600341"/>
                  <a:gd name="connsiteX898" fmla="*/ 1586456 w 6270636"/>
                  <a:gd name="connsiteY898" fmla="*/ 469170 h 2600341"/>
                  <a:gd name="connsiteX899" fmla="*/ 1574426 w 6270636"/>
                  <a:gd name="connsiteY899" fmla="*/ 407516 h 2600341"/>
                  <a:gd name="connsiteX900" fmla="*/ 1565403 w 6270636"/>
                  <a:gd name="connsiteY900" fmla="*/ 401501 h 2600341"/>
                  <a:gd name="connsiteX901" fmla="*/ 1554877 w 6270636"/>
                  <a:gd name="connsiteY901" fmla="*/ 273682 h 2600341"/>
                  <a:gd name="connsiteX902" fmla="*/ 1559388 w 6270636"/>
                  <a:gd name="connsiteY902" fmla="*/ 261652 h 2600341"/>
                  <a:gd name="connsiteX903" fmla="*/ 1571418 w 6270636"/>
                  <a:gd name="connsiteY903" fmla="*/ 193984 h 2600341"/>
                  <a:gd name="connsiteX904" fmla="*/ 1580441 w 6270636"/>
                  <a:gd name="connsiteY904" fmla="*/ 169924 h 2600341"/>
                  <a:gd name="connsiteX905" fmla="*/ 1584952 w 6270636"/>
                  <a:gd name="connsiteY905" fmla="*/ 193984 h 2600341"/>
                  <a:gd name="connsiteX906" fmla="*/ 1574426 w 6270636"/>
                  <a:gd name="connsiteY906" fmla="*/ 263156 h 2600341"/>
                  <a:gd name="connsiteX907" fmla="*/ 1587960 w 6270636"/>
                  <a:gd name="connsiteY907" fmla="*/ 393982 h 2600341"/>
                  <a:gd name="connsiteX908" fmla="*/ 1610516 w 6270636"/>
                  <a:gd name="connsiteY908" fmla="*/ 393982 h 2600341"/>
                  <a:gd name="connsiteX909" fmla="*/ 1645102 w 6270636"/>
                  <a:gd name="connsiteY909" fmla="*/ 347366 h 2600341"/>
                  <a:gd name="connsiteX910" fmla="*/ 1609012 w 6270636"/>
                  <a:gd name="connsiteY910" fmla="*/ 135337 h 2600341"/>
                  <a:gd name="connsiteX911" fmla="*/ 1554877 w 6270636"/>
                  <a:gd name="connsiteY911" fmla="*/ 90225 h 2600341"/>
                  <a:gd name="connsiteX912" fmla="*/ 1508261 w 6270636"/>
                  <a:gd name="connsiteY912" fmla="*/ 57143 h 2600341"/>
                  <a:gd name="connsiteX913" fmla="*/ 1560892 w 6270636"/>
                  <a:gd name="connsiteY913" fmla="*/ 303757 h 2600341"/>
                  <a:gd name="connsiteX914" fmla="*/ 1571418 w 6270636"/>
                  <a:gd name="connsiteY914" fmla="*/ 386464 h 2600341"/>
                  <a:gd name="connsiteX915" fmla="*/ 1560892 w 6270636"/>
                  <a:gd name="connsiteY915" fmla="*/ 303757 h 26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</a:cxnLst>
                <a:rect l="l" t="t" r="r" b="b"/>
                <a:pathLst>
                  <a:path w="6270636" h="2600341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ACC380-A7D7-F67C-11B0-2441DB26A693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>
                  <a:gd name="connsiteX0" fmla="*/ 1990965 w 6270636"/>
                  <a:gd name="connsiteY0" fmla="*/ 2598479 h 2600341"/>
                  <a:gd name="connsiteX1" fmla="*/ 1875176 w 6270636"/>
                  <a:gd name="connsiteY1" fmla="*/ 2538329 h 2600341"/>
                  <a:gd name="connsiteX2" fmla="*/ 1843597 w 6270636"/>
                  <a:gd name="connsiteY2" fmla="*/ 2491713 h 2600341"/>
                  <a:gd name="connsiteX3" fmla="*/ 1843597 w 6270636"/>
                  <a:gd name="connsiteY3" fmla="*/ 2500736 h 2600341"/>
                  <a:gd name="connsiteX4" fmla="*/ 1833071 w 6270636"/>
                  <a:gd name="connsiteY4" fmla="*/ 2542841 h 2600341"/>
                  <a:gd name="connsiteX5" fmla="*/ 1812018 w 6270636"/>
                  <a:gd name="connsiteY5" fmla="*/ 2551863 h 2600341"/>
                  <a:gd name="connsiteX6" fmla="*/ 1760891 w 6270636"/>
                  <a:gd name="connsiteY6" fmla="*/ 2512766 h 2600341"/>
                  <a:gd name="connsiteX7" fmla="*/ 1721793 w 6270636"/>
                  <a:gd name="connsiteY7" fmla="*/ 2415022 h 2600341"/>
                  <a:gd name="connsiteX8" fmla="*/ 1721793 w 6270636"/>
                  <a:gd name="connsiteY8" fmla="*/ 2390962 h 2600341"/>
                  <a:gd name="connsiteX9" fmla="*/ 1612020 w 6270636"/>
                  <a:gd name="connsiteY9" fmla="*/ 2518781 h 2600341"/>
                  <a:gd name="connsiteX10" fmla="*/ 1527810 w 6270636"/>
                  <a:gd name="connsiteY10" fmla="*/ 2511262 h 2600341"/>
                  <a:gd name="connsiteX11" fmla="*/ 1524802 w 6270636"/>
                  <a:gd name="connsiteY11" fmla="*/ 2508254 h 2600341"/>
                  <a:gd name="connsiteX12" fmla="*/ 1526306 w 6270636"/>
                  <a:gd name="connsiteY12" fmla="*/ 2503743 h 2600341"/>
                  <a:gd name="connsiteX13" fmla="*/ 1595478 w 6270636"/>
                  <a:gd name="connsiteY13" fmla="*/ 2378932 h 2600341"/>
                  <a:gd name="connsiteX14" fmla="*/ 1601493 w 6270636"/>
                  <a:gd name="connsiteY14" fmla="*/ 2374421 h 2600341"/>
                  <a:gd name="connsiteX15" fmla="*/ 1606005 w 6270636"/>
                  <a:gd name="connsiteY15" fmla="*/ 2380436 h 2600341"/>
                  <a:gd name="connsiteX16" fmla="*/ 1652621 w 6270636"/>
                  <a:gd name="connsiteY16" fmla="*/ 2401488 h 2600341"/>
                  <a:gd name="connsiteX17" fmla="*/ 1684200 w 6270636"/>
                  <a:gd name="connsiteY17" fmla="*/ 2409007 h 2600341"/>
                  <a:gd name="connsiteX18" fmla="*/ 1702245 w 6270636"/>
                  <a:gd name="connsiteY18" fmla="*/ 2371413 h 2600341"/>
                  <a:gd name="connsiteX19" fmla="*/ 1643598 w 6270636"/>
                  <a:gd name="connsiteY19" fmla="*/ 2366902 h 2600341"/>
                  <a:gd name="connsiteX20" fmla="*/ 1612020 w 6270636"/>
                  <a:gd name="connsiteY20" fmla="*/ 2368406 h 2600341"/>
                  <a:gd name="connsiteX21" fmla="*/ 1612020 w 6270636"/>
                  <a:gd name="connsiteY21" fmla="*/ 2368406 h 2600341"/>
                  <a:gd name="connsiteX22" fmla="*/ 1602997 w 6270636"/>
                  <a:gd name="connsiteY22" fmla="*/ 2362391 h 2600341"/>
                  <a:gd name="connsiteX23" fmla="*/ 1616531 w 6270636"/>
                  <a:gd name="connsiteY23" fmla="*/ 2329308 h 2600341"/>
                  <a:gd name="connsiteX24" fmla="*/ 1619538 w 6270636"/>
                  <a:gd name="connsiteY24" fmla="*/ 2326301 h 2600341"/>
                  <a:gd name="connsiteX25" fmla="*/ 1622546 w 6270636"/>
                  <a:gd name="connsiteY25" fmla="*/ 2323293 h 2600341"/>
                  <a:gd name="connsiteX26" fmla="*/ 1651117 w 6270636"/>
                  <a:gd name="connsiteY26" fmla="*/ 2291715 h 2600341"/>
                  <a:gd name="connsiteX27" fmla="*/ 1651117 w 6270636"/>
                  <a:gd name="connsiteY27" fmla="*/ 2291715 h 2600341"/>
                  <a:gd name="connsiteX28" fmla="*/ 1673673 w 6270636"/>
                  <a:gd name="connsiteY28" fmla="*/ 2236076 h 2600341"/>
                  <a:gd name="connsiteX29" fmla="*/ 1679688 w 6270636"/>
                  <a:gd name="connsiteY29" fmla="*/ 2153370 h 2600341"/>
                  <a:gd name="connsiteX30" fmla="*/ 1628561 w 6270636"/>
                  <a:gd name="connsiteY30" fmla="*/ 2103746 h 2600341"/>
                  <a:gd name="connsiteX31" fmla="*/ 1560892 w 6270636"/>
                  <a:gd name="connsiteY31" fmla="*/ 2145851 h 2600341"/>
                  <a:gd name="connsiteX32" fmla="*/ 1654125 w 6270636"/>
                  <a:gd name="connsiteY32" fmla="*/ 2148858 h 2600341"/>
                  <a:gd name="connsiteX33" fmla="*/ 1654125 w 6270636"/>
                  <a:gd name="connsiteY33" fmla="*/ 2243595 h 2600341"/>
                  <a:gd name="connsiteX34" fmla="*/ 1571418 w 6270636"/>
                  <a:gd name="connsiteY34" fmla="*/ 2264647 h 2600341"/>
                  <a:gd name="connsiteX35" fmla="*/ 1535328 w 6270636"/>
                  <a:gd name="connsiteY35" fmla="*/ 2178933 h 2600341"/>
                  <a:gd name="connsiteX36" fmla="*/ 1424051 w 6270636"/>
                  <a:gd name="connsiteY36" fmla="*/ 2386451 h 2600341"/>
                  <a:gd name="connsiteX37" fmla="*/ 1419540 w 6270636"/>
                  <a:gd name="connsiteY37" fmla="*/ 2412015 h 2600341"/>
                  <a:gd name="connsiteX38" fmla="*/ 1472171 w 6270636"/>
                  <a:gd name="connsiteY38" fmla="*/ 2416526 h 2600341"/>
                  <a:gd name="connsiteX39" fmla="*/ 1509765 w 6270636"/>
                  <a:gd name="connsiteY39" fmla="*/ 2481187 h 2600341"/>
                  <a:gd name="connsiteX40" fmla="*/ 1509765 w 6270636"/>
                  <a:gd name="connsiteY40" fmla="*/ 2488706 h 2600341"/>
                  <a:gd name="connsiteX41" fmla="*/ 1502246 w 6270636"/>
                  <a:gd name="connsiteY41" fmla="*/ 2488706 h 2600341"/>
                  <a:gd name="connsiteX42" fmla="*/ 1418036 w 6270636"/>
                  <a:gd name="connsiteY42" fmla="*/ 2464646 h 2600341"/>
                  <a:gd name="connsiteX43" fmla="*/ 1402998 w 6270636"/>
                  <a:gd name="connsiteY43" fmla="*/ 2431563 h 2600341"/>
                  <a:gd name="connsiteX44" fmla="*/ 1368412 w 6270636"/>
                  <a:gd name="connsiteY44" fmla="*/ 2449608 h 2600341"/>
                  <a:gd name="connsiteX45" fmla="*/ 1330818 w 6270636"/>
                  <a:gd name="connsiteY45" fmla="*/ 2512766 h 2600341"/>
                  <a:gd name="connsiteX46" fmla="*/ 1351871 w 6270636"/>
                  <a:gd name="connsiteY46" fmla="*/ 2512766 h 2600341"/>
                  <a:gd name="connsiteX47" fmla="*/ 1433073 w 6270636"/>
                  <a:gd name="connsiteY47" fmla="*/ 2524796 h 2600341"/>
                  <a:gd name="connsiteX48" fmla="*/ 1503750 w 6270636"/>
                  <a:gd name="connsiteY48" fmla="*/ 2535322 h 2600341"/>
                  <a:gd name="connsiteX49" fmla="*/ 1524802 w 6270636"/>
                  <a:gd name="connsiteY49" fmla="*/ 2536826 h 2600341"/>
                  <a:gd name="connsiteX50" fmla="*/ 1506757 w 6270636"/>
                  <a:gd name="connsiteY50" fmla="*/ 2548856 h 2600341"/>
                  <a:gd name="connsiteX51" fmla="*/ 1354878 w 6270636"/>
                  <a:gd name="connsiteY51" fmla="*/ 2571412 h 2600341"/>
                  <a:gd name="connsiteX52" fmla="*/ 1318788 w 6270636"/>
                  <a:gd name="connsiteY52" fmla="*/ 2529307 h 2600341"/>
                  <a:gd name="connsiteX53" fmla="*/ 1284202 w 6270636"/>
                  <a:gd name="connsiteY53" fmla="*/ 2533818 h 2600341"/>
                  <a:gd name="connsiteX54" fmla="*/ 1120293 w 6270636"/>
                  <a:gd name="connsiteY54" fmla="*/ 2509758 h 2600341"/>
                  <a:gd name="connsiteX55" fmla="*/ 1114279 w 6270636"/>
                  <a:gd name="connsiteY55" fmla="*/ 2419533 h 2600341"/>
                  <a:gd name="connsiteX56" fmla="*/ 1159391 w 6270636"/>
                  <a:gd name="connsiteY56" fmla="*/ 2362391 h 2600341"/>
                  <a:gd name="connsiteX57" fmla="*/ 1157887 w 6270636"/>
                  <a:gd name="connsiteY57" fmla="*/ 2362391 h 2600341"/>
                  <a:gd name="connsiteX58" fmla="*/ 1135331 w 6270636"/>
                  <a:gd name="connsiteY58" fmla="*/ 2362391 h 2600341"/>
                  <a:gd name="connsiteX59" fmla="*/ 1019542 w 6270636"/>
                  <a:gd name="connsiteY59" fmla="*/ 2436075 h 2600341"/>
                  <a:gd name="connsiteX60" fmla="*/ 906761 w 6270636"/>
                  <a:gd name="connsiteY60" fmla="*/ 2401488 h 2600341"/>
                  <a:gd name="connsiteX61" fmla="*/ 900746 w 6270636"/>
                  <a:gd name="connsiteY61" fmla="*/ 2329308 h 2600341"/>
                  <a:gd name="connsiteX62" fmla="*/ 903754 w 6270636"/>
                  <a:gd name="connsiteY62" fmla="*/ 2294722 h 2600341"/>
                  <a:gd name="connsiteX63" fmla="*/ 905257 w 6270636"/>
                  <a:gd name="connsiteY63" fmla="*/ 2249610 h 2600341"/>
                  <a:gd name="connsiteX64" fmla="*/ 893227 w 6270636"/>
                  <a:gd name="connsiteY64" fmla="*/ 2099235 h 2600341"/>
                  <a:gd name="connsiteX65" fmla="*/ 742852 w 6270636"/>
                  <a:gd name="connsiteY65" fmla="*/ 2021040 h 2600341"/>
                  <a:gd name="connsiteX66" fmla="*/ 712777 w 6270636"/>
                  <a:gd name="connsiteY66" fmla="*/ 2018032 h 2600341"/>
                  <a:gd name="connsiteX67" fmla="*/ 612026 w 6270636"/>
                  <a:gd name="connsiteY67" fmla="*/ 2016528 h 2600341"/>
                  <a:gd name="connsiteX68" fmla="*/ 609019 w 6270636"/>
                  <a:gd name="connsiteY68" fmla="*/ 2016528 h 2600341"/>
                  <a:gd name="connsiteX69" fmla="*/ 481200 w 6270636"/>
                  <a:gd name="connsiteY69" fmla="*/ 2036077 h 2600341"/>
                  <a:gd name="connsiteX70" fmla="*/ 401501 w 6270636"/>
                  <a:gd name="connsiteY70" fmla="*/ 2042092 h 2600341"/>
                  <a:gd name="connsiteX71" fmla="*/ 278194 w 6270636"/>
                  <a:gd name="connsiteY71" fmla="*/ 2048107 h 2600341"/>
                  <a:gd name="connsiteX72" fmla="*/ 0 w 6270636"/>
                  <a:gd name="connsiteY72" fmla="*/ 2048107 h 2600341"/>
                  <a:gd name="connsiteX73" fmla="*/ 0 w 6270636"/>
                  <a:gd name="connsiteY73" fmla="*/ 2033070 h 2600341"/>
                  <a:gd name="connsiteX74" fmla="*/ 278194 w 6270636"/>
                  <a:gd name="connsiteY74" fmla="*/ 2033070 h 2600341"/>
                  <a:gd name="connsiteX75" fmla="*/ 399997 w 6270636"/>
                  <a:gd name="connsiteY75" fmla="*/ 2027055 h 2600341"/>
                  <a:gd name="connsiteX76" fmla="*/ 481200 w 6270636"/>
                  <a:gd name="connsiteY76" fmla="*/ 2021040 h 2600341"/>
                  <a:gd name="connsiteX77" fmla="*/ 515786 w 6270636"/>
                  <a:gd name="connsiteY77" fmla="*/ 2018032 h 2600341"/>
                  <a:gd name="connsiteX78" fmla="*/ 509771 w 6270636"/>
                  <a:gd name="connsiteY78" fmla="*/ 2018032 h 2600341"/>
                  <a:gd name="connsiteX79" fmla="*/ 421050 w 6270636"/>
                  <a:gd name="connsiteY79" fmla="*/ 1965401 h 2600341"/>
                  <a:gd name="connsiteX80" fmla="*/ 475185 w 6270636"/>
                  <a:gd name="connsiteY80" fmla="*/ 1857131 h 2600341"/>
                  <a:gd name="connsiteX81" fmla="*/ 757890 w 6270636"/>
                  <a:gd name="connsiteY81" fmla="*/ 1812019 h 2600341"/>
                  <a:gd name="connsiteX82" fmla="*/ 881197 w 6270636"/>
                  <a:gd name="connsiteY82" fmla="*/ 1818033 h 2600341"/>
                  <a:gd name="connsiteX83" fmla="*/ 903754 w 6270636"/>
                  <a:gd name="connsiteY83" fmla="*/ 1816530 h 2600341"/>
                  <a:gd name="connsiteX84" fmla="*/ 1066158 w 6270636"/>
                  <a:gd name="connsiteY84" fmla="*/ 1837582 h 2600341"/>
                  <a:gd name="connsiteX85" fmla="*/ 1079692 w 6270636"/>
                  <a:gd name="connsiteY85" fmla="*/ 1887206 h 2600341"/>
                  <a:gd name="connsiteX86" fmla="*/ 992475 w 6270636"/>
                  <a:gd name="connsiteY86" fmla="*/ 1942845 h 2600341"/>
                  <a:gd name="connsiteX87" fmla="*/ 986460 w 6270636"/>
                  <a:gd name="connsiteY87" fmla="*/ 1944348 h 2600341"/>
                  <a:gd name="connsiteX88" fmla="*/ 1051121 w 6270636"/>
                  <a:gd name="connsiteY88" fmla="*/ 1948860 h 2600341"/>
                  <a:gd name="connsiteX89" fmla="*/ 1061647 w 6270636"/>
                  <a:gd name="connsiteY89" fmla="*/ 1950363 h 2600341"/>
                  <a:gd name="connsiteX90" fmla="*/ 1060143 w 6270636"/>
                  <a:gd name="connsiteY90" fmla="*/ 1965401 h 2600341"/>
                  <a:gd name="connsiteX91" fmla="*/ 957889 w 6270636"/>
                  <a:gd name="connsiteY91" fmla="*/ 1996980 h 2600341"/>
                  <a:gd name="connsiteX92" fmla="*/ 936836 w 6270636"/>
                  <a:gd name="connsiteY92" fmla="*/ 2010513 h 2600341"/>
                  <a:gd name="connsiteX93" fmla="*/ 845107 w 6270636"/>
                  <a:gd name="connsiteY93" fmla="*/ 2012017 h 2600341"/>
                  <a:gd name="connsiteX94" fmla="*/ 694732 w 6270636"/>
                  <a:gd name="connsiteY94" fmla="*/ 2001491 h 2600341"/>
                  <a:gd name="connsiteX95" fmla="*/ 714281 w 6270636"/>
                  <a:gd name="connsiteY95" fmla="*/ 2002995 h 2600341"/>
                  <a:gd name="connsiteX96" fmla="*/ 742852 w 6270636"/>
                  <a:gd name="connsiteY96" fmla="*/ 2006002 h 2600341"/>
                  <a:gd name="connsiteX97" fmla="*/ 906761 w 6270636"/>
                  <a:gd name="connsiteY97" fmla="*/ 2094723 h 2600341"/>
                  <a:gd name="connsiteX98" fmla="*/ 920295 w 6270636"/>
                  <a:gd name="connsiteY98" fmla="*/ 2251113 h 2600341"/>
                  <a:gd name="connsiteX99" fmla="*/ 918791 w 6270636"/>
                  <a:gd name="connsiteY99" fmla="*/ 2296226 h 2600341"/>
                  <a:gd name="connsiteX100" fmla="*/ 915784 w 6270636"/>
                  <a:gd name="connsiteY100" fmla="*/ 2333820 h 2600341"/>
                  <a:gd name="connsiteX101" fmla="*/ 918791 w 6270636"/>
                  <a:gd name="connsiteY101" fmla="*/ 2396977 h 2600341"/>
                  <a:gd name="connsiteX102" fmla="*/ 1016535 w 6270636"/>
                  <a:gd name="connsiteY102" fmla="*/ 2425548 h 2600341"/>
                  <a:gd name="connsiteX103" fmla="*/ 1120293 w 6270636"/>
                  <a:gd name="connsiteY103" fmla="*/ 2360887 h 2600341"/>
                  <a:gd name="connsiteX104" fmla="*/ 1076685 w 6270636"/>
                  <a:gd name="connsiteY104" fmla="*/ 2324797 h 2600341"/>
                  <a:gd name="connsiteX105" fmla="*/ 1079692 w 6270636"/>
                  <a:gd name="connsiteY105" fmla="*/ 2273670 h 2600341"/>
                  <a:gd name="connsiteX106" fmla="*/ 1082700 w 6270636"/>
                  <a:gd name="connsiteY106" fmla="*/ 2270662 h 2600341"/>
                  <a:gd name="connsiteX107" fmla="*/ 1085707 w 6270636"/>
                  <a:gd name="connsiteY107" fmla="*/ 2270662 h 2600341"/>
                  <a:gd name="connsiteX108" fmla="*/ 1156383 w 6270636"/>
                  <a:gd name="connsiteY108" fmla="*/ 2314271 h 2600341"/>
                  <a:gd name="connsiteX109" fmla="*/ 1144354 w 6270636"/>
                  <a:gd name="connsiteY109" fmla="*/ 2351865 h 2600341"/>
                  <a:gd name="connsiteX110" fmla="*/ 1154880 w 6270636"/>
                  <a:gd name="connsiteY110" fmla="*/ 2351865 h 2600341"/>
                  <a:gd name="connsiteX111" fmla="*/ 1215030 w 6270636"/>
                  <a:gd name="connsiteY111" fmla="*/ 2269158 h 2600341"/>
                  <a:gd name="connsiteX112" fmla="*/ 1228563 w 6270636"/>
                  <a:gd name="connsiteY112" fmla="*/ 2237580 h 2600341"/>
                  <a:gd name="connsiteX113" fmla="*/ 1261646 w 6270636"/>
                  <a:gd name="connsiteY113" fmla="*/ 2187956 h 2600341"/>
                  <a:gd name="connsiteX114" fmla="*/ 1321796 w 6270636"/>
                  <a:gd name="connsiteY114" fmla="*/ 2096227 h 2600341"/>
                  <a:gd name="connsiteX115" fmla="*/ 1227060 w 6270636"/>
                  <a:gd name="connsiteY115" fmla="*/ 2100738 h 2600341"/>
                  <a:gd name="connsiteX116" fmla="*/ 1267661 w 6270636"/>
                  <a:gd name="connsiteY116" fmla="*/ 1986453 h 2600341"/>
                  <a:gd name="connsiteX117" fmla="*/ 1348863 w 6270636"/>
                  <a:gd name="connsiteY117" fmla="*/ 2002995 h 2600341"/>
                  <a:gd name="connsiteX118" fmla="*/ 1353375 w 6270636"/>
                  <a:gd name="connsiteY118" fmla="*/ 2009010 h 2600341"/>
                  <a:gd name="connsiteX119" fmla="*/ 1348863 w 6270636"/>
                  <a:gd name="connsiteY119" fmla="*/ 1993972 h 2600341"/>
                  <a:gd name="connsiteX120" fmla="*/ 1269165 w 6270636"/>
                  <a:gd name="connsiteY120" fmla="*/ 1966905 h 2600341"/>
                  <a:gd name="connsiteX121" fmla="*/ 1141346 w 6270636"/>
                  <a:gd name="connsiteY121" fmla="*/ 2025551 h 2600341"/>
                  <a:gd name="connsiteX122" fmla="*/ 1133827 w 6270636"/>
                  <a:gd name="connsiteY122" fmla="*/ 2046603 h 2600341"/>
                  <a:gd name="connsiteX123" fmla="*/ 1006008 w 6270636"/>
                  <a:gd name="connsiteY123" fmla="*/ 2207505 h 2600341"/>
                  <a:gd name="connsiteX124" fmla="*/ 977437 w 6270636"/>
                  <a:gd name="connsiteY124" fmla="*/ 2204497 h 2600341"/>
                  <a:gd name="connsiteX125" fmla="*/ 989467 w 6270636"/>
                  <a:gd name="connsiteY125" fmla="*/ 2157881 h 2600341"/>
                  <a:gd name="connsiteX126" fmla="*/ 1051121 w 6270636"/>
                  <a:gd name="connsiteY126" fmla="*/ 2082693 h 2600341"/>
                  <a:gd name="connsiteX127" fmla="*/ 1127812 w 6270636"/>
                  <a:gd name="connsiteY127" fmla="*/ 2018032 h 2600341"/>
                  <a:gd name="connsiteX128" fmla="*/ 1096233 w 6270636"/>
                  <a:gd name="connsiteY128" fmla="*/ 1897732 h 2600341"/>
                  <a:gd name="connsiteX129" fmla="*/ 1075181 w 6270636"/>
                  <a:gd name="connsiteY129" fmla="*/ 1854123 h 2600341"/>
                  <a:gd name="connsiteX130" fmla="*/ 1024054 w 6270636"/>
                  <a:gd name="connsiteY130" fmla="*/ 1602997 h 2600341"/>
                  <a:gd name="connsiteX131" fmla="*/ 1317285 w 6270636"/>
                  <a:gd name="connsiteY131" fmla="*/ 1064655 h 2600341"/>
                  <a:gd name="connsiteX132" fmla="*/ 1324803 w 6270636"/>
                  <a:gd name="connsiteY132" fmla="*/ 1060144 h 2600341"/>
                  <a:gd name="connsiteX133" fmla="*/ 1329315 w 6270636"/>
                  <a:gd name="connsiteY133" fmla="*/ 1067662 h 2600341"/>
                  <a:gd name="connsiteX134" fmla="*/ 1306759 w 6270636"/>
                  <a:gd name="connsiteY134" fmla="*/ 1139842 h 2600341"/>
                  <a:gd name="connsiteX135" fmla="*/ 1293225 w 6270636"/>
                  <a:gd name="connsiteY135" fmla="*/ 1157887 h 2600341"/>
                  <a:gd name="connsiteX136" fmla="*/ 1282698 w 6270636"/>
                  <a:gd name="connsiteY136" fmla="*/ 1249616 h 2600341"/>
                  <a:gd name="connsiteX137" fmla="*/ 1296232 w 6270636"/>
                  <a:gd name="connsiteY137" fmla="*/ 1275180 h 2600341"/>
                  <a:gd name="connsiteX138" fmla="*/ 1314277 w 6270636"/>
                  <a:gd name="connsiteY138" fmla="*/ 1330819 h 2600341"/>
                  <a:gd name="connsiteX139" fmla="*/ 1312773 w 6270636"/>
                  <a:gd name="connsiteY139" fmla="*/ 1338337 h 2600341"/>
                  <a:gd name="connsiteX140" fmla="*/ 1312773 w 6270636"/>
                  <a:gd name="connsiteY140" fmla="*/ 1347360 h 2600341"/>
                  <a:gd name="connsiteX141" fmla="*/ 1330818 w 6270636"/>
                  <a:gd name="connsiteY141" fmla="*/ 1362397 h 2600341"/>
                  <a:gd name="connsiteX142" fmla="*/ 1359390 w 6270636"/>
                  <a:gd name="connsiteY142" fmla="*/ 1392472 h 2600341"/>
                  <a:gd name="connsiteX143" fmla="*/ 1362397 w 6270636"/>
                  <a:gd name="connsiteY143" fmla="*/ 1399991 h 2600341"/>
                  <a:gd name="connsiteX144" fmla="*/ 1375931 w 6270636"/>
                  <a:gd name="connsiteY144" fmla="*/ 1399991 h 2600341"/>
                  <a:gd name="connsiteX145" fmla="*/ 1378938 w 6270636"/>
                  <a:gd name="connsiteY145" fmla="*/ 1398487 h 2600341"/>
                  <a:gd name="connsiteX146" fmla="*/ 1467660 w 6270636"/>
                  <a:gd name="connsiteY146" fmla="*/ 1427059 h 2600341"/>
                  <a:gd name="connsiteX147" fmla="*/ 1493223 w 6270636"/>
                  <a:gd name="connsiteY147" fmla="*/ 1448111 h 2600341"/>
                  <a:gd name="connsiteX148" fmla="*/ 1497735 w 6270636"/>
                  <a:gd name="connsiteY148" fmla="*/ 1451119 h 2600341"/>
                  <a:gd name="connsiteX149" fmla="*/ 1589463 w 6270636"/>
                  <a:gd name="connsiteY149" fmla="*/ 1484201 h 2600341"/>
                  <a:gd name="connsiteX150" fmla="*/ 1548862 w 6270636"/>
                  <a:gd name="connsiteY150" fmla="*/ 1448111 h 2600341"/>
                  <a:gd name="connsiteX151" fmla="*/ 1542847 w 6270636"/>
                  <a:gd name="connsiteY151" fmla="*/ 1446607 h 2600341"/>
                  <a:gd name="connsiteX152" fmla="*/ 1509765 w 6270636"/>
                  <a:gd name="connsiteY152" fmla="*/ 1430066 h 2600341"/>
                  <a:gd name="connsiteX153" fmla="*/ 1506757 w 6270636"/>
                  <a:gd name="connsiteY153" fmla="*/ 1384953 h 2600341"/>
                  <a:gd name="connsiteX154" fmla="*/ 1509765 w 6270636"/>
                  <a:gd name="connsiteY154" fmla="*/ 1377435 h 2600341"/>
                  <a:gd name="connsiteX155" fmla="*/ 1512772 w 6270636"/>
                  <a:gd name="connsiteY155" fmla="*/ 1342848 h 2600341"/>
                  <a:gd name="connsiteX156" fmla="*/ 1500742 w 6270636"/>
                  <a:gd name="connsiteY156" fmla="*/ 1338337 h 2600341"/>
                  <a:gd name="connsiteX157" fmla="*/ 1493223 w 6270636"/>
                  <a:gd name="connsiteY157" fmla="*/ 1347360 h 2600341"/>
                  <a:gd name="connsiteX158" fmla="*/ 1487208 w 6270636"/>
                  <a:gd name="connsiteY158" fmla="*/ 1357886 h 2600341"/>
                  <a:gd name="connsiteX159" fmla="*/ 1466156 w 6270636"/>
                  <a:gd name="connsiteY159" fmla="*/ 1366909 h 2600341"/>
                  <a:gd name="connsiteX160" fmla="*/ 1443600 w 6270636"/>
                  <a:gd name="connsiteY160" fmla="*/ 1359390 h 2600341"/>
                  <a:gd name="connsiteX161" fmla="*/ 1419540 w 6270636"/>
                  <a:gd name="connsiteY161" fmla="*/ 1326307 h 2600341"/>
                  <a:gd name="connsiteX162" fmla="*/ 1418036 w 6270636"/>
                  <a:gd name="connsiteY162" fmla="*/ 1264653 h 2600341"/>
                  <a:gd name="connsiteX163" fmla="*/ 1446607 w 6270636"/>
                  <a:gd name="connsiteY163" fmla="*/ 1249616 h 2600341"/>
                  <a:gd name="connsiteX164" fmla="*/ 1497735 w 6270636"/>
                  <a:gd name="connsiteY164" fmla="*/ 1264653 h 2600341"/>
                  <a:gd name="connsiteX165" fmla="*/ 1530817 w 6270636"/>
                  <a:gd name="connsiteY165" fmla="*/ 1243601 h 2600341"/>
                  <a:gd name="connsiteX166" fmla="*/ 1551870 w 6270636"/>
                  <a:gd name="connsiteY166" fmla="*/ 1245105 h 2600341"/>
                  <a:gd name="connsiteX167" fmla="*/ 1569915 w 6270636"/>
                  <a:gd name="connsiteY167" fmla="*/ 1276684 h 2600341"/>
                  <a:gd name="connsiteX168" fmla="*/ 1569915 w 6270636"/>
                  <a:gd name="connsiteY168" fmla="*/ 1282699 h 2600341"/>
                  <a:gd name="connsiteX169" fmla="*/ 1604501 w 6270636"/>
                  <a:gd name="connsiteY169" fmla="*/ 1312774 h 2600341"/>
                  <a:gd name="connsiteX170" fmla="*/ 1595478 w 6270636"/>
                  <a:gd name="connsiteY170" fmla="*/ 1293225 h 2600341"/>
                  <a:gd name="connsiteX171" fmla="*/ 1589463 w 6270636"/>
                  <a:gd name="connsiteY171" fmla="*/ 1281195 h 2600341"/>
                  <a:gd name="connsiteX172" fmla="*/ 1596982 w 6270636"/>
                  <a:gd name="connsiteY172" fmla="*/ 1243601 h 2600341"/>
                  <a:gd name="connsiteX173" fmla="*/ 1604501 w 6270636"/>
                  <a:gd name="connsiteY173" fmla="*/ 1239090 h 2600341"/>
                  <a:gd name="connsiteX174" fmla="*/ 1621042 w 6270636"/>
                  <a:gd name="connsiteY174" fmla="*/ 1204504 h 2600341"/>
                  <a:gd name="connsiteX175" fmla="*/ 1678185 w 6270636"/>
                  <a:gd name="connsiteY175" fmla="*/ 1168414 h 2600341"/>
                  <a:gd name="connsiteX176" fmla="*/ 1684200 w 6270636"/>
                  <a:gd name="connsiteY176" fmla="*/ 1165406 h 2600341"/>
                  <a:gd name="connsiteX177" fmla="*/ 1696230 w 6270636"/>
                  <a:gd name="connsiteY177" fmla="*/ 1159391 h 2600341"/>
                  <a:gd name="connsiteX178" fmla="*/ 1700741 w 6270636"/>
                  <a:gd name="connsiteY178" fmla="*/ 1138339 h 2600341"/>
                  <a:gd name="connsiteX179" fmla="*/ 1687207 w 6270636"/>
                  <a:gd name="connsiteY179" fmla="*/ 1124805 h 2600341"/>
                  <a:gd name="connsiteX180" fmla="*/ 1676681 w 6270636"/>
                  <a:gd name="connsiteY180" fmla="*/ 1123301 h 2600341"/>
                  <a:gd name="connsiteX181" fmla="*/ 1681192 w 6270636"/>
                  <a:gd name="connsiteY181" fmla="*/ 1112775 h 2600341"/>
                  <a:gd name="connsiteX182" fmla="*/ 1730816 w 6270636"/>
                  <a:gd name="connsiteY182" fmla="*/ 1091722 h 2600341"/>
                  <a:gd name="connsiteX183" fmla="*/ 1738335 w 6270636"/>
                  <a:gd name="connsiteY183" fmla="*/ 1091722 h 2600341"/>
                  <a:gd name="connsiteX184" fmla="*/ 1775928 w 6270636"/>
                  <a:gd name="connsiteY184" fmla="*/ 1090219 h 2600341"/>
                  <a:gd name="connsiteX185" fmla="*/ 1787958 w 6270636"/>
                  <a:gd name="connsiteY185" fmla="*/ 1075181 h 2600341"/>
                  <a:gd name="connsiteX186" fmla="*/ 1784951 w 6270636"/>
                  <a:gd name="connsiteY186" fmla="*/ 1063151 h 2600341"/>
                  <a:gd name="connsiteX187" fmla="*/ 1780440 w 6270636"/>
                  <a:gd name="connsiteY187" fmla="*/ 1060144 h 2600341"/>
                  <a:gd name="connsiteX188" fmla="*/ 1766906 w 6270636"/>
                  <a:gd name="connsiteY188" fmla="*/ 1046610 h 2600341"/>
                  <a:gd name="connsiteX189" fmla="*/ 1771417 w 6270636"/>
                  <a:gd name="connsiteY189" fmla="*/ 1024054 h 2600341"/>
                  <a:gd name="connsiteX190" fmla="*/ 1774425 w 6270636"/>
                  <a:gd name="connsiteY190" fmla="*/ 1012024 h 2600341"/>
                  <a:gd name="connsiteX191" fmla="*/ 1766906 w 6270636"/>
                  <a:gd name="connsiteY191" fmla="*/ 1007512 h 2600341"/>
                  <a:gd name="connsiteX192" fmla="*/ 1387961 w 6270636"/>
                  <a:gd name="connsiteY192" fmla="*/ 1073677 h 2600341"/>
                  <a:gd name="connsiteX193" fmla="*/ 1384953 w 6270636"/>
                  <a:gd name="connsiteY193" fmla="*/ 1075181 h 2600341"/>
                  <a:gd name="connsiteX194" fmla="*/ 1381946 w 6270636"/>
                  <a:gd name="connsiteY194" fmla="*/ 1073677 h 2600341"/>
                  <a:gd name="connsiteX195" fmla="*/ 1366909 w 6270636"/>
                  <a:gd name="connsiteY195" fmla="*/ 1054129 h 2600341"/>
                  <a:gd name="connsiteX196" fmla="*/ 1371420 w 6270636"/>
                  <a:gd name="connsiteY196" fmla="*/ 1027061 h 2600341"/>
                  <a:gd name="connsiteX197" fmla="*/ 1372923 w 6270636"/>
                  <a:gd name="connsiteY197" fmla="*/ 1025557 h 2600341"/>
                  <a:gd name="connsiteX198" fmla="*/ 1374427 w 6270636"/>
                  <a:gd name="connsiteY198" fmla="*/ 1024054 h 2600341"/>
                  <a:gd name="connsiteX199" fmla="*/ 1556381 w 6270636"/>
                  <a:gd name="connsiteY199" fmla="*/ 965407 h 2600341"/>
                  <a:gd name="connsiteX200" fmla="*/ 1580441 w 6270636"/>
                  <a:gd name="connsiteY200" fmla="*/ 965407 h 2600341"/>
                  <a:gd name="connsiteX201" fmla="*/ 1618035 w 6270636"/>
                  <a:gd name="connsiteY201" fmla="*/ 954881 h 2600341"/>
                  <a:gd name="connsiteX202" fmla="*/ 1559388 w 6270636"/>
                  <a:gd name="connsiteY202" fmla="*/ 818040 h 2600341"/>
                  <a:gd name="connsiteX203" fmla="*/ 1526306 w 6270636"/>
                  <a:gd name="connsiteY203" fmla="*/ 768416 h 2600341"/>
                  <a:gd name="connsiteX204" fmla="*/ 1505253 w 6270636"/>
                  <a:gd name="connsiteY204" fmla="*/ 735334 h 2600341"/>
                  <a:gd name="connsiteX205" fmla="*/ 1473675 w 6270636"/>
                  <a:gd name="connsiteY205" fmla="*/ 727815 h 2600341"/>
                  <a:gd name="connsiteX206" fmla="*/ 1260142 w 6270636"/>
                  <a:gd name="connsiteY206" fmla="*/ 487215 h 2600341"/>
                  <a:gd name="connsiteX207" fmla="*/ 1258638 w 6270636"/>
                  <a:gd name="connsiteY207" fmla="*/ 473681 h 2600341"/>
                  <a:gd name="connsiteX208" fmla="*/ 1270668 w 6270636"/>
                  <a:gd name="connsiteY208" fmla="*/ 479696 h 2600341"/>
                  <a:gd name="connsiteX209" fmla="*/ 1360893 w 6270636"/>
                  <a:gd name="connsiteY209" fmla="*/ 502252 h 2600341"/>
                  <a:gd name="connsiteX210" fmla="*/ 1461645 w 6270636"/>
                  <a:gd name="connsiteY210" fmla="*/ 530824 h 2600341"/>
                  <a:gd name="connsiteX211" fmla="*/ 1539840 w 6270636"/>
                  <a:gd name="connsiteY211" fmla="*/ 652627 h 2600341"/>
                  <a:gd name="connsiteX212" fmla="*/ 1554877 w 6270636"/>
                  <a:gd name="connsiteY212" fmla="*/ 705259 h 2600341"/>
                  <a:gd name="connsiteX213" fmla="*/ 1565403 w 6270636"/>
                  <a:gd name="connsiteY213" fmla="*/ 732326 h 2600341"/>
                  <a:gd name="connsiteX214" fmla="*/ 1542847 w 6270636"/>
                  <a:gd name="connsiteY214" fmla="*/ 714281 h 2600341"/>
                  <a:gd name="connsiteX215" fmla="*/ 1518787 w 6270636"/>
                  <a:gd name="connsiteY215" fmla="*/ 694732 h 2600341"/>
                  <a:gd name="connsiteX216" fmla="*/ 1449615 w 6270636"/>
                  <a:gd name="connsiteY216" fmla="*/ 642101 h 2600341"/>
                  <a:gd name="connsiteX217" fmla="*/ 1515780 w 6270636"/>
                  <a:gd name="connsiteY217" fmla="*/ 723304 h 2600341"/>
                  <a:gd name="connsiteX218" fmla="*/ 1569915 w 6270636"/>
                  <a:gd name="connsiteY218" fmla="*/ 756386 h 2600341"/>
                  <a:gd name="connsiteX219" fmla="*/ 1593975 w 6270636"/>
                  <a:gd name="connsiteY219" fmla="*/ 786461 h 2600341"/>
                  <a:gd name="connsiteX220" fmla="*/ 1625553 w 6270636"/>
                  <a:gd name="connsiteY220" fmla="*/ 821047 h 2600341"/>
                  <a:gd name="connsiteX221" fmla="*/ 1628561 w 6270636"/>
                  <a:gd name="connsiteY221" fmla="*/ 673680 h 2600341"/>
                  <a:gd name="connsiteX222" fmla="*/ 1613523 w 6270636"/>
                  <a:gd name="connsiteY222" fmla="*/ 646612 h 2600341"/>
                  <a:gd name="connsiteX223" fmla="*/ 1610516 w 6270636"/>
                  <a:gd name="connsiteY223" fmla="*/ 642101 h 2600341"/>
                  <a:gd name="connsiteX224" fmla="*/ 1580441 w 6270636"/>
                  <a:gd name="connsiteY224" fmla="*/ 542854 h 2600341"/>
                  <a:gd name="connsiteX225" fmla="*/ 1533825 w 6270636"/>
                  <a:gd name="connsiteY225" fmla="*/ 419546 h 2600341"/>
                  <a:gd name="connsiteX226" fmla="*/ 1512772 w 6270636"/>
                  <a:gd name="connsiteY226" fmla="*/ 395486 h 2600341"/>
                  <a:gd name="connsiteX227" fmla="*/ 1460141 w 6270636"/>
                  <a:gd name="connsiteY227" fmla="*/ 272179 h 2600341"/>
                  <a:gd name="connsiteX228" fmla="*/ 1478186 w 6270636"/>
                  <a:gd name="connsiteY228" fmla="*/ 172931 h 2600341"/>
                  <a:gd name="connsiteX229" fmla="*/ 1491720 w 6270636"/>
                  <a:gd name="connsiteY229" fmla="*/ 33083 h 2600341"/>
                  <a:gd name="connsiteX230" fmla="*/ 1484201 w 6270636"/>
                  <a:gd name="connsiteY230" fmla="*/ 0 h 2600341"/>
                  <a:gd name="connsiteX231" fmla="*/ 1505253 w 6270636"/>
                  <a:gd name="connsiteY231" fmla="*/ 27068 h 2600341"/>
                  <a:gd name="connsiteX232" fmla="*/ 1565403 w 6270636"/>
                  <a:gd name="connsiteY232" fmla="*/ 79699 h 2600341"/>
                  <a:gd name="connsiteX233" fmla="*/ 1622546 w 6270636"/>
                  <a:gd name="connsiteY233" fmla="*/ 127819 h 2600341"/>
                  <a:gd name="connsiteX234" fmla="*/ 1661643 w 6270636"/>
                  <a:gd name="connsiteY234" fmla="*/ 354885 h 2600341"/>
                  <a:gd name="connsiteX235" fmla="*/ 1616531 w 6270636"/>
                  <a:gd name="connsiteY235" fmla="*/ 410524 h 2600341"/>
                  <a:gd name="connsiteX236" fmla="*/ 1592471 w 6270636"/>
                  <a:gd name="connsiteY236" fmla="*/ 412027 h 2600341"/>
                  <a:gd name="connsiteX237" fmla="*/ 1602997 w 6270636"/>
                  <a:gd name="connsiteY237" fmla="*/ 464659 h 2600341"/>
                  <a:gd name="connsiteX238" fmla="*/ 1613523 w 6270636"/>
                  <a:gd name="connsiteY238" fmla="*/ 514282 h 2600341"/>
                  <a:gd name="connsiteX239" fmla="*/ 1624050 w 6270636"/>
                  <a:gd name="connsiteY239" fmla="*/ 566914 h 2600341"/>
                  <a:gd name="connsiteX240" fmla="*/ 1643598 w 6270636"/>
                  <a:gd name="connsiteY240" fmla="*/ 670672 h 2600341"/>
                  <a:gd name="connsiteX241" fmla="*/ 1657132 w 6270636"/>
                  <a:gd name="connsiteY241" fmla="*/ 681199 h 2600341"/>
                  <a:gd name="connsiteX242" fmla="*/ 1670666 w 6270636"/>
                  <a:gd name="connsiteY242" fmla="*/ 669169 h 2600341"/>
                  <a:gd name="connsiteX243" fmla="*/ 1672170 w 6270636"/>
                  <a:gd name="connsiteY243" fmla="*/ 598492 h 2600341"/>
                  <a:gd name="connsiteX244" fmla="*/ 1681192 w 6270636"/>
                  <a:gd name="connsiteY244" fmla="*/ 496237 h 2600341"/>
                  <a:gd name="connsiteX245" fmla="*/ 1786455 w 6270636"/>
                  <a:gd name="connsiteY245" fmla="*/ 434584 h 2600341"/>
                  <a:gd name="connsiteX246" fmla="*/ 1870665 w 6270636"/>
                  <a:gd name="connsiteY246" fmla="*/ 392479 h 2600341"/>
                  <a:gd name="connsiteX247" fmla="*/ 1887206 w 6270636"/>
                  <a:gd name="connsiteY247" fmla="*/ 378945 h 2600341"/>
                  <a:gd name="connsiteX248" fmla="*/ 1884198 w 6270636"/>
                  <a:gd name="connsiteY248" fmla="*/ 399997 h 2600341"/>
                  <a:gd name="connsiteX249" fmla="*/ 1822544 w 6270636"/>
                  <a:gd name="connsiteY249" fmla="*/ 514282 h 2600341"/>
                  <a:gd name="connsiteX250" fmla="*/ 1783447 w 6270636"/>
                  <a:gd name="connsiteY250" fmla="*/ 569921 h 2600341"/>
                  <a:gd name="connsiteX251" fmla="*/ 1806003 w 6270636"/>
                  <a:gd name="connsiteY251" fmla="*/ 548869 h 2600341"/>
                  <a:gd name="connsiteX252" fmla="*/ 1860138 w 6270636"/>
                  <a:gd name="connsiteY252" fmla="*/ 491726 h 2600341"/>
                  <a:gd name="connsiteX253" fmla="*/ 1893221 w 6270636"/>
                  <a:gd name="connsiteY253" fmla="*/ 412027 h 2600341"/>
                  <a:gd name="connsiteX254" fmla="*/ 1900740 w 6270636"/>
                  <a:gd name="connsiteY254" fmla="*/ 387967 h 2600341"/>
                  <a:gd name="connsiteX255" fmla="*/ 1908258 w 6270636"/>
                  <a:gd name="connsiteY255" fmla="*/ 366915 h 2600341"/>
                  <a:gd name="connsiteX256" fmla="*/ 1914273 w 6270636"/>
                  <a:gd name="connsiteY256" fmla="*/ 387967 h 2600341"/>
                  <a:gd name="connsiteX257" fmla="*/ 1804500 w 6270636"/>
                  <a:gd name="connsiteY257" fmla="*/ 694732 h 2600341"/>
                  <a:gd name="connsiteX258" fmla="*/ 1733823 w 6270636"/>
                  <a:gd name="connsiteY258" fmla="*/ 711274 h 2600341"/>
                  <a:gd name="connsiteX259" fmla="*/ 1694726 w 6270636"/>
                  <a:gd name="connsiteY259" fmla="*/ 720296 h 2600341"/>
                  <a:gd name="connsiteX260" fmla="*/ 1696230 w 6270636"/>
                  <a:gd name="connsiteY260" fmla="*/ 799995 h 2600341"/>
                  <a:gd name="connsiteX261" fmla="*/ 1694726 w 6270636"/>
                  <a:gd name="connsiteY261" fmla="*/ 905257 h 2600341"/>
                  <a:gd name="connsiteX262" fmla="*/ 1690215 w 6270636"/>
                  <a:gd name="connsiteY262" fmla="*/ 960896 h 2600341"/>
                  <a:gd name="connsiteX263" fmla="*/ 2302241 w 6270636"/>
                  <a:gd name="connsiteY263" fmla="*/ 1601494 h 2600341"/>
                  <a:gd name="connsiteX264" fmla="*/ 2175926 w 6270636"/>
                  <a:gd name="connsiteY264" fmla="*/ 1975927 h 2600341"/>
                  <a:gd name="connsiteX265" fmla="*/ 2169911 w 6270636"/>
                  <a:gd name="connsiteY265" fmla="*/ 1975927 h 2600341"/>
                  <a:gd name="connsiteX266" fmla="*/ 2165399 w 6270636"/>
                  <a:gd name="connsiteY266" fmla="*/ 1975927 h 2600341"/>
                  <a:gd name="connsiteX267" fmla="*/ 2135324 w 6270636"/>
                  <a:gd name="connsiteY267" fmla="*/ 1969912 h 2600341"/>
                  <a:gd name="connsiteX268" fmla="*/ 2088708 w 6270636"/>
                  <a:gd name="connsiteY268" fmla="*/ 1963897 h 2600341"/>
                  <a:gd name="connsiteX269" fmla="*/ 2036077 w 6270636"/>
                  <a:gd name="connsiteY269" fmla="*/ 2006002 h 2600341"/>
                  <a:gd name="connsiteX270" fmla="*/ 2015024 w 6270636"/>
                  <a:gd name="connsiteY270" fmla="*/ 2033070 h 2600341"/>
                  <a:gd name="connsiteX271" fmla="*/ 2009010 w 6270636"/>
                  <a:gd name="connsiteY271" fmla="*/ 2039085 h 2600341"/>
                  <a:gd name="connsiteX272" fmla="*/ 2002994 w 6270636"/>
                  <a:gd name="connsiteY272" fmla="*/ 2031566 h 2600341"/>
                  <a:gd name="connsiteX273" fmla="*/ 1960890 w 6270636"/>
                  <a:gd name="connsiteY273" fmla="*/ 2007506 h 2600341"/>
                  <a:gd name="connsiteX274" fmla="*/ 1899236 w 6270636"/>
                  <a:gd name="connsiteY274" fmla="*/ 2024047 h 2600341"/>
                  <a:gd name="connsiteX275" fmla="*/ 1882694 w 6270636"/>
                  <a:gd name="connsiteY275" fmla="*/ 2109761 h 2600341"/>
                  <a:gd name="connsiteX276" fmla="*/ 1918785 w 6270636"/>
                  <a:gd name="connsiteY276" fmla="*/ 2045100 h 2600341"/>
                  <a:gd name="connsiteX277" fmla="*/ 1992468 w 6270636"/>
                  <a:gd name="connsiteY277" fmla="*/ 2058633 h 2600341"/>
                  <a:gd name="connsiteX278" fmla="*/ 2022543 w 6270636"/>
                  <a:gd name="connsiteY278" fmla="*/ 2144347 h 2600341"/>
                  <a:gd name="connsiteX279" fmla="*/ 2021040 w 6270636"/>
                  <a:gd name="connsiteY279" fmla="*/ 2148858 h 2600341"/>
                  <a:gd name="connsiteX280" fmla="*/ 2043596 w 6270636"/>
                  <a:gd name="connsiteY280" fmla="*/ 2075175 h 2600341"/>
                  <a:gd name="connsiteX281" fmla="*/ 2063144 w 6270636"/>
                  <a:gd name="connsiteY281" fmla="*/ 2021040 h 2600341"/>
                  <a:gd name="connsiteX282" fmla="*/ 2180437 w 6270636"/>
                  <a:gd name="connsiteY282" fmla="*/ 2025551 h 2600341"/>
                  <a:gd name="connsiteX283" fmla="*/ 2181941 w 6270636"/>
                  <a:gd name="connsiteY283" fmla="*/ 2015025 h 2600341"/>
                  <a:gd name="connsiteX284" fmla="*/ 2299233 w 6270636"/>
                  <a:gd name="connsiteY284" fmla="*/ 2024047 h 2600341"/>
                  <a:gd name="connsiteX285" fmla="*/ 2454119 w 6270636"/>
                  <a:gd name="connsiteY285" fmla="*/ 2111265 h 2600341"/>
                  <a:gd name="connsiteX286" fmla="*/ 2383443 w 6270636"/>
                  <a:gd name="connsiteY286" fmla="*/ 2025551 h 2600341"/>
                  <a:gd name="connsiteX287" fmla="*/ 2353368 w 6270636"/>
                  <a:gd name="connsiteY287" fmla="*/ 2012017 h 2600341"/>
                  <a:gd name="connsiteX288" fmla="*/ 2324797 w 6270636"/>
                  <a:gd name="connsiteY288" fmla="*/ 1999987 h 2600341"/>
                  <a:gd name="connsiteX289" fmla="*/ 2309760 w 6270636"/>
                  <a:gd name="connsiteY289" fmla="*/ 1977431 h 2600341"/>
                  <a:gd name="connsiteX290" fmla="*/ 2284196 w 6270636"/>
                  <a:gd name="connsiteY290" fmla="*/ 1956378 h 2600341"/>
                  <a:gd name="connsiteX291" fmla="*/ 2230061 w 6270636"/>
                  <a:gd name="connsiteY291" fmla="*/ 1947356 h 2600341"/>
                  <a:gd name="connsiteX292" fmla="*/ 2284196 w 6270636"/>
                  <a:gd name="connsiteY292" fmla="*/ 1941341 h 2600341"/>
                  <a:gd name="connsiteX293" fmla="*/ 2449608 w 6270636"/>
                  <a:gd name="connsiteY293" fmla="*/ 2012017 h 2600341"/>
                  <a:gd name="connsiteX294" fmla="*/ 2497728 w 6270636"/>
                  <a:gd name="connsiteY294" fmla="*/ 2051115 h 2600341"/>
                  <a:gd name="connsiteX295" fmla="*/ 2374421 w 6270636"/>
                  <a:gd name="connsiteY295" fmla="*/ 1924800 h 2600341"/>
                  <a:gd name="connsiteX296" fmla="*/ 2285699 w 6270636"/>
                  <a:gd name="connsiteY296" fmla="*/ 1852620 h 2600341"/>
                  <a:gd name="connsiteX297" fmla="*/ 2260136 w 6270636"/>
                  <a:gd name="connsiteY297" fmla="*/ 1825552 h 2600341"/>
                  <a:gd name="connsiteX298" fmla="*/ 2294722 w 6270636"/>
                  <a:gd name="connsiteY298" fmla="*/ 1840590 h 2600341"/>
                  <a:gd name="connsiteX299" fmla="*/ 2500736 w 6270636"/>
                  <a:gd name="connsiteY299" fmla="*/ 1902243 h 2600341"/>
                  <a:gd name="connsiteX300" fmla="*/ 2624043 w 6270636"/>
                  <a:gd name="connsiteY300" fmla="*/ 1882695 h 2600341"/>
                  <a:gd name="connsiteX301" fmla="*/ 2706749 w 6270636"/>
                  <a:gd name="connsiteY301" fmla="*/ 1864650 h 2600341"/>
                  <a:gd name="connsiteX302" fmla="*/ 2723291 w 6270636"/>
                  <a:gd name="connsiteY302" fmla="*/ 1863146 h 2600341"/>
                  <a:gd name="connsiteX303" fmla="*/ 2893214 w 6270636"/>
                  <a:gd name="connsiteY303" fmla="*/ 1872168 h 2600341"/>
                  <a:gd name="connsiteX304" fmla="*/ 2963891 w 6270636"/>
                  <a:gd name="connsiteY304" fmla="*/ 1960890 h 2600341"/>
                  <a:gd name="connsiteX305" fmla="*/ 2944342 w 6270636"/>
                  <a:gd name="connsiteY305" fmla="*/ 2022543 h 2600341"/>
                  <a:gd name="connsiteX306" fmla="*/ 3018025 w 6270636"/>
                  <a:gd name="connsiteY306" fmla="*/ 2039085 h 2600341"/>
                  <a:gd name="connsiteX307" fmla="*/ 3126296 w 6270636"/>
                  <a:gd name="connsiteY307" fmla="*/ 2046603 h 2600341"/>
                  <a:gd name="connsiteX308" fmla="*/ 3154867 w 6270636"/>
                  <a:gd name="connsiteY308" fmla="*/ 2045100 h 2600341"/>
                  <a:gd name="connsiteX309" fmla="*/ 3228550 w 6270636"/>
                  <a:gd name="connsiteY309" fmla="*/ 2027055 h 2600341"/>
                  <a:gd name="connsiteX310" fmla="*/ 4015012 w 6270636"/>
                  <a:gd name="connsiteY310" fmla="*/ 1932318 h 2600341"/>
                  <a:gd name="connsiteX311" fmla="*/ 4688691 w 6270636"/>
                  <a:gd name="connsiteY311" fmla="*/ 2063145 h 2600341"/>
                  <a:gd name="connsiteX312" fmla="*/ 6270636 w 6270636"/>
                  <a:gd name="connsiteY312" fmla="*/ 2063145 h 2600341"/>
                  <a:gd name="connsiteX313" fmla="*/ 6270636 w 6270636"/>
                  <a:gd name="connsiteY313" fmla="*/ 2078182 h 2600341"/>
                  <a:gd name="connsiteX314" fmla="*/ 4690195 w 6270636"/>
                  <a:gd name="connsiteY314" fmla="*/ 2078182 h 2600341"/>
                  <a:gd name="connsiteX315" fmla="*/ 4010500 w 6270636"/>
                  <a:gd name="connsiteY315" fmla="*/ 1944348 h 2600341"/>
                  <a:gd name="connsiteX316" fmla="*/ 3234565 w 6270636"/>
                  <a:gd name="connsiteY316" fmla="*/ 2040588 h 2600341"/>
                  <a:gd name="connsiteX317" fmla="*/ 3157874 w 6270636"/>
                  <a:gd name="connsiteY317" fmla="*/ 2060137 h 2600341"/>
                  <a:gd name="connsiteX318" fmla="*/ 3129303 w 6270636"/>
                  <a:gd name="connsiteY318" fmla="*/ 2061641 h 2600341"/>
                  <a:gd name="connsiteX319" fmla="*/ 3015018 w 6270636"/>
                  <a:gd name="connsiteY319" fmla="*/ 2054122 h 2600341"/>
                  <a:gd name="connsiteX320" fmla="*/ 2933816 w 6270636"/>
                  <a:gd name="connsiteY320" fmla="*/ 2036077 h 2600341"/>
                  <a:gd name="connsiteX321" fmla="*/ 2918778 w 6270636"/>
                  <a:gd name="connsiteY321" fmla="*/ 2046603 h 2600341"/>
                  <a:gd name="connsiteX322" fmla="*/ 2691712 w 6270636"/>
                  <a:gd name="connsiteY322" fmla="*/ 2058633 h 2600341"/>
                  <a:gd name="connsiteX323" fmla="*/ 2685697 w 6270636"/>
                  <a:gd name="connsiteY323" fmla="*/ 2054122 h 2600341"/>
                  <a:gd name="connsiteX324" fmla="*/ 2691712 w 6270636"/>
                  <a:gd name="connsiteY324" fmla="*/ 2048107 h 2600341"/>
                  <a:gd name="connsiteX325" fmla="*/ 2845094 w 6270636"/>
                  <a:gd name="connsiteY325" fmla="*/ 2018032 h 2600341"/>
                  <a:gd name="connsiteX326" fmla="*/ 2858628 w 6270636"/>
                  <a:gd name="connsiteY326" fmla="*/ 2018032 h 2600341"/>
                  <a:gd name="connsiteX327" fmla="*/ 2929304 w 6270636"/>
                  <a:gd name="connsiteY327" fmla="*/ 2021040 h 2600341"/>
                  <a:gd name="connsiteX328" fmla="*/ 2951861 w 6270636"/>
                  <a:gd name="connsiteY328" fmla="*/ 1962393 h 2600341"/>
                  <a:gd name="connsiteX329" fmla="*/ 2890207 w 6270636"/>
                  <a:gd name="connsiteY329" fmla="*/ 1885702 h 2600341"/>
                  <a:gd name="connsiteX330" fmla="*/ 2727802 w 6270636"/>
                  <a:gd name="connsiteY330" fmla="*/ 1878183 h 2600341"/>
                  <a:gd name="connsiteX331" fmla="*/ 2711261 w 6270636"/>
                  <a:gd name="connsiteY331" fmla="*/ 1879687 h 2600341"/>
                  <a:gd name="connsiteX332" fmla="*/ 2630058 w 6270636"/>
                  <a:gd name="connsiteY332" fmla="*/ 1897732 h 2600341"/>
                  <a:gd name="connsiteX333" fmla="*/ 2502240 w 6270636"/>
                  <a:gd name="connsiteY333" fmla="*/ 1917281 h 2600341"/>
                  <a:gd name="connsiteX334" fmla="*/ 2330812 w 6270636"/>
                  <a:gd name="connsiteY334" fmla="*/ 1873672 h 2600341"/>
                  <a:gd name="connsiteX335" fmla="*/ 2384947 w 6270636"/>
                  <a:gd name="connsiteY335" fmla="*/ 1914273 h 2600341"/>
                  <a:gd name="connsiteX336" fmla="*/ 2521788 w 6270636"/>
                  <a:gd name="connsiteY336" fmla="*/ 2069160 h 2600341"/>
                  <a:gd name="connsiteX337" fmla="*/ 2527803 w 6270636"/>
                  <a:gd name="connsiteY337" fmla="*/ 2087205 h 2600341"/>
                  <a:gd name="connsiteX338" fmla="*/ 2511262 w 6270636"/>
                  <a:gd name="connsiteY338" fmla="*/ 2076678 h 2600341"/>
                  <a:gd name="connsiteX339" fmla="*/ 2440586 w 6270636"/>
                  <a:gd name="connsiteY339" fmla="*/ 2022543 h 2600341"/>
                  <a:gd name="connsiteX340" fmla="*/ 2314271 w 6270636"/>
                  <a:gd name="connsiteY340" fmla="*/ 1954875 h 2600341"/>
                  <a:gd name="connsiteX341" fmla="*/ 2323293 w 6270636"/>
                  <a:gd name="connsiteY341" fmla="*/ 1971416 h 2600341"/>
                  <a:gd name="connsiteX342" fmla="*/ 2333819 w 6270636"/>
                  <a:gd name="connsiteY342" fmla="*/ 1987957 h 2600341"/>
                  <a:gd name="connsiteX343" fmla="*/ 2359383 w 6270636"/>
                  <a:gd name="connsiteY343" fmla="*/ 1998483 h 2600341"/>
                  <a:gd name="connsiteX344" fmla="*/ 2392466 w 6270636"/>
                  <a:gd name="connsiteY344" fmla="*/ 2013521 h 2600341"/>
                  <a:gd name="connsiteX345" fmla="*/ 2476676 w 6270636"/>
                  <a:gd name="connsiteY345" fmla="*/ 2132317 h 2600341"/>
                  <a:gd name="connsiteX346" fmla="*/ 2482691 w 6270636"/>
                  <a:gd name="connsiteY346" fmla="*/ 2154873 h 2600341"/>
                  <a:gd name="connsiteX347" fmla="*/ 2464646 w 6270636"/>
                  <a:gd name="connsiteY347" fmla="*/ 2139836 h 2600341"/>
                  <a:gd name="connsiteX348" fmla="*/ 2293218 w 6270636"/>
                  <a:gd name="connsiteY348" fmla="*/ 2039085 h 2600341"/>
                  <a:gd name="connsiteX349" fmla="*/ 2193971 w 6270636"/>
                  <a:gd name="connsiteY349" fmla="*/ 2024047 h 2600341"/>
                  <a:gd name="connsiteX350" fmla="*/ 2225549 w 6270636"/>
                  <a:gd name="connsiteY350" fmla="*/ 2060137 h 2600341"/>
                  <a:gd name="connsiteX351" fmla="*/ 2258632 w 6270636"/>
                  <a:gd name="connsiteY351" fmla="*/ 2085701 h 2600341"/>
                  <a:gd name="connsiteX352" fmla="*/ 2381940 w 6270636"/>
                  <a:gd name="connsiteY352" fmla="*/ 2227053 h 2600341"/>
                  <a:gd name="connsiteX353" fmla="*/ 2378932 w 6270636"/>
                  <a:gd name="connsiteY353" fmla="*/ 2299233 h 2600341"/>
                  <a:gd name="connsiteX354" fmla="*/ 2421037 w 6270636"/>
                  <a:gd name="connsiteY354" fmla="*/ 2332316 h 2600341"/>
                  <a:gd name="connsiteX355" fmla="*/ 2396977 w 6270636"/>
                  <a:gd name="connsiteY355" fmla="*/ 2431563 h 2600341"/>
                  <a:gd name="connsiteX356" fmla="*/ 2252617 w 6270636"/>
                  <a:gd name="connsiteY356" fmla="*/ 2485698 h 2600341"/>
                  <a:gd name="connsiteX357" fmla="*/ 2246602 w 6270636"/>
                  <a:gd name="connsiteY357" fmla="*/ 2485698 h 2600341"/>
                  <a:gd name="connsiteX358" fmla="*/ 2219535 w 6270636"/>
                  <a:gd name="connsiteY358" fmla="*/ 2572916 h 2600341"/>
                  <a:gd name="connsiteX359" fmla="*/ 2118783 w 6270636"/>
                  <a:gd name="connsiteY359" fmla="*/ 2599983 h 2600341"/>
                  <a:gd name="connsiteX360" fmla="*/ 2087204 w 6270636"/>
                  <a:gd name="connsiteY360" fmla="*/ 2587953 h 2600341"/>
                  <a:gd name="connsiteX361" fmla="*/ 2078182 w 6270636"/>
                  <a:gd name="connsiteY361" fmla="*/ 2556375 h 2600341"/>
                  <a:gd name="connsiteX362" fmla="*/ 2162392 w 6270636"/>
                  <a:gd name="connsiteY362" fmla="*/ 2485698 h 2600341"/>
                  <a:gd name="connsiteX363" fmla="*/ 2228557 w 6270636"/>
                  <a:gd name="connsiteY363" fmla="*/ 2470661 h 2600341"/>
                  <a:gd name="connsiteX364" fmla="*/ 2166903 w 6270636"/>
                  <a:gd name="connsiteY364" fmla="*/ 2347353 h 2600341"/>
                  <a:gd name="connsiteX365" fmla="*/ 2163896 w 6270636"/>
                  <a:gd name="connsiteY365" fmla="*/ 2342842 h 2600341"/>
                  <a:gd name="connsiteX366" fmla="*/ 2054122 w 6270636"/>
                  <a:gd name="connsiteY366" fmla="*/ 2103746 h 2600341"/>
                  <a:gd name="connsiteX367" fmla="*/ 2067656 w 6270636"/>
                  <a:gd name="connsiteY367" fmla="*/ 2099235 h 2600341"/>
                  <a:gd name="connsiteX368" fmla="*/ 2093219 w 6270636"/>
                  <a:gd name="connsiteY368" fmla="*/ 2132317 h 2600341"/>
                  <a:gd name="connsiteX369" fmla="*/ 2151866 w 6270636"/>
                  <a:gd name="connsiteY369" fmla="*/ 2099235 h 2600341"/>
                  <a:gd name="connsiteX370" fmla="*/ 2168407 w 6270636"/>
                  <a:gd name="connsiteY370" fmla="*/ 2037581 h 2600341"/>
                  <a:gd name="connsiteX371" fmla="*/ 2069160 w 6270636"/>
                  <a:gd name="connsiteY371" fmla="*/ 2034573 h 2600341"/>
                  <a:gd name="connsiteX372" fmla="*/ 2055626 w 6270636"/>
                  <a:gd name="connsiteY372" fmla="*/ 2078182 h 2600341"/>
                  <a:gd name="connsiteX373" fmla="*/ 2013521 w 6270636"/>
                  <a:gd name="connsiteY373" fmla="*/ 2174422 h 2600341"/>
                  <a:gd name="connsiteX374" fmla="*/ 1983446 w 6270636"/>
                  <a:gd name="connsiteY374" fmla="*/ 2186452 h 2600341"/>
                  <a:gd name="connsiteX375" fmla="*/ 1957882 w 6270636"/>
                  <a:gd name="connsiteY375" fmla="*/ 2193971 h 2600341"/>
                  <a:gd name="connsiteX376" fmla="*/ 1893221 w 6270636"/>
                  <a:gd name="connsiteY376" fmla="*/ 2162392 h 2600341"/>
                  <a:gd name="connsiteX377" fmla="*/ 1903747 w 6270636"/>
                  <a:gd name="connsiteY377" fmla="*/ 2199986 h 2600341"/>
                  <a:gd name="connsiteX378" fmla="*/ 1911266 w 6270636"/>
                  <a:gd name="connsiteY378" fmla="*/ 2215023 h 2600341"/>
                  <a:gd name="connsiteX379" fmla="*/ 1965401 w 6270636"/>
                  <a:gd name="connsiteY379" fmla="*/ 2345850 h 2600341"/>
                  <a:gd name="connsiteX380" fmla="*/ 1981942 w 6270636"/>
                  <a:gd name="connsiteY380" fmla="*/ 2390962 h 2600341"/>
                  <a:gd name="connsiteX381" fmla="*/ 1996980 w 6270636"/>
                  <a:gd name="connsiteY381" fmla="*/ 2425548 h 2600341"/>
                  <a:gd name="connsiteX382" fmla="*/ 2034573 w 6270636"/>
                  <a:gd name="connsiteY382" fmla="*/ 2563893 h 2600341"/>
                  <a:gd name="connsiteX383" fmla="*/ 2001491 w 6270636"/>
                  <a:gd name="connsiteY383" fmla="*/ 2598479 h 2600341"/>
                  <a:gd name="connsiteX384" fmla="*/ 1990965 w 6270636"/>
                  <a:gd name="connsiteY384" fmla="*/ 2598479 h 2600341"/>
                  <a:gd name="connsiteX385" fmla="*/ 1825552 w 6270636"/>
                  <a:gd name="connsiteY385" fmla="*/ 2434571 h 2600341"/>
                  <a:gd name="connsiteX386" fmla="*/ 1887206 w 6270636"/>
                  <a:gd name="connsiteY386" fmla="*/ 2529307 h 2600341"/>
                  <a:gd name="connsiteX387" fmla="*/ 1999987 w 6270636"/>
                  <a:gd name="connsiteY387" fmla="*/ 2581938 h 2600341"/>
                  <a:gd name="connsiteX388" fmla="*/ 2022543 w 6270636"/>
                  <a:gd name="connsiteY388" fmla="*/ 2559382 h 2600341"/>
                  <a:gd name="connsiteX389" fmla="*/ 1984949 w 6270636"/>
                  <a:gd name="connsiteY389" fmla="*/ 2430060 h 2600341"/>
                  <a:gd name="connsiteX390" fmla="*/ 1969912 w 6270636"/>
                  <a:gd name="connsiteY390" fmla="*/ 2395473 h 2600341"/>
                  <a:gd name="connsiteX391" fmla="*/ 1953371 w 6270636"/>
                  <a:gd name="connsiteY391" fmla="*/ 2348857 h 2600341"/>
                  <a:gd name="connsiteX392" fmla="*/ 1914273 w 6270636"/>
                  <a:gd name="connsiteY392" fmla="*/ 2249610 h 2600341"/>
                  <a:gd name="connsiteX393" fmla="*/ 1911266 w 6270636"/>
                  <a:gd name="connsiteY393" fmla="*/ 2261640 h 2600341"/>
                  <a:gd name="connsiteX394" fmla="*/ 1887206 w 6270636"/>
                  <a:gd name="connsiteY394" fmla="*/ 2293218 h 2600341"/>
                  <a:gd name="connsiteX395" fmla="*/ 1848108 w 6270636"/>
                  <a:gd name="connsiteY395" fmla="*/ 2296226 h 2600341"/>
                  <a:gd name="connsiteX396" fmla="*/ 1828560 w 6270636"/>
                  <a:gd name="connsiteY396" fmla="*/ 2287203 h 2600341"/>
                  <a:gd name="connsiteX397" fmla="*/ 1772921 w 6270636"/>
                  <a:gd name="connsiteY397" fmla="*/ 2282692 h 2600341"/>
                  <a:gd name="connsiteX398" fmla="*/ 1769913 w 6270636"/>
                  <a:gd name="connsiteY398" fmla="*/ 2285700 h 2600341"/>
                  <a:gd name="connsiteX399" fmla="*/ 1816530 w 6270636"/>
                  <a:gd name="connsiteY399" fmla="*/ 2415022 h 2600341"/>
                  <a:gd name="connsiteX400" fmla="*/ 1825552 w 6270636"/>
                  <a:gd name="connsiteY400" fmla="*/ 2434571 h 2600341"/>
                  <a:gd name="connsiteX401" fmla="*/ 2233068 w 6270636"/>
                  <a:gd name="connsiteY401" fmla="*/ 2482691 h 2600341"/>
                  <a:gd name="connsiteX402" fmla="*/ 2169911 w 6270636"/>
                  <a:gd name="connsiteY402" fmla="*/ 2496225 h 2600341"/>
                  <a:gd name="connsiteX403" fmla="*/ 2094723 w 6270636"/>
                  <a:gd name="connsiteY403" fmla="*/ 2556375 h 2600341"/>
                  <a:gd name="connsiteX404" fmla="*/ 2100738 w 6270636"/>
                  <a:gd name="connsiteY404" fmla="*/ 2574420 h 2600341"/>
                  <a:gd name="connsiteX405" fmla="*/ 2121791 w 6270636"/>
                  <a:gd name="connsiteY405" fmla="*/ 2581938 h 2600341"/>
                  <a:gd name="connsiteX406" fmla="*/ 2212016 w 6270636"/>
                  <a:gd name="connsiteY406" fmla="*/ 2557878 h 2600341"/>
                  <a:gd name="connsiteX407" fmla="*/ 2233068 w 6270636"/>
                  <a:gd name="connsiteY407" fmla="*/ 2482691 h 2600341"/>
                  <a:gd name="connsiteX408" fmla="*/ 1335330 w 6270636"/>
                  <a:gd name="connsiteY408" fmla="*/ 2524796 h 2600341"/>
                  <a:gd name="connsiteX409" fmla="*/ 1362397 w 6270636"/>
                  <a:gd name="connsiteY409" fmla="*/ 2554871 h 2600341"/>
                  <a:gd name="connsiteX410" fmla="*/ 1479690 w 6270636"/>
                  <a:gd name="connsiteY410" fmla="*/ 2545848 h 2600341"/>
                  <a:gd name="connsiteX411" fmla="*/ 1430066 w 6270636"/>
                  <a:gd name="connsiteY411" fmla="*/ 2536826 h 2600341"/>
                  <a:gd name="connsiteX412" fmla="*/ 1351871 w 6270636"/>
                  <a:gd name="connsiteY412" fmla="*/ 2524796 h 2600341"/>
                  <a:gd name="connsiteX413" fmla="*/ 1335330 w 6270636"/>
                  <a:gd name="connsiteY413" fmla="*/ 2524796 h 2600341"/>
                  <a:gd name="connsiteX414" fmla="*/ 1741342 w 6270636"/>
                  <a:gd name="connsiteY414" fmla="*/ 2338331 h 2600341"/>
                  <a:gd name="connsiteX415" fmla="*/ 1738335 w 6270636"/>
                  <a:gd name="connsiteY415" fmla="*/ 2357880 h 2600341"/>
                  <a:gd name="connsiteX416" fmla="*/ 1736831 w 6270636"/>
                  <a:gd name="connsiteY416" fmla="*/ 2415022 h 2600341"/>
                  <a:gd name="connsiteX417" fmla="*/ 1772921 w 6270636"/>
                  <a:gd name="connsiteY417" fmla="*/ 2505247 h 2600341"/>
                  <a:gd name="connsiteX418" fmla="*/ 1812018 w 6270636"/>
                  <a:gd name="connsiteY418" fmla="*/ 2538329 h 2600341"/>
                  <a:gd name="connsiteX419" fmla="*/ 1821041 w 6270636"/>
                  <a:gd name="connsiteY419" fmla="*/ 2533818 h 2600341"/>
                  <a:gd name="connsiteX420" fmla="*/ 1828560 w 6270636"/>
                  <a:gd name="connsiteY420" fmla="*/ 2502240 h 2600341"/>
                  <a:gd name="connsiteX421" fmla="*/ 1812018 w 6270636"/>
                  <a:gd name="connsiteY421" fmla="*/ 2442090 h 2600341"/>
                  <a:gd name="connsiteX422" fmla="*/ 1801492 w 6270636"/>
                  <a:gd name="connsiteY422" fmla="*/ 2422541 h 2600341"/>
                  <a:gd name="connsiteX423" fmla="*/ 1784951 w 6270636"/>
                  <a:gd name="connsiteY423" fmla="*/ 2395473 h 2600341"/>
                  <a:gd name="connsiteX424" fmla="*/ 1775928 w 6270636"/>
                  <a:gd name="connsiteY424" fmla="*/ 2378932 h 2600341"/>
                  <a:gd name="connsiteX425" fmla="*/ 1763898 w 6270636"/>
                  <a:gd name="connsiteY425" fmla="*/ 2359383 h 2600341"/>
                  <a:gd name="connsiteX426" fmla="*/ 1741342 w 6270636"/>
                  <a:gd name="connsiteY426" fmla="*/ 2338331 h 2600341"/>
                  <a:gd name="connsiteX427" fmla="*/ 1240593 w 6270636"/>
                  <a:gd name="connsiteY427" fmla="*/ 2353368 h 2600341"/>
                  <a:gd name="connsiteX428" fmla="*/ 1224052 w 6270636"/>
                  <a:gd name="connsiteY428" fmla="*/ 2354872 h 2600341"/>
                  <a:gd name="connsiteX429" fmla="*/ 1130820 w 6270636"/>
                  <a:gd name="connsiteY429" fmla="*/ 2422541 h 2600341"/>
                  <a:gd name="connsiteX430" fmla="*/ 1133827 w 6270636"/>
                  <a:gd name="connsiteY430" fmla="*/ 2497728 h 2600341"/>
                  <a:gd name="connsiteX431" fmla="*/ 1284202 w 6270636"/>
                  <a:gd name="connsiteY431" fmla="*/ 2517277 h 2600341"/>
                  <a:gd name="connsiteX432" fmla="*/ 1318788 w 6270636"/>
                  <a:gd name="connsiteY432" fmla="*/ 2512766 h 2600341"/>
                  <a:gd name="connsiteX433" fmla="*/ 1362397 w 6270636"/>
                  <a:gd name="connsiteY433" fmla="*/ 2436075 h 2600341"/>
                  <a:gd name="connsiteX434" fmla="*/ 1404502 w 6270636"/>
                  <a:gd name="connsiteY434" fmla="*/ 2413518 h 2600341"/>
                  <a:gd name="connsiteX435" fmla="*/ 1410517 w 6270636"/>
                  <a:gd name="connsiteY435" fmla="*/ 2378932 h 2600341"/>
                  <a:gd name="connsiteX436" fmla="*/ 1542847 w 6270636"/>
                  <a:gd name="connsiteY436" fmla="*/ 2151866 h 2600341"/>
                  <a:gd name="connsiteX437" fmla="*/ 1544351 w 6270636"/>
                  <a:gd name="connsiteY437" fmla="*/ 2147355 h 2600341"/>
                  <a:gd name="connsiteX438" fmla="*/ 1633072 w 6270636"/>
                  <a:gd name="connsiteY438" fmla="*/ 2085701 h 2600341"/>
                  <a:gd name="connsiteX439" fmla="*/ 1693222 w 6270636"/>
                  <a:gd name="connsiteY439" fmla="*/ 2141340 h 2600341"/>
                  <a:gd name="connsiteX440" fmla="*/ 1687207 w 6270636"/>
                  <a:gd name="connsiteY440" fmla="*/ 2239083 h 2600341"/>
                  <a:gd name="connsiteX441" fmla="*/ 1669162 w 6270636"/>
                  <a:gd name="connsiteY441" fmla="*/ 2278181 h 2600341"/>
                  <a:gd name="connsiteX442" fmla="*/ 1669162 w 6270636"/>
                  <a:gd name="connsiteY442" fmla="*/ 2278181 h 2600341"/>
                  <a:gd name="connsiteX443" fmla="*/ 1696230 w 6270636"/>
                  <a:gd name="connsiteY443" fmla="*/ 2287203 h 2600341"/>
                  <a:gd name="connsiteX444" fmla="*/ 1700741 w 6270636"/>
                  <a:gd name="connsiteY444" fmla="*/ 2290211 h 2600341"/>
                  <a:gd name="connsiteX445" fmla="*/ 1733823 w 6270636"/>
                  <a:gd name="connsiteY445" fmla="*/ 2314271 h 2600341"/>
                  <a:gd name="connsiteX446" fmla="*/ 1753372 w 6270636"/>
                  <a:gd name="connsiteY446" fmla="*/ 2282692 h 2600341"/>
                  <a:gd name="connsiteX447" fmla="*/ 1753372 w 6270636"/>
                  <a:gd name="connsiteY447" fmla="*/ 2275173 h 2600341"/>
                  <a:gd name="connsiteX448" fmla="*/ 1741342 w 6270636"/>
                  <a:gd name="connsiteY448" fmla="*/ 2201490 h 2600341"/>
                  <a:gd name="connsiteX449" fmla="*/ 1763898 w 6270636"/>
                  <a:gd name="connsiteY449" fmla="*/ 2129310 h 2600341"/>
                  <a:gd name="connsiteX450" fmla="*/ 1855627 w 6270636"/>
                  <a:gd name="connsiteY450" fmla="*/ 2120287 h 2600341"/>
                  <a:gd name="connsiteX451" fmla="*/ 1857131 w 6270636"/>
                  <a:gd name="connsiteY451" fmla="*/ 2120287 h 2600341"/>
                  <a:gd name="connsiteX452" fmla="*/ 1855627 w 6270636"/>
                  <a:gd name="connsiteY452" fmla="*/ 2117280 h 2600341"/>
                  <a:gd name="connsiteX453" fmla="*/ 1842093 w 6270636"/>
                  <a:gd name="connsiteY453" fmla="*/ 2082693 h 2600341"/>
                  <a:gd name="connsiteX454" fmla="*/ 1867657 w 6270636"/>
                  <a:gd name="connsiteY454" fmla="*/ 2019536 h 2600341"/>
                  <a:gd name="connsiteX455" fmla="*/ 1876680 w 6270636"/>
                  <a:gd name="connsiteY455" fmla="*/ 2010513 h 2600341"/>
                  <a:gd name="connsiteX456" fmla="*/ 1861642 w 6270636"/>
                  <a:gd name="connsiteY456" fmla="*/ 1978935 h 2600341"/>
                  <a:gd name="connsiteX457" fmla="*/ 1846605 w 6270636"/>
                  <a:gd name="connsiteY457" fmla="*/ 1959386 h 2600341"/>
                  <a:gd name="connsiteX458" fmla="*/ 1851116 w 6270636"/>
                  <a:gd name="connsiteY458" fmla="*/ 1909762 h 2600341"/>
                  <a:gd name="connsiteX459" fmla="*/ 1893221 w 6270636"/>
                  <a:gd name="connsiteY459" fmla="*/ 1885702 h 2600341"/>
                  <a:gd name="connsiteX460" fmla="*/ 1917281 w 6270636"/>
                  <a:gd name="connsiteY460" fmla="*/ 1891717 h 2600341"/>
                  <a:gd name="connsiteX461" fmla="*/ 1929311 w 6270636"/>
                  <a:gd name="connsiteY461" fmla="*/ 1894725 h 2600341"/>
                  <a:gd name="connsiteX462" fmla="*/ 1981942 w 6270636"/>
                  <a:gd name="connsiteY462" fmla="*/ 1881191 h 2600341"/>
                  <a:gd name="connsiteX463" fmla="*/ 2010513 w 6270636"/>
                  <a:gd name="connsiteY463" fmla="*/ 1837582 h 2600341"/>
                  <a:gd name="connsiteX464" fmla="*/ 2012017 w 6270636"/>
                  <a:gd name="connsiteY464" fmla="*/ 1831567 h 2600341"/>
                  <a:gd name="connsiteX465" fmla="*/ 2018032 w 6270636"/>
                  <a:gd name="connsiteY465" fmla="*/ 1812019 h 2600341"/>
                  <a:gd name="connsiteX466" fmla="*/ 2034573 w 6270636"/>
                  <a:gd name="connsiteY466" fmla="*/ 1799988 h 2600341"/>
                  <a:gd name="connsiteX467" fmla="*/ 2040588 w 6270636"/>
                  <a:gd name="connsiteY467" fmla="*/ 1796981 h 2600341"/>
                  <a:gd name="connsiteX468" fmla="*/ 2057130 w 6270636"/>
                  <a:gd name="connsiteY468" fmla="*/ 1763898 h 2600341"/>
                  <a:gd name="connsiteX469" fmla="*/ 2057130 w 6270636"/>
                  <a:gd name="connsiteY469" fmla="*/ 1757883 h 2600341"/>
                  <a:gd name="connsiteX470" fmla="*/ 2063144 w 6270636"/>
                  <a:gd name="connsiteY470" fmla="*/ 1756380 h 2600341"/>
                  <a:gd name="connsiteX471" fmla="*/ 2102242 w 6270636"/>
                  <a:gd name="connsiteY471" fmla="*/ 1720290 h 2600341"/>
                  <a:gd name="connsiteX472" fmla="*/ 2106753 w 6270636"/>
                  <a:gd name="connsiteY472" fmla="*/ 1714275 h 2600341"/>
                  <a:gd name="connsiteX473" fmla="*/ 2114272 w 6270636"/>
                  <a:gd name="connsiteY473" fmla="*/ 1684200 h 2600341"/>
                  <a:gd name="connsiteX474" fmla="*/ 2066152 w 6270636"/>
                  <a:gd name="connsiteY474" fmla="*/ 1654125 h 2600341"/>
                  <a:gd name="connsiteX475" fmla="*/ 2040588 w 6270636"/>
                  <a:gd name="connsiteY475" fmla="*/ 1646606 h 2600341"/>
                  <a:gd name="connsiteX476" fmla="*/ 1981942 w 6270636"/>
                  <a:gd name="connsiteY476" fmla="*/ 1563900 h 2600341"/>
                  <a:gd name="connsiteX477" fmla="*/ 1947356 w 6270636"/>
                  <a:gd name="connsiteY477" fmla="*/ 1539840 h 2600341"/>
                  <a:gd name="connsiteX478" fmla="*/ 1921792 w 6270636"/>
                  <a:gd name="connsiteY478" fmla="*/ 1535328 h 2600341"/>
                  <a:gd name="connsiteX479" fmla="*/ 1875176 w 6270636"/>
                  <a:gd name="connsiteY479" fmla="*/ 1518787 h 2600341"/>
                  <a:gd name="connsiteX480" fmla="*/ 1863146 w 6270636"/>
                  <a:gd name="connsiteY480" fmla="*/ 1496231 h 2600341"/>
                  <a:gd name="connsiteX481" fmla="*/ 1860138 w 6270636"/>
                  <a:gd name="connsiteY481" fmla="*/ 1488712 h 2600341"/>
                  <a:gd name="connsiteX482" fmla="*/ 1843597 w 6270636"/>
                  <a:gd name="connsiteY482" fmla="*/ 1476682 h 2600341"/>
                  <a:gd name="connsiteX483" fmla="*/ 1834575 w 6270636"/>
                  <a:gd name="connsiteY483" fmla="*/ 1481194 h 2600341"/>
                  <a:gd name="connsiteX484" fmla="*/ 1830063 w 6270636"/>
                  <a:gd name="connsiteY484" fmla="*/ 1484201 h 2600341"/>
                  <a:gd name="connsiteX485" fmla="*/ 1765402 w 6270636"/>
                  <a:gd name="connsiteY485" fmla="*/ 1484201 h 2600341"/>
                  <a:gd name="connsiteX486" fmla="*/ 1724801 w 6270636"/>
                  <a:gd name="connsiteY486" fmla="*/ 1449615 h 2600341"/>
                  <a:gd name="connsiteX487" fmla="*/ 1634576 w 6270636"/>
                  <a:gd name="connsiteY487" fmla="*/ 1490216 h 2600341"/>
                  <a:gd name="connsiteX488" fmla="*/ 1621042 w 6270636"/>
                  <a:gd name="connsiteY488" fmla="*/ 1491720 h 2600341"/>
                  <a:gd name="connsiteX489" fmla="*/ 1612020 w 6270636"/>
                  <a:gd name="connsiteY489" fmla="*/ 1493223 h 2600341"/>
                  <a:gd name="connsiteX490" fmla="*/ 1612020 w 6270636"/>
                  <a:gd name="connsiteY490" fmla="*/ 1496231 h 2600341"/>
                  <a:gd name="connsiteX491" fmla="*/ 1612020 w 6270636"/>
                  <a:gd name="connsiteY491" fmla="*/ 1499239 h 2600341"/>
                  <a:gd name="connsiteX492" fmla="*/ 1610516 w 6270636"/>
                  <a:gd name="connsiteY492" fmla="*/ 1500742 h 2600341"/>
                  <a:gd name="connsiteX493" fmla="*/ 1606005 w 6270636"/>
                  <a:gd name="connsiteY493" fmla="*/ 1538336 h 2600341"/>
                  <a:gd name="connsiteX494" fmla="*/ 1609012 w 6270636"/>
                  <a:gd name="connsiteY494" fmla="*/ 1545855 h 2600341"/>
                  <a:gd name="connsiteX495" fmla="*/ 1615027 w 6270636"/>
                  <a:gd name="connsiteY495" fmla="*/ 1601494 h 2600341"/>
                  <a:gd name="connsiteX496" fmla="*/ 1607508 w 6270636"/>
                  <a:gd name="connsiteY496" fmla="*/ 1618035 h 2600341"/>
                  <a:gd name="connsiteX497" fmla="*/ 1601493 w 6270636"/>
                  <a:gd name="connsiteY497" fmla="*/ 1645102 h 2600341"/>
                  <a:gd name="connsiteX498" fmla="*/ 1609012 w 6270636"/>
                  <a:gd name="connsiteY498" fmla="*/ 1652621 h 2600341"/>
                  <a:gd name="connsiteX499" fmla="*/ 1621042 w 6270636"/>
                  <a:gd name="connsiteY499" fmla="*/ 1664651 h 2600341"/>
                  <a:gd name="connsiteX500" fmla="*/ 1621042 w 6270636"/>
                  <a:gd name="connsiteY500" fmla="*/ 1702245 h 2600341"/>
                  <a:gd name="connsiteX501" fmla="*/ 1618035 w 6270636"/>
                  <a:gd name="connsiteY501" fmla="*/ 1714275 h 2600341"/>
                  <a:gd name="connsiteX502" fmla="*/ 1670666 w 6270636"/>
                  <a:gd name="connsiteY502" fmla="*/ 1780440 h 2600341"/>
                  <a:gd name="connsiteX503" fmla="*/ 1741342 w 6270636"/>
                  <a:gd name="connsiteY503" fmla="*/ 1855627 h 2600341"/>
                  <a:gd name="connsiteX504" fmla="*/ 1733823 w 6270636"/>
                  <a:gd name="connsiteY504" fmla="*/ 1888710 h 2600341"/>
                  <a:gd name="connsiteX505" fmla="*/ 1727808 w 6270636"/>
                  <a:gd name="connsiteY505" fmla="*/ 1912770 h 2600341"/>
                  <a:gd name="connsiteX506" fmla="*/ 1730816 w 6270636"/>
                  <a:gd name="connsiteY506" fmla="*/ 1960890 h 2600341"/>
                  <a:gd name="connsiteX507" fmla="*/ 1730816 w 6270636"/>
                  <a:gd name="connsiteY507" fmla="*/ 2024047 h 2600341"/>
                  <a:gd name="connsiteX508" fmla="*/ 1727808 w 6270636"/>
                  <a:gd name="connsiteY508" fmla="*/ 2033070 h 2600341"/>
                  <a:gd name="connsiteX509" fmla="*/ 1717282 w 6270636"/>
                  <a:gd name="connsiteY509" fmla="*/ 2055626 h 2600341"/>
                  <a:gd name="connsiteX510" fmla="*/ 1712771 w 6270636"/>
                  <a:gd name="connsiteY510" fmla="*/ 2061641 h 2600341"/>
                  <a:gd name="connsiteX511" fmla="*/ 1602997 w 6270636"/>
                  <a:gd name="connsiteY511" fmla="*/ 2075175 h 2600341"/>
                  <a:gd name="connsiteX512" fmla="*/ 1572922 w 6270636"/>
                  <a:gd name="connsiteY512" fmla="*/ 2069160 h 2600341"/>
                  <a:gd name="connsiteX513" fmla="*/ 1563900 w 6270636"/>
                  <a:gd name="connsiteY513" fmla="*/ 2067656 h 2600341"/>
                  <a:gd name="connsiteX514" fmla="*/ 1566907 w 6270636"/>
                  <a:gd name="connsiteY514" fmla="*/ 2058633 h 2600341"/>
                  <a:gd name="connsiteX515" fmla="*/ 1535328 w 6270636"/>
                  <a:gd name="connsiteY515" fmla="*/ 1963897 h 2600341"/>
                  <a:gd name="connsiteX516" fmla="*/ 1467660 w 6270636"/>
                  <a:gd name="connsiteY516" fmla="*/ 1963897 h 2600341"/>
                  <a:gd name="connsiteX517" fmla="*/ 1431570 w 6270636"/>
                  <a:gd name="connsiteY517" fmla="*/ 2009010 h 2600341"/>
                  <a:gd name="connsiteX518" fmla="*/ 1484201 w 6270636"/>
                  <a:gd name="connsiteY518" fmla="*/ 1978935 h 2600341"/>
                  <a:gd name="connsiteX519" fmla="*/ 1530817 w 6270636"/>
                  <a:gd name="connsiteY519" fmla="*/ 2001491 h 2600341"/>
                  <a:gd name="connsiteX520" fmla="*/ 1553373 w 6270636"/>
                  <a:gd name="connsiteY520" fmla="*/ 2058633 h 2600341"/>
                  <a:gd name="connsiteX521" fmla="*/ 1475178 w 6270636"/>
                  <a:gd name="connsiteY521" fmla="*/ 2153370 h 2600341"/>
                  <a:gd name="connsiteX522" fmla="*/ 1402998 w 6270636"/>
                  <a:gd name="connsiteY522" fmla="*/ 2115776 h 2600341"/>
                  <a:gd name="connsiteX523" fmla="*/ 1395480 w 6270636"/>
                  <a:gd name="connsiteY523" fmla="*/ 2061641 h 2600341"/>
                  <a:gd name="connsiteX524" fmla="*/ 1387961 w 6270636"/>
                  <a:gd name="connsiteY524" fmla="*/ 2069160 h 2600341"/>
                  <a:gd name="connsiteX525" fmla="*/ 1266157 w 6270636"/>
                  <a:gd name="connsiteY525" fmla="*/ 2341338 h 2600341"/>
                  <a:gd name="connsiteX526" fmla="*/ 1351871 w 6270636"/>
                  <a:gd name="connsiteY526" fmla="*/ 2384947 h 2600341"/>
                  <a:gd name="connsiteX527" fmla="*/ 1351871 w 6270636"/>
                  <a:gd name="connsiteY527" fmla="*/ 2439082 h 2600341"/>
                  <a:gd name="connsiteX528" fmla="*/ 1342848 w 6270636"/>
                  <a:gd name="connsiteY528" fmla="*/ 2442090 h 2600341"/>
                  <a:gd name="connsiteX529" fmla="*/ 1336834 w 6270636"/>
                  <a:gd name="connsiteY529" fmla="*/ 2440586 h 2600341"/>
                  <a:gd name="connsiteX530" fmla="*/ 1251120 w 6270636"/>
                  <a:gd name="connsiteY530" fmla="*/ 2366902 h 2600341"/>
                  <a:gd name="connsiteX531" fmla="*/ 1248112 w 6270636"/>
                  <a:gd name="connsiteY531" fmla="*/ 2353368 h 2600341"/>
                  <a:gd name="connsiteX532" fmla="*/ 1240593 w 6270636"/>
                  <a:gd name="connsiteY532" fmla="*/ 2353368 h 2600341"/>
                  <a:gd name="connsiteX533" fmla="*/ 1542847 w 6270636"/>
                  <a:gd name="connsiteY533" fmla="*/ 2502240 h 2600341"/>
                  <a:gd name="connsiteX534" fmla="*/ 1606005 w 6270636"/>
                  <a:gd name="connsiteY534" fmla="*/ 2503743 h 2600341"/>
                  <a:gd name="connsiteX535" fmla="*/ 1693222 w 6270636"/>
                  <a:gd name="connsiteY535" fmla="*/ 2418029 h 2600341"/>
                  <a:gd name="connsiteX536" fmla="*/ 1690215 w 6270636"/>
                  <a:gd name="connsiteY536" fmla="*/ 2422541 h 2600341"/>
                  <a:gd name="connsiteX537" fmla="*/ 1685703 w 6270636"/>
                  <a:gd name="connsiteY537" fmla="*/ 2421037 h 2600341"/>
                  <a:gd name="connsiteX538" fmla="*/ 1652621 w 6270636"/>
                  <a:gd name="connsiteY538" fmla="*/ 2413518 h 2600341"/>
                  <a:gd name="connsiteX539" fmla="*/ 1602997 w 6270636"/>
                  <a:gd name="connsiteY539" fmla="*/ 2393970 h 2600341"/>
                  <a:gd name="connsiteX540" fmla="*/ 1542847 w 6270636"/>
                  <a:gd name="connsiteY540" fmla="*/ 2502240 h 2600341"/>
                  <a:gd name="connsiteX541" fmla="*/ 1419540 w 6270636"/>
                  <a:gd name="connsiteY541" fmla="*/ 2424045 h 2600341"/>
                  <a:gd name="connsiteX542" fmla="*/ 1431570 w 6270636"/>
                  <a:gd name="connsiteY542" fmla="*/ 2451112 h 2600341"/>
                  <a:gd name="connsiteX543" fmla="*/ 1494727 w 6270636"/>
                  <a:gd name="connsiteY543" fmla="*/ 2470661 h 2600341"/>
                  <a:gd name="connsiteX544" fmla="*/ 1466156 w 6270636"/>
                  <a:gd name="connsiteY544" fmla="*/ 2425548 h 2600341"/>
                  <a:gd name="connsiteX545" fmla="*/ 1419540 w 6270636"/>
                  <a:gd name="connsiteY545" fmla="*/ 2424045 h 2600341"/>
                  <a:gd name="connsiteX546" fmla="*/ 2082693 w 6270636"/>
                  <a:gd name="connsiteY546" fmla="*/ 2139836 h 2600341"/>
                  <a:gd name="connsiteX547" fmla="*/ 2177430 w 6270636"/>
                  <a:gd name="connsiteY547" fmla="*/ 2330812 h 2600341"/>
                  <a:gd name="connsiteX548" fmla="*/ 2180437 w 6270636"/>
                  <a:gd name="connsiteY548" fmla="*/ 2335323 h 2600341"/>
                  <a:gd name="connsiteX549" fmla="*/ 2245098 w 6270636"/>
                  <a:gd name="connsiteY549" fmla="*/ 2466150 h 2600341"/>
                  <a:gd name="connsiteX550" fmla="*/ 2254121 w 6270636"/>
                  <a:gd name="connsiteY550" fmla="*/ 2466150 h 2600341"/>
                  <a:gd name="connsiteX551" fmla="*/ 2387954 w 6270636"/>
                  <a:gd name="connsiteY551" fmla="*/ 2416526 h 2600341"/>
                  <a:gd name="connsiteX552" fmla="*/ 2410511 w 6270636"/>
                  <a:gd name="connsiteY552" fmla="*/ 2333820 h 2600341"/>
                  <a:gd name="connsiteX553" fmla="*/ 2377428 w 6270636"/>
                  <a:gd name="connsiteY553" fmla="*/ 2308256 h 2600341"/>
                  <a:gd name="connsiteX554" fmla="*/ 2336827 w 6270636"/>
                  <a:gd name="connsiteY554" fmla="*/ 2377428 h 2600341"/>
                  <a:gd name="connsiteX555" fmla="*/ 2275173 w 6270636"/>
                  <a:gd name="connsiteY555" fmla="*/ 2384947 h 2600341"/>
                  <a:gd name="connsiteX556" fmla="*/ 2269158 w 6270636"/>
                  <a:gd name="connsiteY556" fmla="*/ 2381940 h 2600341"/>
                  <a:gd name="connsiteX557" fmla="*/ 2270662 w 6270636"/>
                  <a:gd name="connsiteY557" fmla="*/ 2375925 h 2600341"/>
                  <a:gd name="connsiteX558" fmla="*/ 2360887 w 6270636"/>
                  <a:gd name="connsiteY558" fmla="*/ 2293218 h 2600341"/>
                  <a:gd name="connsiteX559" fmla="*/ 2366902 w 6270636"/>
                  <a:gd name="connsiteY559" fmla="*/ 2293218 h 2600341"/>
                  <a:gd name="connsiteX560" fmla="*/ 2369910 w 6270636"/>
                  <a:gd name="connsiteY560" fmla="*/ 2228557 h 2600341"/>
                  <a:gd name="connsiteX561" fmla="*/ 2251113 w 6270636"/>
                  <a:gd name="connsiteY561" fmla="*/ 2094723 h 2600341"/>
                  <a:gd name="connsiteX562" fmla="*/ 2218031 w 6270636"/>
                  <a:gd name="connsiteY562" fmla="*/ 2069160 h 2600341"/>
                  <a:gd name="connsiteX563" fmla="*/ 2190963 w 6270636"/>
                  <a:gd name="connsiteY563" fmla="*/ 2043596 h 2600341"/>
                  <a:gd name="connsiteX564" fmla="*/ 2163896 w 6270636"/>
                  <a:gd name="connsiteY564" fmla="*/ 2109761 h 2600341"/>
                  <a:gd name="connsiteX565" fmla="*/ 2091716 w 6270636"/>
                  <a:gd name="connsiteY565" fmla="*/ 2147355 h 2600341"/>
                  <a:gd name="connsiteX566" fmla="*/ 2082693 w 6270636"/>
                  <a:gd name="connsiteY566" fmla="*/ 2139836 h 2600341"/>
                  <a:gd name="connsiteX567" fmla="*/ 1263150 w 6270636"/>
                  <a:gd name="connsiteY567" fmla="*/ 2354872 h 2600341"/>
                  <a:gd name="connsiteX568" fmla="*/ 1264654 w 6270636"/>
                  <a:gd name="connsiteY568" fmla="*/ 2362391 h 2600341"/>
                  <a:gd name="connsiteX569" fmla="*/ 1335330 w 6270636"/>
                  <a:gd name="connsiteY569" fmla="*/ 2424045 h 2600341"/>
                  <a:gd name="connsiteX570" fmla="*/ 1332322 w 6270636"/>
                  <a:gd name="connsiteY570" fmla="*/ 2390962 h 2600341"/>
                  <a:gd name="connsiteX571" fmla="*/ 1263150 w 6270636"/>
                  <a:gd name="connsiteY571" fmla="*/ 2354872 h 2600341"/>
                  <a:gd name="connsiteX572" fmla="*/ 2285699 w 6270636"/>
                  <a:gd name="connsiteY572" fmla="*/ 2374421 h 2600341"/>
                  <a:gd name="connsiteX573" fmla="*/ 2324797 w 6270636"/>
                  <a:gd name="connsiteY573" fmla="*/ 2365398 h 2600341"/>
                  <a:gd name="connsiteX574" fmla="*/ 2360887 w 6270636"/>
                  <a:gd name="connsiteY574" fmla="*/ 2306752 h 2600341"/>
                  <a:gd name="connsiteX575" fmla="*/ 2360887 w 6270636"/>
                  <a:gd name="connsiteY575" fmla="*/ 2306752 h 2600341"/>
                  <a:gd name="connsiteX576" fmla="*/ 2285699 w 6270636"/>
                  <a:gd name="connsiteY576" fmla="*/ 2374421 h 2600341"/>
                  <a:gd name="connsiteX577" fmla="*/ 1676681 w 6270636"/>
                  <a:gd name="connsiteY577" fmla="*/ 2344346 h 2600341"/>
                  <a:gd name="connsiteX578" fmla="*/ 1712771 w 6270636"/>
                  <a:gd name="connsiteY578" fmla="*/ 2354872 h 2600341"/>
                  <a:gd name="connsiteX579" fmla="*/ 1712771 w 6270636"/>
                  <a:gd name="connsiteY579" fmla="*/ 2345850 h 2600341"/>
                  <a:gd name="connsiteX580" fmla="*/ 1663147 w 6270636"/>
                  <a:gd name="connsiteY580" fmla="*/ 2294722 h 2600341"/>
                  <a:gd name="connsiteX581" fmla="*/ 1634576 w 6270636"/>
                  <a:gd name="connsiteY581" fmla="*/ 2326301 h 2600341"/>
                  <a:gd name="connsiteX582" fmla="*/ 1633072 w 6270636"/>
                  <a:gd name="connsiteY582" fmla="*/ 2329308 h 2600341"/>
                  <a:gd name="connsiteX583" fmla="*/ 1630065 w 6270636"/>
                  <a:gd name="connsiteY583" fmla="*/ 2333820 h 2600341"/>
                  <a:gd name="connsiteX584" fmla="*/ 1619538 w 6270636"/>
                  <a:gd name="connsiteY584" fmla="*/ 2348857 h 2600341"/>
                  <a:gd name="connsiteX585" fmla="*/ 1642095 w 6270636"/>
                  <a:gd name="connsiteY585" fmla="*/ 2347353 h 2600341"/>
                  <a:gd name="connsiteX586" fmla="*/ 1676681 w 6270636"/>
                  <a:gd name="connsiteY586" fmla="*/ 2344346 h 2600341"/>
                  <a:gd name="connsiteX587" fmla="*/ 1348863 w 6270636"/>
                  <a:gd name="connsiteY587" fmla="*/ 2075175 h 2600341"/>
                  <a:gd name="connsiteX588" fmla="*/ 1276684 w 6270636"/>
                  <a:gd name="connsiteY588" fmla="*/ 2190963 h 2600341"/>
                  <a:gd name="connsiteX589" fmla="*/ 1245105 w 6270636"/>
                  <a:gd name="connsiteY589" fmla="*/ 2239083 h 2600341"/>
                  <a:gd name="connsiteX590" fmla="*/ 1231571 w 6270636"/>
                  <a:gd name="connsiteY590" fmla="*/ 2269158 h 2600341"/>
                  <a:gd name="connsiteX591" fmla="*/ 1183451 w 6270636"/>
                  <a:gd name="connsiteY591" fmla="*/ 2348857 h 2600341"/>
                  <a:gd name="connsiteX592" fmla="*/ 1222548 w 6270636"/>
                  <a:gd name="connsiteY592" fmla="*/ 2339835 h 2600341"/>
                  <a:gd name="connsiteX593" fmla="*/ 1246609 w 6270636"/>
                  <a:gd name="connsiteY593" fmla="*/ 2338331 h 2600341"/>
                  <a:gd name="connsiteX594" fmla="*/ 1371420 w 6270636"/>
                  <a:gd name="connsiteY594" fmla="*/ 2058633 h 2600341"/>
                  <a:gd name="connsiteX595" fmla="*/ 1398487 w 6270636"/>
                  <a:gd name="connsiteY595" fmla="*/ 2033070 h 2600341"/>
                  <a:gd name="connsiteX596" fmla="*/ 1452622 w 6270636"/>
                  <a:gd name="connsiteY596" fmla="*/ 1953371 h 2600341"/>
                  <a:gd name="connsiteX597" fmla="*/ 1538336 w 6270636"/>
                  <a:gd name="connsiteY597" fmla="*/ 1951867 h 2600341"/>
                  <a:gd name="connsiteX598" fmla="*/ 1578937 w 6270636"/>
                  <a:gd name="connsiteY598" fmla="*/ 2057130 h 2600341"/>
                  <a:gd name="connsiteX599" fmla="*/ 1601493 w 6270636"/>
                  <a:gd name="connsiteY599" fmla="*/ 2061641 h 2600341"/>
                  <a:gd name="connsiteX600" fmla="*/ 1694726 w 6270636"/>
                  <a:gd name="connsiteY600" fmla="*/ 2055626 h 2600341"/>
                  <a:gd name="connsiteX601" fmla="*/ 1699237 w 6270636"/>
                  <a:gd name="connsiteY601" fmla="*/ 2048107 h 2600341"/>
                  <a:gd name="connsiteX602" fmla="*/ 1708260 w 6270636"/>
                  <a:gd name="connsiteY602" fmla="*/ 2030062 h 2600341"/>
                  <a:gd name="connsiteX603" fmla="*/ 1711267 w 6270636"/>
                  <a:gd name="connsiteY603" fmla="*/ 2019536 h 2600341"/>
                  <a:gd name="connsiteX604" fmla="*/ 1709763 w 6270636"/>
                  <a:gd name="connsiteY604" fmla="*/ 1963897 h 2600341"/>
                  <a:gd name="connsiteX605" fmla="*/ 1706756 w 6270636"/>
                  <a:gd name="connsiteY605" fmla="*/ 1911266 h 2600341"/>
                  <a:gd name="connsiteX606" fmla="*/ 1714275 w 6270636"/>
                  <a:gd name="connsiteY606" fmla="*/ 1885702 h 2600341"/>
                  <a:gd name="connsiteX607" fmla="*/ 1720290 w 6270636"/>
                  <a:gd name="connsiteY607" fmla="*/ 1857131 h 2600341"/>
                  <a:gd name="connsiteX608" fmla="*/ 1658636 w 6270636"/>
                  <a:gd name="connsiteY608" fmla="*/ 1793973 h 2600341"/>
                  <a:gd name="connsiteX609" fmla="*/ 1599990 w 6270636"/>
                  <a:gd name="connsiteY609" fmla="*/ 1712771 h 2600341"/>
                  <a:gd name="connsiteX610" fmla="*/ 1604501 w 6270636"/>
                  <a:gd name="connsiteY610" fmla="*/ 1699237 h 2600341"/>
                  <a:gd name="connsiteX611" fmla="*/ 1606005 w 6270636"/>
                  <a:gd name="connsiteY611" fmla="*/ 1675177 h 2600341"/>
                  <a:gd name="connsiteX612" fmla="*/ 1596982 w 6270636"/>
                  <a:gd name="connsiteY612" fmla="*/ 1666155 h 2600341"/>
                  <a:gd name="connsiteX613" fmla="*/ 1584952 w 6270636"/>
                  <a:gd name="connsiteY613" fmla="*/ 1654125 h 2600341"/>
                  <a:gd name="connsiteX614" fmla="*/ 1590967 w 6270636"/>
                  <a:gd name="connsiteY614" fmla="*/ 1612020 h 2600341"/>
                  <a:gd name="connsiteX615" fmla="*/ 1596982 w 6270636"/>
                  <a:gd name="connsiteY615" fmla="*/ 1598486 h 2600341"/>
                  <a:gd name="connsiteX616" fmla="*/ 1590967 w 6270636"/>
                  <a:gd name="connsiteY616" fmla="*/ 1551870 h 2600341"/>
                  <a:gd name="connsiteX617" fmla="*/ 1587960 w 6270636"/>
                  <a:gd name="connsiteY617" fmla="*/ 1542847 h 2600341"/>
                  <a:gd name="connsiteX618" fmla="*/ 1593975 w 6270636"/>
                  <a:gd name="connsiteY618" fmla="*/ 1494727 h 2600341"/>
                  <a:gd name="connsiteX619" fmla="*/ 1593975 w 6270636"/>
                  <a:gd name="connsiteY619" fmla="*/ 1494727 h 2600341"/>
                  <a:gd name="connsiteX620" fmla="*/ 1490216 w 6270636"/>
                  <a:gd name="connsiteY620" fmla="*/ 1458637 h 2600341"/>
                  <a:gd name="connsiteX621" fmla="*/ 1485705 w 6270636"/>
                  <a:gd name="connsiteY621" fmla="*/ 1455630 h 2600341"/>
                  <a:gd name="connsiteX622" fmla="*/ 1460141 w 6270636"/>
                  <a:gd name="connsiteY622" fmla="*/ 1434577 h 2600341"/>
                  <a:gd name="connsiteX623" fmla="*/ 1386457 w 6270636"/>
                  <a:gd name="connsiteY623" fmla="*/ 1407510 h 2600341"/>
                  <a:gd name="connsiteX624" fmla="*/ 1383450 w 6270636"/>
                  <a:gd name="connsiteY624" fmla="*/ 1409014 h 2600341"/>
                  <a:gd name="connsiteX625" fmla="*/ 1351871 w 6270636"/>
                  <a:gd name="connsiteY625" fmla="*/ 1406006 h 2600341"/>
                  <a:gd name="connsiteX626" fmla="*/ 1345856 w 6270636"/>
                  <a:gd name="connsiteY626" fmla="*/ 1389465 h 2600341"/>
                  <a:gd name="connsiteX627" fmla="*/ 1326307 w 6270636"/>
                  <a:gd name="connsiteY627" fmla="*/ 1371420 h 2600341"/>
                  <a:gd name="connsiteX628" fmla="*/ 1300743 w 6270636"/>
                  <a:gd name="connsiteY628" fmla="*/ 1347360 h 2600341"/>
                  <a:gd name="connsiteX629" fmla="*/ 1300743 w 6270636"/>
                  <a:gd name="connsiteY629" fmla="*/ 1332322 h 2600341"/>
                  <a:gd name="connsiteX630" fmla="*/ 1302247 w 6270636"/>
                  <a:gd name="connsiteY630" fmla="*/ 1326307 h 2600341"/>
                  <a:gd name="connsiteX631" fmla="*/ 1285706 w 6270636"/>
                  <a:gd name="connsiteY631" fmla="*/ 1278187 h 2600341"/>
                  <a:gd name="connsiteX632" fmla="*/ 1272172 w 6270636"/>
                  <a:gd name="connsiteY632" fmla="*/ 1251120 h 2600341"/>
                  <a:gd name="connsiteX633" fmla="*/ 1284202 w 6270636"/>
                  <a:gd name="connsiteY633" fmla="*/ 1144354 h 2600341"/>
                  <a:gd name="connsiteX634" fmla="*/ 1297736 w 6270636"/>
                  <a:gd name="connsiteY634" fmla="*/ 1126309 h 2600341"/>
                  <a:gd name="connsiteX635" fmla="*/ 1320292 w 6270636"/>
                  <a:gd name="connsiteY635" fmla="*/ 1078189 h 2600341"/>
                  <a:gd name="connsiteX636" fmla="*/ 1042098 w 6270636"/>
                  <a:gd name="connsiteY636" fmla="*/ 1598486 h 2600341"/>
                  <a:gd name="connsiteX637" fmla="*/ 1093226 w 6270636"/>
                  <a:gd name="connsiteY637" fmla="*/ 1843597 h 2600341"/>
                  <a:gd name="connsiteX638" fmla="*/ 1114279 w 6270636"/>
                  <a:gd name="connsiteY638" fmla="*/ 1885702 h 2600341"/>
                  <a:gd name="connsiteX639" fmla="*/ 1148865 w 6270636"/>
                  <a:gd name="connsiteY639" fmla="*/ 2001491 h 2600341"/>
                  <a:gd name="connsiteX640" fmla="*/ 1272172 w 6270636"/>
                  <a:gd name="connsiteY640" fmla="*/ 1948860 h 2600341"/>
                  <a:gd name="connsiteX641" fmla="*/ 1366909 w 6270636"/>
                  <a:gd name="connsiteY641" fmla="*/ 1984950 h 2600341"/>
                  <a:gd name="connsiteX642" fmla="*/ 1348863 w 6270636"/>
                  <a:gd name="connsiteY642" fmla="*/ 2075175 h 2600341"/>
                  <a:gd name="connsiteX643" fmla="*/ 1613523 w 6270636"/>
                  <a:gd name="connsiteY643" fmla="*/ 2348857 h 2600341"/>
                  <a:gd name="connsiteX644" fmla="*/ 1613523 w 6270636"/>
                  <a:gd name="connsiteY644" fmla="*/ 2348857 h 2600341"/>
                  <a:gd name="connsiteX645" fmla="*/ 1613523 w 6270636"/>
                  <a:gd name="connsiteY645" fmla="*/ 2348857 h 2600341"/>
                  <a:gd name="connsiteX646" fmla="*/ 1090218 w 6270636"/>
                  <a:gd name="connsiteY646" fmla="*/ 2279685 h 2600341"/>
                  <a:gd name="connsiteX647" fmla="*/ 1091722 w 6270636"/>
                  <a:gd name="connsiteY647" fmla="*/ 2311263 h 2600341"/>
                  <a:gd name="connsiteX648" fmla="*/ 1130820 w 6270636"/>
                  <a:gd name="connsiteY648" fmla="*/ 2342842 h 2600341"/>
                  <a:gd name="connsiteX649" fmla="*/ 1142850 w 6270636"/>
                  <a:gd name="connsiteY649" fmla="*/ 2309760 h 2600341"/>
                  <a:gd name="connsiteX650" fmla="*/ 1090218 w 6270636"/>
                  <a:gd name="connsiteY650" fmla="*/ 2279685 h 2600341"/>
                  <a:gd name="connsiteX651" fmla="*/ 1745853 w 6270636"/>
                  <a:gd name="connsiteY651" fmla="*/ 2323293 h 2600341"/>
                  <a:gd name="connsiteX652" fmla="*/ 1748861 w 6270636"/>
                  <a:gd name="connsiteY652" fmla="*/ 2326301 h 2600341"/>
                  <a:gd name="connsiteX653" fmla="*/ 1766906 w 6270636"/>
                  <a:gd name="connsiteY653" fmla="*/ 2341338 h 2600341"/>
                  <a:gd name="connsiteX654" fmla="*/ 1756380 w 6270636"/>
                  <a:gd name="connsiteY654" fmla="*/ 2302241 h 2600341"/>
                  <a:gd name="connsiteX655" fmla="*/ 1745853 w 6270636"/>
                  <a:gd name="connsiteY655" fmla="*/ 2323293 h 2600341"/>
                  <a:gd name="connsiteX656" fmla="*/ 1721793 w 6270636"/>
                  <a:gd name="connsiteY656" fmla="*/ 2321790 h 2600341"/>
                  <a:gd name="connsiteX657" fmla="*/ 1726305 w 6270636"/>
                  <a:gd name="connsiteY657" fmla="*/ 2336827 h 2600341"/>
                  <a:gd name="connsiteX658" fmla="*/ 1729312 w 6270636"/>
                  <a:gd name="connsiteY658" fmla="*/ 2327805 h 2600341"/>
                  <a:gd name="connsiteX659" fmla="*/ 1721793 w 6270636"/>
                  <a:gd name="connsiteY659" fmla="*/ 2321790 h 2600341"/>
                  <a:gd name="connsiteX660" fmla="*/ 1831567 w 6270636"/>
                  <a:gd name="connsiteY660" fmla="*/ 2157881 h 2600341"/>
                  <a:gd name="connsiteX661" fmla="*/ 1828560 w 6270636"/>
                  <a:gd name="connsiteY661" fmla="*/ 2157881 h 2600341"/>
                  <a:gd name="connsiteX662" fmla="*/ 1806003 w 6270636"/>
                  <a:gd name="connsiteY662" fmla="*/ 2196978 h 2600341"/>
                  <a:gd name="connsiteX663" fmla="*/ 1836078 w 6270636"/>
                  <a:gd name="connsiteY663" fmla="*/ 2270662 h 2600341"/>
                  <a:gd name="connsiteX664" fmla="*/ 1870665 w 6270636"/>
                  <a:gd name="connsiteY664" fmla="*/ 2278181 h 2600341"/>
                  <a:gd name="connsiteX665" fmla="*/ 1891717 w 6270636"/>
                  <a:gd name="connsiteY665" fmla="*/ 2230061 h 2600341"/>
                  <a:gd name="connsiteX666" fmla="*/ 1891717 w 6270636"/>
                  <a:gd name="connsiteY666" fmla="*/ 2219535 h 2600341"/>
                  <a:gd name="connsiteX667" fmla="*/ 1863146 w 6270636"/>
                  <a:gd name="connsiteY667" fmla="*/ 2178933 h 2600341"/>
                  <a:gd name="connsiteX668" fmla="*/ 1831567 w 6270636"/>
                  <a:gd name="connsiteY668" fmla="*/ 2157881 h 2600341"/>
                  <a:gd name="connsiteX669" fmla="*/ 1818033 w 6270636"/>
                  <a:gd name="connsiteY669" fmla="*/ 2124798 h 2600341"/>
                  <a:gd name="connsiteX670" fmla="*/ 1774425 w 6270636"/>
                  <a:gd name="connsiteY670" fmla="*/ 2139836 h 2600341"/>
                  <a:gd name="connsiteX671" fmla="*/ 1756380 w 6270636"/>
                  <a:gd name="connsiteY671" fmla="*/ 2196978 h 2600341"/>
                  <a:gd name="connsiteX672" fmla="*/ 1768410 w 6270636"/>
                  <a:gd name="connsiteY672" fmla="*/ 2269158 h 2600341"/>
                  <a:gd name="connsiteX673" fmla="*/ 1809011 w 6270636"/>
                  <a:gd name="connsiteY673" fmla="*/ 2263143 h 2600341"/>
                  <a:gd name="connsiteX674" fmla="*/ 1790966 w 6270636"/>
                  <a:gd name="connsiteY674" fmla="*/ 2193971 h 2600341"/>
                  <a:gd name="connsiteX675" fmla="*/ 1825552 w 6270636"/>
                  <a:gd name="connsiteY675" fmla="*/ 2142843 h 2600341"/>
                  <a:gd name="connsiteX676" fmla="*/ 1873672 w 6270636"/>
                  <a:gd name="connsiteY676" fmla="*/ 2166903 h 2600341"/>
                  <a:gd name="connsiteX677" fmla="*/ 1876680 w 6270636"/>
                  <a:gd name="connsiteY677" fmla="*/ 2169911 h 2600341"/>
                  <a:gd name="connsiteX678" fmla="*/ 1866153 w 6270636"/>
                  <a:gd name="connsiteY678" fmla="*/ 2142843 h 2600341"/>
                  <a:gd name="connsiteX679" fmla="*/ 1849612 w 6270636"/>
                  <a:gd name="connsiteY679" fmla="*/ 2130813 h 2600341"/>
                  <a:gd name="connsiteX680" fmla="*/ 1818033 w 6270636"/>
                  <a:gd name="connsiteY680" fmla="*/ 2124798 h 2600341"/>
                  <a:gd name="connsiteX681" fmla="*/ 1554877 w 6270636"/>
                  <a:gd name="connsiteY681" fmla="*/ 2160888 h 2600341"/>
                  <a:gd name="connsiteX682" fmla="*/ 1577433 w 6270636"/>
                  <a:gd name="connsiteY682" fmla="*/ 2246602 h 2600341"/>
                  <a:gd name="connsiteX683" fmla="*/ 1642095 w 6270636"/>
                  <a:gd name="connsiteY683" fmla="*/ 2230061 h 2600341"/>
                  <a:gd name="connsiteX684" fmla="*/ 1643598 w 6270636"/>
                  <a:gd name="connsiteY684" fmla="*/ 2153370 h 2600341"/>
                  <a:gd name="connsiteX685" fmla="*/ 1554877 w 6270636"/>
                  <a:gd name="connsiteY685" fmla="*/ 2160888 h 2600341"/>
                  <a:gd name="connsiteX686" fmla="*/ 1121797 w 6270636"/>
                  <a:gd name="connsiteY686" fmla="*/ 2037581 h 2600341"/>
                  <a:gd name="connsiteX687" fmla="*/ 1063151 w 6270636"/>
                  <a:gd name="connsiteY687" fmla="*/ 2088708 h 2600341"/>
                  <a:gd name="connsiteX688" fmla="*/ 1004505 w 6270636"/>
                  <a:gd name="connsiteY688" fmla="*/ 2160888 h 2600341"/>
                  <a:gd name="connsiteX689" fmla="*/ 990971 w 6270636"/>
                  <a:gd name="connsiteY689" fmla="*/ 2190963 h 2600341"/>
                  <a:gd name="connsiteX690" fmla="*/ 1003001 w 6270636"/>
                  <a:gd name="connsiteY690" fmla="*/ 2187956 h 2600341"/>
                  <a:gd name="connsiteX691" fmla="*/ 1121797 w 6270636"/>
                  <a:gd name="connsiteY691" fmla="*/ 2037581 h 2600341"/>
                  <a:gd name="connsiteX692" fmla="*/ 1945852 w 6270636"/>
                  <a:gd name="connsiteY692" fmla="*/ 2052618 h 2600341"/>
                  <a:gd name="connsiteX693" fmla="*/ 1927807 w 6270636"/>
                  <a:gd name="connsiteY693" fmla="*/ 2057130 h 2600341"/>
                  <a:gd name="connsiteX694" fmla="*/ 1900740 w 6270636"/>
                  <a:gd name="connsiteY694" fmla="*/ 2123295 h 2600341"/>
                  <a:gd name="connsiteX695" fmla="*/ 1947356 w 6270636"/>
                  <a:gd name="connsiteY695" fmla="*/ 2168407 h 2600341"/>
                  <a:gd name="connsiteX696" fmla="*/ 1983446 w 6270636"/>
                  <a:gd name="connsiteY696" fmla="*/ 2169911 h 2600341"/>
                  <a:gd name="connsiteX697" fmla="*/ 2010513 w 6270636"/>
                  <a:gd name="connsiteY697" fmla="*/ 2138332 h 2600341"/>
                  <a:gd name="connsiteX698" fmla="*/ 1984949 w 6270636"/>
                  <a:gd name="connsiteY698" fmla="*/ 2069160 h 2600341"/>
                  <a:gd name="connsiteX699" fmla="*/ 1945852 w 6270636"/>
                  <a:gd name="connsiteY699" fmla="*/ 2052618 h 2600341"/>
                  <a:gd name="connsiteX700" fmla="*/ 1409013 w 6270636"/>
                  <a:gd name="connsiteY700" fmla="*/ 2042092 h 2600341"/>
                  <a:gd name="connsiteX701" fmla="*/ 1410517 w 6270636"/>
                  <a:gd name="connsiteY701" fmla="*/ 2108257 h 2600341"/>
                  <a:gd name="connsiteX702" fmla="*/ 1467660 w 6270636"/>
                  <a:gd name="connsiteY702" fmla="*/ 2136828 h 2600341"/>
                  <a:gd name="connsiteX703" fmla="*/ 1533825 w 6270636"/>
                  <a:gd name="connsiteY703" fmla="*/ 2054122 h 2600341"/>
                  <a:gd name="connsiteX704" fmla="*/ 1514276 w 6270636"/>
                  <a:gd name="connsiteY704" fmla="*/ 2009010 h 2600341"/>
                  <a:gd name="connsiteX705" fmla="*/ 1481193 w 6270636"/>
                  <a:gd name="connsiteY705" fmla="*/ 1992468 h 2600341"/>
                  <a:gd name="connsiteX706" fmla="*/ 1409013 w 6270636"/>
                  <a:gd name="connsiteY706" fmla="*/ 2042092 h 2600341"/>
                  <a:gd name="connsiteX707" fmla="*/ 1305255 w 6270636"/>
                  <a:gd name="connsiteY707" fmla="*/ 1986453 h 2600341"/>
                  <a:gd name="connsiteX708" fmla="*/ 1279691 w 6270636"/>
                  <a:gd name="connsiteY708" fmla="*/ 1995476 h 2600341"/>
                  <a:gd name="connsiteX709" fmla="*/ 1242097 w 6270636"/>
                  <a:gd name="connsiteY709" fmla="*/ 2088708 h 2600341"/>
                  <a:gd name="connsiteX710" fmla="*/ 1330818 w 6270636"/>
                  <a:gd name="connsiteY710" fmla="*/ 2070663 h 2600341"/>
                  <a:gd name="connsiteX711" fmla="*/ 1335330 w 6270636"/>
                  <a:gd name="connsiteY711" fmla="*/ 2067656 h 2600341"/>
                  <a:gd name="connsiteX712" fmla="*/ 1339841 w 6270636"/>
                  <a:gd name="connsiteY712" fmla="*/ 2007506 h 2600341"/>
                  <a:gd name="connsiteX713" fmla="*/ 1305255 w 6270636"/>
                  <a:gd name="connsiteY713" fmla="*/ 1986453 h 2600341"/>
                  <a:gd name="connsiteX714" fmla="*/ 1870665 w 6270636"/>
                  <a:gd name="connsiteY714" fmla="*/ 2036077 h 2600341"/>
                  <a:gd name="connsiteX715" fmla="*/ 1857131 w 6270636"/>
                  <a:gd name="connsiteY715" fmla="*/ 2076678 h 2600341"/>
                  <a:gd name="connsiteX716" fmla="*/ 1861642 w 6270636"/>
                  <a:gd name="connsiteY716" fmla="*/ 2087205 h 2600341"/>
                  <a:gd name="connsiteX717" fmla="*/ 1870665 w 6270636"/>
                  <a:gd name="connsiteY717" fmla="*/ 2036077 h 2600341"/>
                  <a:gd name="connsiteX718" fmla="*/ 2709757 w 6270636"/>
                  <a:gd name="connsiteY718" fmla="*/ 2049611 h 2600341"/>
                  <a:gd name="connsiteX719" fmla="*/ 2911259 w 6270636"/>
                  <a:gd name="connsiteY719" fmla="*/ 2031566 h 2600341"/>
                  <a:gd name="connsiteX720" fmla="*/ 2912763 w 6270636"/>
                  <a:gd name="connsiteY720" fmla="*/ 2030062 h 2600341"/>
                  <a:gd name="connsiteX721" fmla="*/ 2858628 w 6270636"/>
                  <a:gd name="connsiteY721" fmla="*/ 2028558 h 2600341"/>
                  <a:gd name="connsiteX722" fmla="*/ 2845094 w 6270636"/>
                  <a:gd name="connsiteY722" fmla="*/ 2028558 h 2600341"/>
                  <a:gd name="connsiteX723" fmla="*/ 2709757 w 6270636"/>
                  <a:gd name="connsiteY723" fmla="*/ 2049611 h 2600341"/>
                  <a:gd name="connsiteX724" fmla="*/ 1951867 w 6270636"/>
                  <a:gd name="connsiteY724" fmla="*/ 1992468 h 2600341"/>
                  <a:gd name="connsiteX725" fmla="*/ 1963897 w 6270636"/>
                  <a:gd name="connsiteY725" fmla="*/ 1993972 h 2600341"/>
                  <a:gd name="connsiteX726" fmla="*/ 2010513 w 6270636"/>
                  <a:gd name="connsiteY726" fmla="*/ 2016528 h 2600341"/>
                  <a:gd name="connsiteX727" fmla="*/ 2025551 w 6270636"/>
                  <a:gd name="connsiteY727" fmla="*/ 1996980 h 2600341"/>
                  <a:gd name="connsiteX728" fmla="*/ 2087204 w 6270636"/>
                  <a:gd name="connsiteY728" fmla="*/ 1948860 h 2600341"/>
                  <a:gd name="connsiteX729" fmla="*/ 2141340 w 6270636"/>
                  <a:gd name="connsiteY729" fmla="*/ 1954875 h 2600341"/>
                  <a:gd name="connsiteX730" fmla="*/ 2163896 w 6270636"/>
                  <a:gd name="connsiteY730" fmla="*/ 1960890 h 2600341"/>
                  <a:gd name="connsiteX731" fmla="*/ 2284196 w 6270636"/>
                  <a:gd name="connsiteY731" fmla="*/ 1598486 h 2600341"/>
                  <a:gd name="connsiteX732" fmla="*/ 1679688 w 6270636"/>
                  <a:gd name="connsiteY732" fmla="*/ 972926 h 2600341"/>
                  <a:gd name="connsiteX733" fmla="*/ 1672170 w 6270636"/>
                  <a:gd name="connsiteY733" fmla="*/ 972926 h 2600341"/>
                  <a:gd name="connsiteX734" fmla="*/ 1672170 w 6270636"/>
                  <a:gd name="connsiteY734" fmla="*/ 965407 h 2600341"/>
                  <a:gd name="connsiteX735" fmla="*/ 1676681 w 6270636"/>
                  <a:gd name="connsiteY735" fmla="*/ 900746 h 2600341"/>
                  <a:gd name="connsiteX736" fmla="*/ 1678185 w 6270636"/>
                  <a:gd name="connsiteY736" fmla="*/ 801499 h 2600341"/>
                  <a:gd name="connsiteX737" fmla="*/ 1679688 w 6270636"/>
                  <a:gd name="connsiteY737" fmla="*/ 709770 h 2600341"/>
                  <a:gd name="connsiteX738" fmla="*/ 1730816 w 6270636"/>
                  <a:gd name="connsiteY738" fmla="*/ 696236 h 2600341"/>
                  <a:gd name="connsiteX739" fmla="*/ 1792469 w 6270636"/>
                  <a:gd name="connsiteY739" fmla="*/ 682702 h 2600341"/>
                  <a:gd name="connsiteX740" fmla="*/ 1902243 w 6270636"/>
                  <a:gd name="connsiteY740" fmla="*/ 416539 h 2600341"/>
                  <a:gd name="connsiteX741" fmla="*/ 1867657 w 6270636"/>
                  <a:gd name="connsiteY741" fmla="*/ 499245 h 2600341"/>
                  <a:gd name="connsiteX742" fmla="*/ 1810515 w 6270636"/>
                  <a:gd name="connsiteY742" fmla="*/ 559395 h 2600341"/>
                  <a:gd name="connsiteX743" fmla="*/ 1759387 w 6270636"/>
                  <a:gd name="connsiteY743" fmla="*/ 613530 h 2600341"/>
                  <a:gd name="connsiteX744" fmla="*/ 1735327 w 6270636"/>
                  <a:gd name="connsiteY744" fmla="*/ 648116 h 2600341"/>
                  <a:gd name="connsiteX745" fmla="*/ 1747357 w 6270636"/>
                  <a:gd name="connsiteY745" fmla="*/ 607515 h 2600341"/>
                  <a:gd name="connsiteX746" fmla="*/ 1807507 w 6270636"/>
                  <a:gd name="connsiteY746" fmla="*/ 505260 h 2600341"/>
                  <a:gd name="connsiteX747" fmla="*/ 1861642 w 6270636"/>
                  <a:gd name="connsiteY747" fmla="*/ 418042 h 2600341"/>
                  <a:gd name="connsiteX748" fmla="*/ 1789462 w 6270636"/>
                  <a:gd name="connsiteY748" fmla="*/ 449621 h 2600341"/>
                  <a:gd name="connsiteX749" fmla="*/ 1691718 w 6270636"/>
                  <a:gd name="connsiteY749" fmla="*/ 506764 h 2600341"/>
                  <a:gd name="connsiteX750" fmla="*/ 1685703 w 6270636"/>
                  <a:gd name="connsiteY750" fmla="*/ 598492 h 2600341"/>
                  <a:gd name="connsiteX751" fmla="*/ 1682696 w 6270636"/>
                  <a:gd name="connsiteY751" fmla="*/ 679695 h 2600341"/>
                  <a:gd name="connsiteX752" fmla="*/ 1655628 w 6270636"/>
                  <a:gd name="connsiteY752" fmla="*/ 697740 h 2600341"/>
                  <a:gd name="connsiteX753" fmla="*/ 1645102 w 6270636"/>
                  <a:gd name="connsiteY753" fmla="*/ 694732 h 2600341"/>
                  <a:gd name="connsiteX754" fmla="*/ 1636080 w 6270636"/>
                  <a:gd name="connsiteY754" fmla="*/ 839092 h 2600341"/>
                  <a:gd name="connsiteX755" fmla="*/ 1633072 w 6270636"/>
                  <a:gd name="connsiteY755" fmla="*/ 846611 h 2600341"/>
                  <a:gd name="connsiteX756" fmla="*/ 1625553 w 6270636"/>
                  <a:gd name="connsiteY756" fmla="*/ 843604 h 2600341"/>
                  <a:gd name="connsiteX757" fmla="*/ 1580441 w 6270636"/>
                  <a:gd name="connsiteY757" fmla="*/ 799995 h 2600341"/>
                  <a:gd name="connsiteX758" fmla="*/ 1557885 w 6270636"/>
                  <a:gd name="connsiteY758" fmla="*/ 772927 h 2600341"/>
                  <a:gd name="connsiteX759" fmla="*/ 1529313 w 6270636"/>
                  <a:gd name="connsiteY759" fmla="*/ 751875 h 2600341"/>
                  <a:gd name="connsiteX760" fmla="*/ 1538336 w 6270636"/>
                  <a:gd name="connsiteY760" fmla="*/ 765409 h 2600341"/>
                  <a:gd name="connsiteX761" fmla="*/ 1569915 w 6270636"/>
                  <a:gd name="connsiteY761" fmla="*/ 815032 h 2600341"/>
                  <a:gd name="connsiteX762" fmla="*/ 1628561 w 6270636"/>
                  <a:gd name="connsiteY762" fmla="*/ 966911 h 2600341"/>
                  <a:gd name="connsiteX763" fmla="*/ 1577433 w 6270636"/>
                  <a:gd name="connsiteY763" fmla="*/ 983452 h 2600341"/>
                  <a:gd name="connsiteX764" fmla="*/ 1556381 w 6270636"/>
                  <a:gd name="connsiteY764" fmla="*/ 983452 h 2600341"/>
                  <a:gd name="connsiteX765" fmla="*/ 1381946 w 6270636"/>
                  <a:gd name="connsiteY765" fmla="*/ 1040595 h 2600341"/>
                  <a:gd name="connsiteX766" fmla="*/ 1380442 w 6270636"/>
                  <a:gd name="connsiteY766" fmla="*/ 1052625 h 2600341"/>
                  <a:gd name="connsiteX767" fmla="*/ 1384953 w 6270636"/>
                  <a:gd name="connsiteY767" fmla="*/ 1060144 h 2600341"/>
                  <a:gd name="connsiteX768" fmla="*/ 1766906 w 6270636"/>
                  <a:gd name="connsiteY768" fmla="*/ 993979 h 2600341"/>
                  <a:gd name="connsiteX769" fmla="*/ 1784951 w 6270636"/>
                  <a:gd name="connsiteY769" fmla="*/ 1004505 h 2600341"/>
                  <a:gd name="connsiteX770" fmla="*/ 1781943 w 6270636"/>
                  <a:gd name="connsiteY770" fmla="*/ 1033076 h 2600341"/>
                  <a:gd name="connsiteX771" fmla="*/ 1777432 w 6270636"/>
                  <a:gd name="connsiteY771" fmla="*/ 1042099 h 2600341"/>
                  <a:gd name="connsiteX772" fmla="*/ 1784951 w 6270636"/>
                  <a:gd name="connsiteY772" fmla="*/ 1048114 h 2600341"/>
                  <a:gd name="connsiteX773" fmla="*/ 1790966 w 6270636"/>
                  <a:gd name="connsiteY773" fmla="*/ 1052625 h 2600341"/>
                  <a:gd name="connsiteX774" fmla="*/ 1798485 w 6270636"/>
                  <a:gd name="connsiteY774" fmla="*/ 1078189 h 2600341"/>
                  <a:gd name="connsiteX775" fmla="*/ 1777432 w 6270636"/>
                  <a:gd name="connsiteY775" fmla="*/ 1103752 h 2600341"/>
                  <a:gd name="connsiteX776" fmla="*/ 1732319 w 6270636"/>
                  <a:gd name="connsiteY776" fmla="*/ 1106760 h 2600341"/>
                  <a:gd name="connsiteX777" fmla="*/ 1724801 w 6270636"/>
                  <a:gd name="connsiteY777" fmla="*/ 1106760 h 2600341"/>
                  <a:gd name="connsiteX778" fmla="*/ 1696230 w 6270636"/>
                  <a:gd name="connsiteY778" fmla="*/ 1112775 h 2600341"/>
                  <a:gd name="connsiteX779" fmla="*/ 1711267 w 6270636"/>
                  <a:gd name="connsiteY779" fmla="*/ 1132324 h 2600341"/>
                  <a:gd name="connsiteX780" fmla="*/ 1702245 w 6270636"/>
                  <a:gd name="connsiteY780" fmla="*/ 1168414 h 2600341"/>
                  <a:gd name="connsiteX781" fmla="*/ 1685703 w 6270636"/>
                  <a:gd name="connsiteY781" fmla="*/ 1175932 h 2600341"/>
                  <a:gd name="connsiteX782" fmla="*/ 1679688 w 6270636"/>
                  <a:gd name="connsiteY782" fmla="*/ 1178940 h 2600341"/>
                  <a:gd name="connsiteX783" fmla="*/ 1628561 w 6270636"/>
                  <a:gd name="connsiteY783" fmla="*/ 1212022 h 2600341"/>
                  <a:gd name="connsiteX784" fmla="*/ 1618035 w 6270636"/>
                  <a:gd name="connsiteY784" fmla="*/ 1240594 h 2600341"/>
                  <a:gd name="connsiteX785" fmla="*/ 1628561 w 6270636"/>
                  <a:gd name="connsiteY785" fmla="*/ 1261646 h 2600341"/>
                  <a:gd name="connsiteX786" fmla="*/ 1607508 w 6270636"/>
                  <a:gd name="connsiteY786" fmla="*/ 1249616 h 2600341"/>
                  <a:gd name="connsiteX787" fmla="*/ 1604501 w 6270636"/>
                  <a:gd name="connsiteY787" fmla="*/ 1249616 h 2600341"/>
                  <a:gd name="connsiteX788" fmla="*/ 1599990 w 6270636"/>
                  <a:gd name="connsiteY788" fmla="*/ 1269165 h 2600341"/>
                  <a:gd name="connsiteX789" fmla="*/ 1606005 w 6270636"/>
                  <a:gd name="connsiteY789" fmla="*/ 1279691 h 2600341"/>
                  <a:gd name="connsiteX790" fmla="*/ 1616531 w 6270636"/>
                  <a:gd name="connsiteY790" fmla="*/ 1315781 h 2600341"/>
                  <a:gd name="connsiteX791" fmla="*/ 1615027 w 6270636"/>
                  <a:gd name="connsiteY791" fmla="*/ 1320292 h 2600341"/>
                  <a:gd name="connsiteX792" fmla="*/ 1609012 w 6270636"/>
                  <a:gd name="connsiteY792" fmla="*/ 1320292 h 2600341"/>
                  <a:gd name="connsiteX793" fmla="*/ 1550366 w 6270636"/>
                  <a:gd name="connsiteY793" fmla="*/ 1278187 h 2600341"/>
                  <a:gd name="connsiteX794" fmla="*/ 1550366 w 6270636"/>
                  <a:gd name="connsiteY794" fmla="*/ 1272172 h 2600341"/>
                  <a:gd name="connsiteX795" fmla="*/ 1541343 w 6270636"/>
                  <a:gd name="connsiteY795" fmla="*/ 1254127 h 2600341"/>
                  <a:gd name="connsiteX796" fmla="*/ 1527810 w 6270636"/>
                  <a:gd name="connsiteY796" fmla="*/ 1252624 h 2600341"/>
                  <a:gd name="connsiteX797" fmla="*/ 1499238 w 6270636"/>
                  <a:gd name="connsiteY797" fmla="*/ 1273676 h 2600341"/>
                  <a:gd name="connsiteX798" fmla="*/ 1494727 w 6270636"/>
                  <a:gd name="connsiteY798" fmla="*/ 1278187 h 2600341"/>
                  <a:gd name="connsiteX799" fmla="*/ 1488712 w 6270636"/>
                  <a:gd name="connsiteY799" fmla="*/ 1275180 h 2600341"/>
                  <a:gd name="connsiteX800" fmla="*/ 1442096 w 6270636"/>
                  <a:gd name="connsiteY800" fmla="*/ 1258639 h 2600341"/>
                  <a:gd name="connsiteX801" fmla="*/ 1422547 w 6270636"/>
                  <a:gd name="connsiteY801" fmla="*/ 1267661 h 2600341"/>
                  <a:gd name="connsiteX802" fmla="*/ 1427059 w 6270636"/>
                  <a:gd name="connsiteY802" fmla="*/ 1314277 h 2600341"/>
                  <a:gd name="connsiteX803" fmla="*/ 1445103 w 6270636"/>
                  <a:gd name="connsiteY803" fmla="*/ 1341345 h 2600341"/>
                  <a:gd name="connsiteX804" fmla="*/ 1458637 w 6270636"/>
                  <a:gd name="connsiteY804" fmla="*/ 1345856 h 2600341"/>
                  <a:gd name="connsiteX805" fmla="*/ 1469163 w 6270636"/>
                  <a:gd name="connsiteY805" fmla="*/ 1341345 h 2600341"/>
                  <a:gd name="connsiteX806" fmla="*/ 1473675 w 6270636"/>
                  <a:gd name="connsiteY806" fmla="*/ 1333826 h 2600341"/>
                  <a:gd name="connsiteX807" fmla="*/ 1490216 w 6270636"/>
                  <a:gd name="connsiteY807" fmla="*/ 1317285 h 2600341"/>
                  <a:gd name="connsiteX808" fmla="*/ 1520291 w 6270636"/>
                  <a:gd name="connsiteY808" fmla="*/ 1329315 h 2600341"/>
                  <a:gd name="connsiteX809" fmla="*/ 1518787 w 6270636"/>
                  <a:gd name="connsiteY809" fmla="*/ 1374427 h 2600341"/>
                  <a:gd name="connsiteX810" fmla="*/ 1515780 w 6270636"/>
                  <a:gd name="connsiteY810" fmla="*/ 1381946 h 2600341"/>
                  <a:gd name="connsiteX811" fmla="*/ 1515780 w 6270636"/>
                  <a:gd name="connsiteY811" fmla="*/ 1413525 h 2600341"/>
                  <a:gd name="connsiteX812" fmla="*/ 1541343 w 6270636"/>
                  <a:gd name="connsiteY812" fmla="*/ 1424051 h 2600341"/>
                  <a:gd name="connsiteX813" fmla="*/ 1547358 w 6270636"/>
                  <a:gd name="connsiteY813" fmla="*/ 1425555 h 2600341"/>
                  <a:gd name="connsiteX814" fmla="*/ 1599990 w 6270636"/>
                  <a:gd name="connsiteY814" fmla="*/ 1476682 h 2600341"/>
                  <a:gd name="connsiteX815" fmla="*/ 1607508 w 6270636"/>
                  <a:gd name="connsiteY815" fmla="*/ 1475178 h 2600341"/>
                  <a:gd name="connsiteX816" fmla="*/ 1625553 w 6270636"/>
                  <a:gd name="connsiteY816" fmla="*/ 1473675 h 2600341"/>
                  <a:gd name="connsiteX817" fmla="*/ 1708260 w 6270636"/>
                  <a:gd name="connsiteY817" fmla="*/ 1431570 h 2600341"/>
                  <a:gd name="connsiteX818" fmla="*/ 1714275 w 6270636"/>
                  <a:gd name="connsiteY818" fmla="*/ 1424051 h 2600341"/>
                  <a:gd name="connsiteX819" fmla="*/ 1720290 w 6270636"/>
                  <a:gd name="connsiteY819" fmla="*/ 1431570 h 2600341"/>
                  <a:gd name="connsiteX820" fmla="*/ 1763898 w 6270636"/>
                  <a:gd name="connsiteY820" fmla="*/ 1469164 h 2600341"/>
                  <a:gd name="connsiteX821" fmla="*/ 1813522 w 6270636"/>
                  <a:gd name="connsiteY821" fmla="*/ 1469164 h 2600341"/>
                  <a:gd name="connsiteX822" fmla="*/ 1816530 w 6270636"/>
                  <a:gd name="connsiteY822" fmla="*/ 1466156 h 2600341"/>
                  <a:gd name="connsiteX823" fmla="*/ 1830063 w 6270636"/>
                  <a:gd name="connsiteY823" fmla="*/ 1458637 h 2600341"/>
                  <a:gd name="connsiteX824" fmla="*/ 1864650 w 6270636"/>
                  <a:gd name="connsiteY824" fmla="*/ 1479690 h 2600341"/>
                  <a:gd name="connsiteX825" fmla="*/ 1869161 w 6270636"/>
                  <a:gd name="connsiteY825" fmla="*/ 1488712 h 2600341"/>
                  <a:gd name="connsiteX826" fmla="*/ 1878183 w 6270636"/>
                  <a:gd name="connsiteY826" fmla="*/ 1506757 h 2600341"/>
                  <a:gd name="connsiteX827" fmla="*/ 1915777 w 6270636"/>
                  <a:gd name="connsiteY827" fmla="*/ 1518787 h 2600341"/>
                  <a:gd name="connsiteX828" fmla="*/ 1944348 w 6270636"/>
                  <a:gd name="connsiteY828" fmla="*/ 1523298 h 2600341"/>
                  <a:gd name="connsiteX829" fmla="*/ 1987957 w 6270636"/>
                  <a:gd name="connsiteY829" fmla="*/ 1553373 h 2600341"/>
                  <a:gd name="connsiteX830" fmla="*/ 1990965 w 6270636"/>
                  <a:gd name="connsiteY830" fmla="*/ 1556381 h 2600341"/>
                  <a:gd name="connsiteX831" fmla="*/ 1990965 w 6270636"/>
                  <a:gd name="connsiteY831" fmla="*/ 1559389 h 2600341"/>
                  <a:gd name="connsiteX832" fmla="*/ 2040588 w 6270636"/>
                  <a:gd name="connsiteY832" fmla="*/ 1630065 h 2600341"/>
                  <a:gd name="connsiteX833" fmla="*/ 2064648 w 6270636"/>
                  <a:gd name="connsiteY833" fmla="*/ 1636080 h 2600341"/>
                  <a:gd name="connsiteX834" fmla="*/ 2124798 w 6270636"/>
                  <a:gd name="connsiteY834" fmla="*/ 1678185 h 2600341"/>
                  <a:gd name="connsiteX835" fmla="*/ 2114272 w 6270636"/>
                  <a:gd name="connsiteY835" fmla="*/ 1720290 h 2600341"/>
                  <a:gd name="connsiteX836" fmla="*/ 2109761 w 6270636"/>
                  <a:gd name="connsiteY836" fmla="*/ 1726305 h 2600341"/>
                  <a:gd name="connsiteX837" fmla="*/ 2067656 w 6270636"/>
                  <a:gd name="connsiteY837" fmla="*/ 1766906 h 2600341"/>
                  <a:gd name="connsiteX838" fmla="*/ 2043596 w 6270636"/>
                  <a:gd name="connsiteY838" fmla="*/ 1809011 h 2600341"/>
                  <a:gd name="connsiteX839" fmla="*/ 2036077 w 6270636"/>
                  <a:gd name="connsiteY839" fmla="*/ 1812019 h 2600341"/>
                  <a:gd name="connsiteX840" fmla="*/ 2025551 w 6270636"/>
                  <a:gd name="connsiteY840" fmla="*/ 1819537 h 2600341"/>
                  <a:gd name="connsiteX841" fmla="*/ 2021040 w 6270636"/>
                  <a:gd name="connsiteY841" fmla="*/ 1833071 h 2600341"/>
                  <a:gd name="connsiteX842" fmla="*/ 2019536 w 6270636"/>
                  <a:gd name="connsiteY842" fmla="*/ 1839086 h 2600341"/>
                  <a:gd name="connsiteX843" fmla="*/ 1984949 w 6270636"/>
                  <a:gd name="connsiteY843" fmla="*/ 1893221 h 2600341"/>
                  <a:gd name="connsiteX844" fmla="*/ 1920288 w 6270636"/>
                  <a:gd name="connsiteY844" fmla="*/ 1908258 h 2600341"/>
                  <a:gd name="connsiteX845" fmla="*/ 1906755 w 6270636"/>
                  <a:gd name="connsiteY845" fmla="*/ 1903747 h 2600341"/>
                  <a:gd name="connsiteX846" fmla="*/ 1885702 w 6270636"/>
                  <a:gd name="connsiteY846" fmla="*/ 1899236 h 2600341"/>
                  <a:gd name="connsiteX847" fmla="*/ 1857131 w 6270636"/>
                  <a:gd name="connsiteY847" fmla="*/ 1915777 h 2600341"/>
                  <a:gd name="connsiteX848" fmla="*/ 1854123 w 6270636"/>
                  <a:gd name="connsiteY848" fmla="*/ 1950363 h 2600341"/>
                  <a:gd name="connsiteX849" fmla="*/ 1866153 w 6270636"/>
                  <a:gd name="connsiteY849" fmla="*/ 1966905 h 2600341"/>
                  <a:gd name="connsiteX850" fmla="*/ 1884198 w 6270636"/>
                  <a:gd name="connsiteY850" fmla="*/ 2009010 h 2600341"/>
                  <a:gd name="connsiteX851" fmla="*/ 1951867 w 6270636"/>
                  <a:gd name="connsiteY851" fmla="*/ 1992468 h 2600341"/>
                  <a:gd name="connsiteX852" fmla="*/ 762401 w 6270636"/>
                  <a:gd name="connsiteY852" fmla="*/ 1977431 h 2600341"/>
                  <a:gd name="connsiteX853" fmla="*/ 852626 w 6270636"/>
                  <a:gd name="connsiteY853" fmla="*/ 1993972 h 2600341"/>
                  <a:gd name="connsiteX854" fmla="*/ 930821 w 6270636"/>
                  <a:gd name="connsiteY854" fmla="*/ 1993972 h 2600341"/>
                  <a:gd name="connsiteX855" fmla="*/ 951874 w 6270636"/>
                  <a:gd name="connsiteY855" fmla="*/ 1980438 h 2600341"/>
                  <a:gd name="connsiteX856" fmla="*/ 1009016 w 6270636"/>
                  <a:gd name="connsiteY856" fmla="*/ 1954875 h 2600341"/>
                  <a:gd name="connsiteX857" fmla="*/ 981949 w 6270636"/>
                  <a:gd name="connsiteY857" fmla="*/ 1956378 h 2600341"/>
                  <a:gd name="connsiteX858" fmla="*/ 939843 w 6270636"/>
                  <a:gd name="connsiteY858" fmla="*/ 1975927 h 2600341"/>
                  <a:gd name="connsiteX859" fmla="*/ 897739 w 6270636"/>
                  <a:gd name="connsiteY859" fmla="*/ 1995476 h 2600341"/>
                  <a:gd name="connsiteX860" fmla="*/ 885709 w 6270636"/>
                  <a:gd name="connsiteY860" fmla="*/ 1998483 h 2600341"/>
                  <a:gd name="connsiteX861" fmla="*/ 890220 w 6270636"/>
                  <a:gd name="connsiteY861" fmla="*/ 1986453 h 2600341"/>
                  <a:gd name="connsiteX862" fmla="*/ 992475 w 6270636"/>
                  <a:gd name="connsiteY862" fmla="*/ 1924800 h 2600341"/>
                  <a:gd name="connsiteX863" fmla="*/ 1067662 w 6270636"/>
                  <a:gd name="connsiteY863" fmla="*/ 1881191 h 2600341"/>
                  <a:gd name="connsiteX864" fmla="*/ 1058640 w 6270636"/>
                  <a:gd name="connsiteY864" fmla="*/ 1843597 h 2600341"/>
                  <a:gd name="connsiteX865" fmla="*/ 908265 w 6270636"/>
                  <a:gd name="connsiteY865" fmla="*/ 1827056 h 2600341"/>
                  <a:gd name="connsiteX866" fmla="*/ 885709 w 6270636"/>
                  <a:gd name="connsiteY866" fmla="*/ 1828560 h 2600341"/>
                  <a:gd name="connsiteX867" fmla="*/ 760897 w 6270636"/>
                  <a:gd name="connsiteY867" fmla="*/ 1822545 h 2600341"/>
                  <a:gd name="connsiteX868" fmla="*/ 487215 w 6270636"/>
                  <a:gd name="connsiteY868" fmla="*/ 1864650 h 2600341"/>
                  <a:gd name="connsiteX869" fmla="*/ 439095 w 6270636"/>
                  <a:gd name="connsiteY869" fmla="*/ 1956378 h 2600341"/>
                  <a:gd name="connsiteX870" fmla="*/ 512779 w 6270636"/>
                  <a:gd name="connsiteY870" fmla="*/ 1998483 h 2600341"/>
                  <a:gd name="connsiteX871" fmla="*/ 598492 w 6270636"/>
                  <a:gd name="connsiteY871" fmla="*/ 1996980 h 2600341"/>
                  <a:gd name="connsiteX872" fmla="*/ 613530 w 6270636"/>
                  <a:gd name="connsiteY872" fmla="*/ 1996980 h 2600341"/>
                  <a:gd name="connsiteX873" fmla="*/ 762401 w 6270636"/>
                  <a:gd name="connsiteY873" fmla="*/ 1977431 h 2600341"/>
                  <a:gd name="connsiteX874" fmla="*/ 957889 w 6270636"/>
                  <a:gd name="connsiteY874" fmla="*/ 1948860 h 2600341"/>
                  <a:gd name="connsiteX875" fmla="*/ 911272 w 6270636"/>
                  <a:gd name="connsiteY875" fmla="*/ 1975927 h 2600341"/>
                  <a:gd name="connsiteX876" fmla="*/ 930821 w 6270636"/>
                  <a:gd name="connsiteY876" fmla="*/ 1963897 h 2600341"/>
                  <a:gd name="connsiteX877" fmla="*/ 957889 w 6270636"/>
                  <a:gd name="connsiteY877" fmla="*/ 1948860 h 2600341"/>
                  <a:gd name="connsiteX878" fmla="*/ 1276684 w 6270636"/>
                  <a:gd name="connsiteY878" fmla="*/ 500749 h 2600341"/>
                  <a:gd name="connsiteX879" fmla="*/ 1476682 w 6270636"/>
                  <a:gd name="connsiteY879" fmla="*/ 715785 h 2600341"/>
                  <a:gd name="connsiteX880" fmla="*/ 1493223 w 6270636"/>
                  <a:gd name="connsiteY880" fmla="*/ 718792 h 2600341"/>
                  <a:gd name="connsiteX881" fmla="*/ 1371420 w 6270636"/>
                  <a:gd name="connsiteY881" fmla="*/ 607515 h 2600341"/>
                  <a:gd name="connsiteX882" fmla="*/ 1375931 w 6270636"/>
                  <a:gd name="connsiteY882" fmla="*/ 593981 h 2600341"/>
                  <a:gd name="connsiteX883" fmla="*/ 1527810 w 6270636"/>
                  <a:gd name="connsiteY883" fmla="*/ 685710 h 2600341"/>
                  <a:gd name="connsiteX884" fmla="*/ 1530817 w 6270636"/>
                  <a:gd name="connsiteY884" fmla="*/ 688717 h 2600341"/>
                  <a:gd name="connsiteX885" fmla="*/ 1523298 w 6270636"/>
                  <a:gd name="connsiteY885" fmla="*/ 658642 h 2600341"/>
                  <a:gd name="connsiteX886" fmla="*/ 1452622 w 6270636"/>
                  <a:gd name="connsiteY886" fmla="*/ 545861 h 2600341"/>
                  <a:gd name="connsiteX887" fmla="*/ 1357886 w 6270636"/>
                  <a:gd name="connsiteY887" fmla="*/ 520297 h 2600341"/>
                  <a:gd name="connsiteX888" fmla="*/ 1276684 w 6270636"/>
                  <a:gd name="connsiteY888" fmla="*/ 500749 h 2600341"/>
                  <a:gd name="connsiteX889" fmla="*/ 1508261 w 6270636"/>
                  <a:gd name="connsiteY889" fmla="*/ 57143 h 2600341"/>
                  <a:gd name="connsiteX890" fmla="*/ 1491720 w 6270636"/>
                  <a:gd name="connsiteY890" fmla="*/ 177443 h 2600341"/>
                  <a:gd name="connsiteX891" fmla="*/ 1475178 w 6270636"/>
                  <a:gd name="connsiteY891" fmla="*/ 273682 h 2600341"/>
                  <a:gd name="connsiteX892" fmla="*/ 1523298 w 6270636"/>
                  <a:gd name="connsiteY892" fmla="*/ 386464 h 2600341"/>
                  <a:gd name="connsiteX893" fmla="*/ 1544351 w 6270636"/>
                  <a:gd name="connsiteY893" fmla="*/ 410524 h 2600341"/>
                  <a:gd name="connsiteX894" fmla="*/ 1593975 w 6270636"/>
                  <a:gd name="connsiteY894" fmla="*/ 541350 h 2600341"/>
                  <a:gd name="connsiteX895" fmla="*/ 1619538 w 6270636"/>
                  <a:gd name="connsiteY895" fmla="*/ 631575 h 2600341"/>
                  <a:gd name="connsiteX896" fmla="*/ 1607508 w 6270636"/>
                  <a:gd name="connsiteY896" fmla="*/ 569921 h 2600341"/>
                  <a:gd name="connsiteX897" fmla="*/ 1596982 w 6270636"/>
                  <a:gd name="connsiteY897" fmla="*/ 517290 h 2600341"/>
                  <a:gd name="connsiteX898" fmla="*/ 1586456 w 6270636"/>
                  <a:gd name="connsiteY898" fmla="*/ 469170 h 2600341"/>
                  <a:gd name="connsiteX899" fmla="*/ 1574426 w 6270636"/>
                  <a:gd name="connsiteY899" fmla="*/ 407516 h 2600341"/>
                  <a:gd name="connsiteX900" fmla="*/ 1565403 w 6270636"/>
                  <a:gd name="connsiteY900" fmla="*/ 401501 h 2600341"/>
                  <a:gd name="connsiteX901" fmla="*/ 1554877 w 6270636"/>
                  <a:gd name="connsiteY901" fmla="*/ 273682 h 2600341"/>
                  <a:gd name="connsiteX902" fmla="*/ 1559388 w 6270636"/>
                  <a:gd name="connsiteY902" fmla="*/ 261652 h 2600341"/>
                  <a:gd name="connsiteX903" fmla="*/ 1571418 w 6270636"/>
                  <a:gd name="connsiteY903" fmla="*/ 193984 h 2600341"/>
                  <a:gd name="connsiteX904" fmla="*/ 1580441 w 6270636"/>
                  <a:gd name="connsiteY904" fmla="*/ 169924 h 2600341"/>
                  <a:gd name="connsiteX905" fmla="*/ 1584952 w 6270636"/>
                  <a:gd name="connsiteY905" fmla="*/ 193984 h 2600341"/>
                  <a:gd name="connsiteX906" fmla="*/ 1574426 w 6270636"/>
                  <a:gd name="connsiteY906" fmla="*/ 263156 h 2600341"/>
                  <a:gd name="connsiteX907" fmla="*/ 1587960 w 6270636"/>
                  <a:gd name="connsiteY907" fmla="*/ 393982 h 2600341"/>
                  <a:gd name="connsiteX908" fmla="*/ 1610516 w 6270636"/>
                  <a:gd name="connsiteY908" fmla="*/ 393982 h 2600341"/>
                  <a:gd name="connsiteX909" fmla="*/ 1645102 w 6270636"/>
                  <a:gd name="connsiteY909" fmla="*/ 347366 h 2600341"/>
                  <a:gd name="connsiteX910" fmla="*/ 1609012 w 6270636"/>
                  <a:gd name="connsiteY910" fmla="*/ 135337 h 2600341"/>
                  <a:gd name="connsiteX911" fmla="*/ 1554877 w 6270636"/>
                  <a:gd name="connsiteY911" fmla="*/ 90225 h 2600341"/>
                  <a:gd name="connsiteX912" fmla="*/ 1508261 w 6270636"/>
                  <a:gd name="connsiteY912" fmla="*/ 57143 h 2600341"/>
                  <a:gd name="connsiteX913" fmla="*/ 1560892 w 6270636"/>
                  <a:gd name="connsiteY913" fmla="*/ 303757 h 2600341"/>
                  <a:gd name="connsiteX914" fmla="*/ 1571418 w 6270636"/>
                  <a:gd name="connsiteY914" fmla="*/ 386464 h 2600341"/>
                  <a:gd name="connsiteX915" fmla="*/ 1560892 w 6270636"/>
                  <a:gd name="connsiteY915" fmla="*/ 303757 h 26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</a:cxnLst>
                <a:rect l="l" t="t" r="r" b="b"/>
                <a:pathLst>
                  <a:path w="6270636" h="2600341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Freeform 48">
            <a:extLst>
              <a:ext uri="{FF2B5EF4-FFF2-40B4-BE49-F238E27FC236}">
                <a16:creationId xmlns:a16="http://schemas.microsoft.com/office/drawing/2014/main" id="{4359AA21-EC2B-BFEF-971D-94D10D87B4BB}"/>
              </a:ext>
            </a:extLst>
          </p:cNvPr>
          <p:cNvSpPr/>
          <p:nvPr userDrawn="1"/>
        </p:nvSpPr>
        <p:spPr>
          <a:xfrm>
            <a:off x="6186233" y="1718215"/>
            <a:ext cx="6010479" cy="86688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5A0CC0-7987-9040-8B8F-D3C665F1CB95}"/>
              </a:ext>
            </a:extLst>
          </p:cNvPr>
          <p:cNvSpPr/>
          <p:nvPr userDrawn="1"/>
        </p:nvSpPr>
        <p:spPr>
          <a:xfrm>
            <a:off x="511444" y="453836"/>
            <a:ext cx="6549756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9BB21E1-6301-F340-A3EB-88F8E6615C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9A2F2590-659E-2F4E-9B77-3EF6B78D5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278AC8-9627-2E4F-865B-D5B6A7F0C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867"/>
          <a:stretch/>
        </p:blipFill>
        <p:spPr>
          <a:xfrm>
            <a:off x="3752900" y="1247613"/>
            <a:ext cx="8439100" cy="5375657"/>
          </a:xfrm>
          <a:prstGeom prst="rect">
            <a:avLst/>
          </a:prstGeom>
        </p:spPr>
      </p:pic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E6FA9F7-0C1A-7347-A781-77BB594AB0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420553"/>
            <a:ext cx="5130800" cy="39131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F892F07-3D26-EA46-A5F7-831A0CED5616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9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A263E4CF-D9D5-6448-976F-02037919196A}"/>
              </a:ext>
            </a:extLst>
          </p:cNvPr>
          <p:cNvSpPr/>
          <p:nvPr userDrawn="1"/>
        </p:nvSpPr>
        <p:spPr>
          <a:xfrm>
            <a:off x="632638" y="567428"/>
            <a:ext cx="5912541" cy="5541739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E3606AA7-F9CD-6342-8AC5-0178F2535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356" y="1524912"/>
            <a:ext cx="5055171" cy="3808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Slide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141817D9-EF4F-5648-8536-69E23DB87BE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096000" y="1404749"/>
            <a:ext cx="5239644" cy="4704418"/>
          </a:xfrm>
          <a:custGeom>
            <a:avLst/>
            <a:gdLst>
              <a:gd name="connsiteX0" fmla="*/ 0 w 6056028"/>
              <a:gd name="connsiteY0" fmla="*/ 0 h 5437409"/>
              <a:gd name="connsiteX1" fmla="*/ 5002966 w 6056028"/>
              <a:gd name="connsiteY1" fmla="*/ 0 h 5437409"/>
              <a:gd name="connsiteX2" fmla="*/ 6056028 w 6056028"/>
              <a:gd name="connsiteY2" fmla="*/ 1052759 h 5437409"/>
              <a:gd name="connsiteX3" fmla="*/ 6056028 w 6056028"/>
              <a:gd name="connsiteY3" fmla="*/ 5437409 h 5437409"/>
              <a:gd name="connsiteX4" fmla="*/ 1546340 w 6056028"/>
              <a:gd name="connsiteY4" fmla="*/ 5437409 h 5437409"/>
              <a:gd name="connsiteX5" fmla="*/ 0 w 6056028"/>
              <a:gd name="connsiteY5" fmla="*/ 3891515 h 543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6028" h="5437409">
                <a:moveTo>
                  <a:pt x="0" y="0"/>
                </a:moveTo>
                <a:lnTo>
                  <a:pt x="5002966" y="0"/>
                </a:lnTo>
                <a:cubicBezTo>
                  <a:pt x="5584924" y="0"/>
                  <a:pt x="6056028" y="470971"/>
                  <a:pt x="6056028" y="1052759"/>
                </a:cubicBezTo>
                <a:lnTo>
                  <a:pt x="6056028" y="5437409"/>
                </a:lnTo>
                <a:lnTo>
                  <a:pt x="1546340" y="5437409"/>
                </a:lnTo>
                <a:cubicBezTo>
                  <a:pt x="692805" y="5437409"/>
                  <a:pt x="0" y="4744805"/>
                  <a:pt x="0" y="38915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91650004-395C-9C43-AE5F-4CE2B1EB3C37}"/>
              </a:ext>
            </a:extLst>
          </p:cNvPr>
          <p:cNvSpPr/>
          <p:nvPr userDrawn="1"/>
        </p:nvSpPr>
        <p:spPr>
          <a:xfrm>
            <a:off x="666427" y="1299620"/>
            <a:ext cx="11525573" cy="4716265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E5809F09-19F8-644E-93CF-7EED6ADA92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2169763"/>
            <a:ext cx="10479218" cy="34406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3E9E7B3E-59B0-DC4E-9561-9A1693329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443960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8DC6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12684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8DC6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91397C-5ADC-5295-0BCE-3A9A4982E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4" name="Graphic 12">
            <a:extLst>
              <a:ext uri="{FF2B5EF4-FFF2-40B4-BE49-F238E27FC236}">
                <a16:creationId xmlns:a16="http://schemas.microsoft.com/office/drawing/2014/main" id="{9F564081-4710-16F5-CFD0-EFED7220F6B1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8DC6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91397C-5ADC-5295-0BCE-3A9A4982E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4" name="Graphic 12">
            <a:extLst>
              <a:ext uri="{FF2B5EF4-FFF2-40B4-BE49-F238E27FC236}">
                <a16:creationId xmlns:a16="http://schemas.microsoft.com/office/drawing/2014/main" id="{9F564081-4710-16F5-CFD0-EFED7220F6B1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/>
          <p:nvPr/>
        </p:nvSpPr>
        <p:spPr>
          <a:xfrm>
            <a:off x="511444" y="453836"/>
            <a:ext cx="6033735" cy="5655332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>
            <a:spLocks noGrp="1"/>
          </p:cNvSpPr>
          <p:nvPr>
            <p:ph type="pic" idx="3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8DC6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91397C-5ADC-5295-0BCE-3A9A4982E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4" name="Graphic 12">
            <a:extLst>
              <a:ext uri="{FF2B5EF4-FFF2-40B4-BE49-F238E27FC236}">
                <a16:creationId xmlns:a16="http://schemas.microsoft.com/office/drawing/2014/main" id="{9F564081-4710-16F5-CFD0-EFED7220F6B1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8DC6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91397C-5ADC-5295-0BCE-3A9A4982E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4" name="Graphic 12">
            <a:extLst>
              <a:ext uri="{FF2B5EF4-FFF2-40B4-BE49-F238E27FC236}">
                <a16:creationId xmlns:a16="http://schemas.microsoft.com/office/drawing/2014/main" id="{9F564081-4710-16F5-CFD0-EFED7220F6B1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9FA70792-0674-9D4F-B2EB-1EA85D634C6B}"/>
              </a:ext>
            </a:extLst>
          </p:cNvPr>
          <p:cNvSpPr/>
          <p:nvPr userDrawn="1"/>
        </p:nvSpPr>
        <p:spPr>
          <a:xfrm rot="5400000" flipH="1">
            <a:off x="3544169" y="-2888292"/>
            <a:ext cx="5131224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D7D5BA7-4F69-404A-9C14-2AAE5C1069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D1B5276-4697-134C-5141-92087E53F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3" name="Graphic 12">
            <a:extLst>
              <a:ext uri="{FF2B5EF4-FFF2-40B4-BE49-F238E27FC236}">
                <a16:creationId xmlns:a16="http://schemas.microsoft.com/office/drawing/2014/main" id="{9C67662B-0CEE-FBC7-D294-08845D5FA785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6565CD-14A9-102E-64D3-ADE50FB947F6}"/>
              </a:ext>
            </a:extLst>
          </p:cNvPr>
          <p:cNvGrpSpPr/>
          <p:nvPr userDrawn="1"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" name="Graphic 83">
              <a:extLst>
                <a:ext uri="{FF2B5EF4-FFF2-40B4-BE49-F238E27FC236}">
                  <a16:creationId xmlns:a16="http://schemas.microsoft.com/office/drawing/2014/main" id="{C00150BE-4DA1-1DD8-7F5C-048506034CBA}"/>
                </a:ext>
              </a:extLst>
            </p:cNvPr>
            <p:cNvGrpSpPr/>
            <p:nvPr/>
          </p:nvGrpSpPr>
          <p:grpSpPr>
            <a:xfrm>
              <a:off x="2348838" y="6807724"/>
              <a:ext cx="1249545" cy="2223619"/>
              <a:chOff x="2348838" y="6807724"/>
              <a:chExt cx="1249545" cy="222361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E76BAF2-FE45-C7F4-C72C-D48FC631657F}"/>
                  </a:ext>
                </a:extLst>
              </p:cNvPr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>
                  <a:gd name="connsiteX0" fmla="*/ 453593 w 536931"/>
                  <a:gd name="connsiteY0" fmla="*/ 0 h 498493"/>
                  <a:gd name="connsiteX1" fmla="*/ 373894 w 536931"/>
                  <a:gd name="connsiteY1" fmla="*/ 13534 h 498493"/>
                  <a:gd name="connsiteX2" fmla="*/ 244572 w 536931"/>
                  <a:gd name="connsiteY2" fmla="*/ 45112 h 498493"/>
                  <a:gd name="connsiteX3" fmla="*/ 56603 w 536931"/>
                  <a:gd name="connsiteY3" fmla="*/ 114285 h 498493"/>
                  <a:gd name="connsiteX4" fmla="*/ 964 w 536931"/>
                  <a:gd name="connsiteY4" fmla="*/ 260149 h 498493"/>
                  <a:gd name="connsiteX5" fmla="*/ 101715 w 536931"/>
                  <a:gd name="connsiteY5" fmla="*/ 399997 h 498493"/>
                  <a:gd name="connsiteX6" fmla="*/ 205474 w 536931"/>
                  <a:gd name="connsiteY6" fmla="*/ 430072 h 498493"/>
                  <a:gd name="connsiteX7" fmla="*/ 318255 w 536931"/>
                  <a:gd name="connsiteY7" fmla="*/ 496238 h 498493"/>
                  <a:gd name="connsiteX8" fmla="*/ 328782 w 536931"/>
                  <a:gd name="connsiteY8" fmla="*/ 496238 h 498493"/>
                  <a:gd name="connsiteX9" fmla="*/ 331789 w 536931"/>
                  <a:gd name="connsiteY9" fmla="*/ 494734 h 498493"/>
                  <a:gd name="connsiteX10" fmla="*/ 315248 w 536931"/>
                  <a:gd name="connsiteY10" fmla="*/ 372930 h 498493"/>
                  <a:gd name="connsiteX11" fmla="*/ 247579 w 536931"/>
                  <a:gd name="connsiteY11" fmla="*/ 326314 h 498493"/>
                  <a:gd name="connsiteX12" fmla="*/ 205474 w 536931"/>
                  <a:gd name="connsiteY12" fmla="*/ 287216 h 498493"/>
                  <a:gd name="connsiteX13" fmla="*/ 255098 w 536931"/>
                  <a:gd name="connsiteY13" fmla="*/ 243608 h 498493"/>
                  <a:gd name="connsiteX14" fmla="*/ 363368 w 536931"/>
                  <a:gd name="connsiteY14" fmla="*/ 270675 h 498493"/>
                  <a:gd name="connsiteX15" fmla="*/ 434044 w 536931"/>
                  <a:gd name="connsiteY15" fmla="*/ 240600 h 498493"/>
                  <a:gd name="connsiteX16" fmla="*/ 536299 w 536931"/>
                  <a:gd name="connsiteY16" fmla="*/ 85714 h 498493"/>
                  <a:gd name="connsiteX17" fmla="*/ 453593 w 536931"/>
                  <a:gd name="connsiteY17" fmla="*/ 0 h 49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6931" h="498493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F50E4DA-9E2A-805D-72E1-D13D74A541A3}"/>
                  </a:ext>
                </a:extLst>
              </p:cNvPr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>
                  <a:gd name="connsiteX0" fmla="*/ 488461 w 491926"/>
                  <a:gd name="connsiteY0" fmla="*/ 271298 h 675803"/>
                  <a:gd name="connsiteX1" fmla="*/ 446356 w 491926"/>
                  <a:gd name="connsiteY1" fmla="*/ 242726 h 675803"/>
                  <a:gd name="connsiteX2" fmla="*/ 390717 w 491926"/>
                  <a:gd name="connsiteY2" fmla="*/ 185584 h 675803"/>
                  <a:gd name="connsiteX3" fmla="*/ 306507 w 491926"/>
                  <a:gd name="connsiteY3" fmla="*/ 96863 h 675803"/>
                  <a:gd name="connsiteX4" fmla="*/ 201244 w 491926"/>
                  <a:gd name="connsiteY4" fmla="*/ 41224 h 675803"/>
                  <a:gd name="connsiteX5" fmla="*/ 91471 w 491926"/>
                  <a:gd name="connsiteY5" fmla="*/ 623 h 675803"/>
                  <a:gd name="connsiteX6" fmla="*/ 83952 w 491926"/>
                  <a:gd name="connsiteY6" fmla="*/ 2127 h 675803"/>
                  <a:gd name="connsiteX7" fmla="*/ 26809 w 491926"/>
                  <a:gd name="connsiteY7" fmla="*/ 75810 h 675803"/>
                  <a:gd name="connsiteX8" fmla="*/ 22298 w 491926"/>
                  <a:gd name="connsiteY8" fmla="*/ 80321 h 675803"/>
                  <a:gd name="connsiteX9" fmla="*/ 4253 w 491926"/>
                  <a:gd name="connsiteY9" fmla="*/ 164532 h 675803"/>
                  <a:gd name="connsiteX10" fmla="*/ 1246 w 491926"/>
                  <a:gd name="connsiteY10" fmla="*/ 269794 h 675803"/>
                  <a:gd name="connsiteX11" fmla="*/ 20795 w 491926"/>
                  <a:gd name="connsiteY11" fmla="*/ 347989 h 675803"/>
                  <a:gd name="connsiteX12" fmla="*/ 80945 w 491926"/>
                  <a:gd name="connsiteY12" fmla="*/ 426184 h 675803"/>
                  <a:gd name="connsiteX13" fmla="*/ 108012 w 491926"/>
                  <a:gd name="connsiteY13" fmla="*/ 635205 h 675803"/>
                  <a:gd name="connsiteX14" fmla="*/ 133576 w 491926"/>
                  <a:gd name="connsiteY14" fmla="*/ 674303 h 675803"/>
                  <a:gd name="connsiteX15" fmla="*/ 207259 w 491926"/>
                  <a:gd name="connsiteY15" fmla="*/ 647235 h 675803"/>
                  <a:gd name="connsiteX16" fmla="*/ 253876 w 491926"/>
                  <a:gd name="connsiteY16" fmla="*/ 599115 h 675803"/>
                  <a:gd name="connsiteX17" fmla="*/ 261394 w 491926"/>
                  <a:gd name="connsiteY17" fmla="*/ 570544 h 675803"/>
                  <a:gd name="connsiteX18" fmla="*/ 258387 w 491926"/>
                  <a:gd name="connsiteY18" fmla="*/ 507387 h 675803"/>
                  <a:gd name="connsiteX19" fmla="*/ 357634 w 491926"/>
                  <a:gd name="connsiteY19" fmla="*/ 483326 h 675803"/>
                  <a:gd name="connsiteX20" fmla="*/ 426807 w 491926"/>
                  <a:gd name="connsiteY20" fmla="*/ 430695 h 675803"/>
                  <a:gd name="connsiteX21" fmla="*/ 470416 w 491926"/>
                  <a:gd name="connsiteY21" fmla="*/ 354004 h 675803"/>
                  <a:gd name="connsiteX22" fmla="*/ 488461 w 491926"/>
                  <a:gd name="connsiteY22" fmla="*/ 271298 h 67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1926" h="675803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E9CEAE3-4F0E-EC78-D6AA-B42A2670E9B9}"/>
                  </a:ext>
                </a:extLst>
              </p:cNvPr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>
                  <a:gd name="connsiteX0" fmla="*/ 604235 w 604234"/>
                  <a:gd name="connsiteY0" fmla="*/ 761980 h 1048156"/>
                  <a:gd name="connsiteX1" fmla="*/ 507995 w 604234"/>
                  <a:gd name="connsiteY1" fmla="*/ 590553 h 1048156"/>
                  <a:gd name="connsiteX2" fmla="*/ 482431 w 604234"/>
                  <a:gd name="connsiteY2" fmla="*/ 471756 h 1048156"/>
                  <a:gd name="connsiteX3" fmla="*/ 449349 w 604234"/>
                  <a:gd name="connsiteY3" fmla="*/ 384539 h 1048156"/>
                  <a:gd name="connsiteX4" fmla="*/ 225290 w 604234"/>
                  <a:gd name="connsiteY4" fmla="*/ 330404 h 1048156"/>
                  <a:gd name="connsiteX5" fmla="*/ 154613 w 604234"/>
                  <a:gd name="connsiteY5" fmla="*/ 34165 h 1048156"/>
                  <a:gd name="connsiteX6" fmla="*/ 151606 w 604234"/>
                  <a:gd name="connsiteY6" fmla="*/ 26647 h 1048156"/>
                  <a:gd name="connsiteX7" fmla="*/ 162132 w 604234"/>
                  <a:gd name="connsiteY7" fmla="*/ 13113 h 1048156"/>
                  <a:gd name="connsiteX8" fmla="*/ 151606 w 604234"/>
                  <a:gd name="connsiteY8" fmla="*/ 2587 h 1048156"/>
                  <a:gd name="connsiteX9" fmla="*/ 11757 w 604234"/>
                  <a:gd name="connsiteY9" fmla="*/ 551455 h 1048156"/>
                  <a:gd name="connsiteX10" fmla="*/ 321530 w 604234"/>
                  <a:gd name="connsiteY10" fmla="*/ 990550 h 1048156"/>
                  <a:gd name="connsiteX11" fmla="*/ 592205 w 604234"/>
                  <a:gd name="connsiteY11" fmla="*/ 996565 h 1048156"/>
                  <a:gd name="connsiteX12" fmla="*/ 592205 w 604234"/>
                  <a:gd name="connsiteY12" fmla="*/ 989047 h 1048156"/>
                  <a:gd name="connsiteX13" fmla="*/ 604235 w 604234"/>
                  <a:gd name="connsiteY13" fmla="*/ 761980 h 10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4234" h="1048156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777710E-DFF1-293A-DA94-75C7CBAE188D}"/>
                  </a:ext>
                </a:extLst>
              </p:cNvPr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>
                  <a:gd name="connsiteX0" fmla="*/ 627960 w 697334"/>
                  <a:gd name="connsiteY0" fmla="*/ 274918 h 1163667"/>
                  <a:gd name="connsiteX1" fmla="*/ 376834 w 697334"/>
                  <a:gd name="connsiteY1" fmla="*/ 31310 h 1163667"/>
                  <a:gd name="connsiteX2" fmla="*/ 226459 w 697334"/>
                  <a:gd name="connsiteY2" fmla="*/ 7250 h 1163667"/>
                  <a:gd name="connsiteX3" fmla="*/ 193376 w 697334"/>
                  <a:gd name="connsiteY3" fmla="*/ 43340 h 1163667"/>
                  <a:gd name="connsiteX4" fmla="*/ 193376 w 697334"/>
                  <a:gd name="connsiteY4" fmla="*/ 43340 h 1163667"/>
                  <a:gd name="connsiteX5" fmla="*/ 191872 w 697334"/>
                  <a:gd name="connsiteY5" fmla="*/ 53866 h 1163667"/>
                  <a:gd name="connsiteX6" fmla="*/ 142249 w 697334"/>
                  <a:gd name="connsiteY6" fmla="*/ 234316 h 1163667"/>
                  <a:gd name="connsiteX7" fmla="*/ 11422 w 697334"/>
                  <a:gd name="connsiteY7" fmla="*/ 357624 h 1163667"/>
                  <a:gd name="connsiteX8" fmla="*/ 29468 w 697334"/>
                  <a:gd name="connsiteY8" fmla="*/ 422285 h 1163667"/>
                  <a:gd name="connsiteX9" fmla="*/ 56535 w 697334"/>
                  <a:gd name="connsiteY9" fmla="*/ 405744 h 1163667"/>
                  <a:gd name="connsiteX10" fmla="*/ 95633 w 697334"/>
                  <a:gd name="connsiteY10" fmla="*/ 387699 h 1163667"/>
                  <a:gd name="connsiteX11" fmla="*/ 193376 w 697334"/>
                  <a:gd name="connsiteY11" fmla="*/ 387699 h 1163667"/>
                  <a:gd name="connsiteX12" fmla="*/ 364804 w 697334"/>
                  <a:gd name="connsiteY12" fmla="*/ 495969 h 1163667"/>
                  <a:gd name="connsiteX13" fmla="*/ 503149 w 697334"/>
                  <a:gd name="connsiteY13" fmla="*/ 638825 h 1163667"/>
                  <a:gd name="connsiteX14" fmla="*/ 492622 w 697334"/>
                  <a:gd name="connsiteY14" fmla="*/ 829801 h 1163667"/>
                  <a:gd name="connsiteX15" fmla="*/ 348263 w 697334"/>
                  <a:gd name="connsiteY15" fmla="*/ 939575 h 1163667"/>
                  <a:gd name="connsiteX16" fmla="*/ 273075 w 697334"/>
                  <a:gd name="connsiteY16" fmla="*/ 1070401 h 1163667"/>
                  <a:gd name="connsiteX17" fmla="*/ 348263 w 697334"/>
                  <a:gd name="connsiteY17" fmla="*/ 1163634 h 1163667"/>
                  <a:gd name="connsiteX18" fmla="*/ 588863 w 697334"/>
                  <a:gd name="connsiteY18" fmla="*/ 978673 h 1163667"/>
                  <a:gd name="connsiteX19" fmla="*/ 627960 w 697334"/>
                  <a:gd name="connsiteY19" fmla="*/ 274918 h 11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7334" h="1163667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83">
                <a:extLst>
                  <a:ext uri="{FF2B5EF4-FFF2-40B4-BE49-F238E27FC236}">
                    <a16:creationId xmlns:a16="http://schemas.microsoft.com/office/drawing/2014/main" id="{3BE665FF-0DAC-FF0A-F21B-AE212DA1B783}"/>
                  </a:ext>
                </a:extLst>
              </p:cNvPr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  <a:solidFill>
                <a:srgbClr val="8DC641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8743E89-42E1-E523-299E-9BDFB38D00FB}"/>
                    </a:ext>
                  </a:extLst>
                </p:cNvPr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>
                    <a:gd name="connsiteX0" fmla="*/ 359343 w 360330"/>
                    <a:gd name="connsiteY0" fmla="*/ 293327 h 330825"/>
                    <a:gd name="connsiteX1" fmla="*/ 279644 w 360330"/>
                    <a:gd name="connsiteY1" fmla="*/ 67765 h 330825"/>
                    <a:gd name="connsiteX2" fmla="*/ 13480 w 360330"/>
                    <a:gd name="connsiteY2" fmla="*/ 96 h 330825"/>
                    <a:gd name="connsiteX3" fmla="*/ 2954 w 360330"/>
                    <a:gd name="connsiteY3" fmla="*/ 24156 h 330825"/>
                    <a:gd name="connsiteX4" fmla="*/ 69119 w 360330"/>
                    <a:gd name="connsiteY4" fmla="*/ 147463 h 330825"/>
                    <a:gd name="connsiteX5" fmla="*/ 141299 w 360330"/>
                    <a:gd name="connsiteY5" fmla="*/ 236185 h 330825"/>
                    <a:gd name="connsiteX6" fmla="*/ 329268 w 360330"/>
                    <a:gd name="connsiteY6" fmla="*/ 323402 h 330825"/>
                    <a:gd name="connsiteX7" fmla="*/ 356335 w 360330"/>
                    <a:gd name="connsiteY7" fmla="*/ 317387 h 330825"/>
                    <a:gd name="connsiteX8" fmla="*/ 357839 w 360330"/>
                    <a:gd name="connsiteY8" fmla="*/ 299342 h 330825"/>
                    <a:gd name="connsiteX9" fmla="*/ 359343 w 360330"/>
                    <a:gd name="connsiteY9" fmla="*/ 293327 h 33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330" h="330825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E932F38-9CAF-36C0-A207-A93AECE8176C}"/>
                    </a:ext>
                  </a:extLst>
                </p:cNvPr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>
                    <a:gd name="connsiteX0" fmla="*/ 275637 w 278617"/>
                    <a:gd name="connsiteY0" fmla="*/ 274297 h 539813"/>
                    <a:gd name="connsiteX1" fmla="*/ 201954 w 278617"/>
                    <a:gd name="connsiteY1" fmla="*/ 134448 h 539813"/>
                    <a:gd name="connsiteX2" fmla="*/ 77142 w 278617"/>
                    <a:gd name="connsiteY2" fmla="*/ 3622 h 539813"/>
                    <a:gd name="connsiteX3" fmla="*/ 53082 w 278617"/>
                    <a:gd name="connsiteY3" fmla="*/ 14148 h 539813"/>
                    <a:gd name="connsiteX4" fmla="*/ 29022 w 278617"/>
                    <a:gd name="connsiteY4" fmla="*/ 182568 h 539813"/>
                    <a:gd name="connsiteX5" fmla="*/ 451 w 278617"/>
                    <a:gd name="connsiteY5" fmla="*/ 319409 h 539813"/>
                    <a:gd name="connsiteX6" fmla="*/ 36541 w 278617"/>
                    <a:gd name="connsiteY6" fmla="*/ 430687 h 539813"/>
                    <a:gd name="connsiteX7" fmla="*/ 132781 w 278617"/>
                    <a:gd name="connsiteY7" fmla="*/ 535949 h 539813"/>
                    <a:gd name="connsiteX8" fmla="*/ 155337 w 278617"/>
                    <a:gd name="connsiteY8" fmla="*/ 531438 h 539813"/>
                    <a:gd name="connsiteX9" fmla="*/ 155337 w 278617"/>
                    <a:gd name="connsiteY9" fmla="*/ 531438 h 539813"/>
                    <a:gd name="connsiteX10" fmla="*/ 158345 w 278617"/>
                    <a:gd name="connsiteY10" fmla="*/ 528431 h 539813"/>
                    <a:gd name="connsiteX11" fmla="*/ 275637 w 278617"/>
                    <a:gd name="connsiteY11" fmla="*/ 274297 h 539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617" h="539813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47220D11-E491-4CC6-0C4B-5599E806AC05}"/>
                    </a:ext>
                  </a:extLst>
                </p:cNvPr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>
                    <a:gd name="connsiteX0" fmla="*/ 257893 w 274468"/>
                    <a:gd name="connsiteY0" fmla="*/ 13545 h 379484"/>
                    <a:gd name="connsiteX1" fmla="*/ 236841 w 274468"/>
                    <a:gd name="connsiteY1" fmla="*/ 1515 h 379484"/>
                    <a:gd name="connsiteX2" fmla="*/ 110526 w 274468"/>
                    <a:gd name="connsiteY2" fmla="*/ 60162 h 379484"/>
                    <a:gd name="connsiteX3" fmla="*/ 30827 w 274468"/>
                    <a:gd name="connsiteY3" fmla="*/ 120312 h 379484"/>
                    <a:gd name="connsiteX4" fmla="*/ 11278 w 274468"/>
                    <a:gd name="connsiteY4" fmla="*/ 207529 h 379484"/>
                    <a:gd name="connsiteX5" fmla="*/ 3759 w 274468"/>
                    <a:gd name="connsiteY5" fmla="*/ 297754 h 379484"/>
                    <a:gd name="connsiteX6" fmla="*/ 2256 w 274468"/>
                    <a:gd name="connsiteY6" fmla="*/ 300762 h 379484"/>
                    <a:gd name="connsiteX7" fmla="*/ 2256 w 274468"/>
                    <a:gd name="connsiteY7" fmla="*/ 324822 h 379484"/>
                    <a:gd name="connsiteX8" fmla="*/ 752 w 274468"/>
                    <a:gd name="connsiteY8" fmla="*/ 341363 h 379484"/>
                    <a:gd name="connsiteX9" fmla="*/ 23308 w 274468"/>
                    <a:gd name="connsiteY9" fmla="*/ 351889 h 379484"/>
                    <a:gd name="connsiteX10" fmla="*/ 86466 w 274468"/>
                    <a:gd name="connsiteY10" fmla="*/ 377453 h 379484"/>
                    <a:gd name="connsiteX11" fmla="*/ 214284 w 274468"/>
                    <a:gd name="connsiteY11" fmla="*/ 339859 h 379484"/>
                    <a:gd name="connsiteX12" fmla="*/ 257893 w 274468"/>
                    <a:gd name="connsiteY12" fmla="*/ 13545 h 37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4468" h="379484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aphic 83">
              <a:extLst>
                <a:ext uri="{FF2B5EF4-FFF2-40B4-BE49-F238E27FC236}">
                  <a16:creationId xmlns:a16="http://schemas.microsoft.com/office/drawing/2014/main" id="{2585067D-428D-933C-4222-1212CBE6C0B6}"/>
                </a:ext>
              </a:extLst>
            </p:cNvPr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5272B69-FE87-DE2F-7959-53D17770A5B0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>
                  <a:gd name="connsiteX0" fmla="*/ 1990965 w 6270636"/>
                  <a:gd name="connsiteY0" fmla="*/ 2598479 h 2600341"/>
                  <a:gd name="connsiteX1" fmla="*/ 1875176 w 6270636"/>
                  <a:gd name="connsiteY1" fmla="*/ 2538329 h 2600341"/>
                  <a:gd name="connsiteX2" fmla="*/ 1843597 w 6270636"/>
                  <a:gd name="connsiteY2" fmla="*/ 2491713 h 2600341"/>
                  <a:gd name="connsiteX3" fmla="*/ 1843597 w 6270636"/>
                  <a:gd name="connsiteY3" fmla="*/ 2500736 h 2600341"/>
                  <a:gd name="connsiteX4" fmla="*/ 1833071 w 6270636"/>
                  <a:gd name="connsiteY4" fmla="*/ 2542841 h 2600341"/>
                  <a:gd name="connsiteX5" fmla="*/ 1812018 w 6270636"/>
                  <a:gd name="connsiteY5" fmla="*/ 2551863 h 2600341"/>
                  <a:gd name="connsiteX6" fmla="*/ 1760891 w 6270636"/>
                  <a:gd name="connsiteY6" fmla="*/ 2512766 h 2600341"/>
                  <a:gd name="connsiteX7" fmla="*/ 1721793 w 6270636"/>
                  <a:gd name="connsiteY7" fmla="*/ 2415022 h 2600341"/>
                  <a:gd name="connsiteX8" fmla="*/ 1721793 w 6270636"/>
                  <a:gd name="connsiteY8" fmla="*/ 2390962 h 2600341"/>
                  <a:gd name="connsiteX9" fmla="*/ 1612020 w 6270636"/>
                  <a:gd name="connsiteY9" fmla="*/ 2518781 h 2600341"/>
                  <a:gd name="connsiteX10" fmla="*/ 1527810 w 6270636"/>
                  <a:gd name="connsiteY10" fmla="*/ 2511262 h 2600341"/>
                  <a:gd name="connsiteX11" fmla="*/ 1524802 w 6270636"/>
                  <a:gd name="connsiteY11" fmla="*/ 2508254 h 2600341"/>
                  <a:gd name="connsiteX12" fmla="*/ 1526306 w 6270636"/>
                  <a:gd name="connsiteY12" fmla="*/ 2503743 h 2600341"/>
                  <a:gd name="connsiteX13" fmla="*/ 1595478 w 6270636"/>
                  <a:gd name="connsiteY13" fmla="*/ 2378932 h 2600341"/>
                  <a:gd name="connsiteX14" fmla="*/ 1601493 w 6270636"/>
                  <a:gd name="connsiteY14" fmla="*/ 2374421 h 2600341"/>
                  <a:gd name="connsiteX15" fmla="*/ 1606005 w 6270636"/>
                  <a:gd name="connsiteY15" fmla="*/ 2380436 h 2600341"/>
                  <a:gd name="connsiteX16" fmla="*/ 1652621 w 6270636"/>
                  <a:gd name="connsiteY16" fmla="*/ 2401488 h 2600341"/>
                  <a:gd name="connsiteX17" fmla="*/ 1684200 w 6270636"/>
                  <a:gd name="connsiteY17" fmla="*/ 2409007 h 2600341"/>
                  <a:gd name="connsiteX18" fmla="*/ 1702245 w 6270636"/>
                  <a:gd name="connsiteY18" fmla="*/ 2371413 h 2600341"/>
                  <a:gd name="connsiteX19" fmla="*/ 1643598 w 6270636"/>
                  <a:gd name="connsiteY19" fmla="*/ 2366902 h 2600341"/>
                  <a:gd name="connsiteX20" fmla="*/ 1612020 w 6270636"/>
                  <a:gd name="connsiteY20" fmla="*/ 2368406 h 2600341"/>
                  <a:gd name="connsiteX21" fmla="*/ 1612020 w 6270636"/>
                  <a:gd name="connsiteY21" fmla="*/ 2368406 h 2600341"/>
                  <a:gd name="connsiteX22" fmla="*/ 1602997 w 6270636"/>
                  <a:gd name="connsiteY22" fmla="*/ 2362391 h 2600341"/>
                  <a:gd name="connsiteX23" fmla="*/ 1616531 w 6270636"/>
                  <a:gd name="connsiteY23" fmla="*/ 2329308 h 2600341"/>
                  <a:gd name="connsiteX24" fmla="*/ 1619538 w 6270636"/>
                  <a:gd name="connsiteY24" fmla="*/ 2326301 h 2600341"/>
                  <a:gd name="connsiteX25" fmla="*/ 1622546 w 6270636"/>
                  <a:gd name="connsiteY25" fmla="*/ 2323293 h 2600341"/>
                  <a:gd name="connsiteX26" fmla="*/ 1651117 w 6270636"/>
                  <a:gd name="connsiteY26" fmla="*/ 2291715 h 2600341"/>
                  <a:gd name="connsiteX27" fmla="*/ 1651117 w 6270636"/>
                  <a:gd name="connsiteY27" fmla="*/ 2291715 h 2600341"/>
                  <a:gd name="connsiteX28" fmla="*/ 1673673 w 6270636"/>
                  <a:gd name="connsiteY28" fmla="*/ 2236076 h 2600341"/>
                  <a:gd name="connsiteX29" fmla="*/ 1679688 w 6270636"/>
                  <a:gd name="connsiteY29" fmla="*/ 2153370 h 2600341"/>
                  <a:gd name="connsiteX30" fmla="*/ 1628561 w 6270636"/>
                  <a:gd name="connsiteY30" fmla="*/ 2103746 h 2600341"/>
                  <a:gd name="connsiteX31" fmla="*/ 1560892 w 6270636"/>
                  <a:gd name="connsiteY31" fmla="*/ 2145851 h 2600341"/>
                  <a:gd name="connsiteX32" fmla="*/ 1654125 w 6270636"/>
                  <a:gd name="connsiteY32" fmla="*/ 2148858 h 2600341"/>
                  <a:gd name="connsiteX33" fmla="*/ 1654125 w 6270636"/>
                  <a:gd name="connsiteY33" fmla="*/ 2243595 h 2600341"/>
                  <a:gd name="connsiteX34" fmla="*/ 1571418 w 6270636"/>
                  <a:gd name="connsiteY34" fmla="*/ 2264647 h 2600341"/>
                  <a:gd name="connsiteX35" fmla="*/ 1535328 w 6270636"/>
                  <a:gd name="connsiteY35" fmla="*/ 2178933 h 2600341"/>
                  <a:gd name="connsiteX36" fmla="*/ 1424051 w 6270636"/>
                  <a:gd name="connsiteY36" fmla="*/ 2386451 h 2600341"/>
                  <a:gd name="connsiteX37" fmla="*/ 1419540 w 6270636"/>
                  <a:gd name="connsiteY37" fmla="*/ 2412015 h 2600341"/>
                  <a:gd name="connsiteX38" fmla="*/ 1472171 w 6270636"/>
                  <a:gd name="connsiteY38" fmla="*/ 2416526 h 2600341"/>
                  <a:gd name="connsiteX39" fmla="*/ 1509765 w 6270636"/>
                  <a:gd name="connsiteY39" fmla="*/ 2481187 h 2600341"/>
                  <a:gd name="connsiteX40" fmla="*/ 1509765 w 6270636"/>
                  <a:gd name="connsiteY40" fmla="*/ 2488706 h 2600341"/>
                  <a:gd name="connsiteX41" fmla="*/ 1502246 w 6270636"/>
                  <a:gd name="connsiteY41" fmla="*/ 2488706 h 2600341"/>
                  <a:gd name="connsiteX42" fmla="*/ 1418036 w 6270636"/>
                  <a:gd name="connsiteY42" fmla="*/ 2464646 h 2600341"/>
                  <a:gd name="connsiteX43" fmla="*/ 1402998 w 6270636"/>
                  <a:gd name="connsiteY43" fmla="*/ 2431563 h 2600341"/>
                  <a:gd name="connsiteX44" fmla="*/ 1368412 w 6270636"/>
                  <a:gd name="connsiteY44" fmla="*/ 2449608 h 2600341"/>
                  <a:gd name="connsiteX45" fmla="*/ 1330818 w 6270636"/>
                  <a:gd name="connsiteY45" fmla="*/ 2512766 h 2600341"/>
                  <a:gd name="connsiteX46" fmla="*/ 1351871 w 6270636"/>
                  <a:gd name="connsiteY46" fmla="*/ 2512766 h 2600341"/>
                  <a:gd name="connsiteX47" fmla="*/ 1433073 w 6270636"/>
                  <a:gd name="connsiteY47" fmla="*/ 2524796 h 2600341"/>
                  <a:gd name="connsiteX48" fmla="*/ 1503750 w 6270636"/>
                  <a:gd name="connsiteY48" fmla="*/ 2535322 h 2600341"/>
                  <a:gd name="connsiteX49" fmla="*/ 1524802 w 6270636"/>
                  <a:gd name="connsiteY49" fmla="*/ 2536826 h 2600341"/>
                  <a:gd name="connsiteX50" fmla="*/ 1506757 w 6270636"/>
                  <a:gd name="connsiteY50" fmla="*/ 2548856 h 2600341"/>
                  <a:gd name="connsiteX51" fmla="*/ 1354878 w 6270636"/>
                  <a:gd name="connsiteY51" fmla="*/ 2571412 h 2600341"/>
                  <a:gd name="connsiteX52" fmla="*/ 1318788 w 6270636"/>
                  <a:gd name="connsiteY52" fmla="*/ 2529307 h 2600341"/>
                  <a:gd name="connsiteX53" fmla="*/ 1284202 w 6270636"/>
                  <a:gd name="connsiteY53" fmla="*/ 2533818 h 2600341"/>
                  <a:gd name="connsiteX54" fmla="*/ 1120293 w 6270636"/>
                  <a:gd name="connsiteY54" fmla="*/ 2509758 h 2600341"/>
                  <a:gd name="connsiteX55" fmla="*/ 1114279 w 6270636"/>
                  <a:gd name="connsiteY55" fmla="*/ 2419533 h 2600341"/>
                  <a:gd name="connsiteX56" fmla="*/ 1159391 w 6270636"/>
                  <a:gd name="connsiteY56" fmla="*/ 2362391 h 2600341"/>
                  <a:gd name="connsiteX57" fmla="*/ 1157887 w 6270636"/>
                  <a:gd name="connsiteY57" fmla="*/ 2362391 h 2600341"/>
                  <a:gd name="connsiteX58" fmla="*/ 1135331 w 6270636"/>
                  <a:gd name="connsiteY58" fmla="*/ 2362391 h 2600341"/>
                  <a:gd name="connsiteX59" fmla="*/ 1019542 w 6270636"/>
                  <a:gd name="connsiteY59" fmla="*/ 2436075 h 2600341"/>
                  <a:gd name="connsiteX60" fmla="*/ 906761 w 6270636"/>
                  <a:gd name="connsiteY60" fmla="*/ 2401488 h 2600341"/>
                  <a:gd name="connsiteX61" fmla="*/ 900746 w 6270636"/>
                  <a:gd name="connsiteY61" fmla="*/ 2329308 h 2600341"/>
                  <a:gd name="connsiteX62" fmla="*/ 903754 w 6270636"/>
                  <a:gd name="connsiteY62" fmla="*/ 2294722 h 2600341"/>
                  <a:gd name="connsiteX63" fmla="*/ 905257 w 6270636"/>
                  <a:gd name="connsiteY63" fmla="*/ 2249610 h 2600341"/>
                  <a:gd name="connsiteX64" fmla="*/ 893227 w 6270636"/>
                  <a:gd name="connsiteY64" fmla="*/ 2099235 h 2600341"/>
                  <a:gd name="connsiteX65" fmla="*/ 742852 w 6270636"/>
                  <a:gd name="connsiteY65" fmla="*/ 2021040 h 2600341"/>
                  <a:gd name="connsiteX66" fmla="*/ 712777 w 6270636"/>
                  <a:gd name="connsiteY66" fmla="*/ 2018032 h 2600341"/>
                  <a:gd name="connsiteX67" fmla="*/ 612026 w 6270636"/>
                  <a:gd name="connsiteY67" fmla="*/ 2016528 h 2600341"/>
                  <a:gd name="connsiteX68" fmla="*/ 609019 w 6270636"/>
                  <a:gd name="connsiteY68" fmla="*/ 2016528 h 2600341"/>
                  <a:gd name="connsiteX69" fmla="*/ 481200 w 6270636"/>
                  <a:gd name="connsiteY69" fmla="*/ 2036077 h 2600341"/>
                  <a:gd name="connsiteX70" fmla="*/ 401501 w 6270636"/>
                  <a:gd name="connsiteY70" fmla="*/ 2042092 h 2600341"/>
                  <a:gd name="connsiteX71" fmla="*/ 278194 w 6270636"/>
                  <a:gd name="connsiteY71" fmla="*/ 2048107 h 2600341"/>
                  <a:gd name="connsiteX72" fmla="*/ 0 w 6270636"/>
                  <a:gd name="connsiteY72" fmla="*/ 2048107 h 2600341"/>
                  <a:gd name="connsiteX73" fmla="*/ 0 w 6270636"/>
                  <a:gd name="connsiteY73" fmla="*/ 2033070 h 2600341"/>
                  <a:gd name="connsiteX74" fmla="*/ 278194 w 6270636"/>
                  <a:gd name="connsiteY74" fmla="*/ 2033070 h 2600341"/>
                  <a:gd name="connsiteX75" fmla="*/ 399997 w 6270636"/>
                  <a:gd name="connsiteY75" fmla="*/ 2027055 h 2600341"/>
                  <a:gd name="connsiteX76" fmla="*/ 481200 w 6270636"/>
                  <a:gd name="connsiteY76" fmla="*/ 2021040 h 2600341"/>
                  <a:gd name="connsiteX77" fmla="*/ 515786 w 6270636"/>
                  <a:gd name="connsiteY77" fmla="*/ 2018032 h 2600341"/>
                  <a:gd name="connsiteX78" fmla="*/ 509771 w 6270636"/>
                  <a:gd name="connsiteY78" fmla="*/ 2018032 h 2600341"/>
                  <a:gd name="connsiteX79" fmla="*/ 421050 w 6270636"/>
                  <a:gd name="connsiteY79" fmla="*/ 1965401 h 2600341"/>
                  <a:gd name="connsiteX80" fmla="*/ 475185 w 6270636"/>
                  <a:gd name="connsiteY80" fmla="*/ 1857131 h 2600341"/>
                  <a:gd name="connsiteX81" fmla="*/ 757890 w 6270636"/>
                  <a:gd name="connsiteY81" fmla="*/ 1812019 h 2600341"/>
                  <a:gd name="connsiteX82" fmla="*/ 881197 w 6270636"/>
                  <a:gd name="connsiteY82" fmla="*/ 1818033 h 2600341"/>
                  <a:gd name="connsiteX83" fmla="*/ 903754 w 6270636"/>
                  <a:gd name="connsiteY83" fmla="*/ 1816530 h 2600341"/>
                  <a:gd name="connsiteX84" fmla="*/ 1066158 w 6270636"/>
                  <a:gd name="connsiteY84" fmla="*/ 1837582 h 2600341"/>
                  <a:gd name="connsiteX85" fmla="*/ 1079692 w 6270636"/>
                  <a:gd name="connsiteY85" fmla="*/ 1887206 h 2600341"/>
                  <a:gd name="connsiteX86" fmla="*/ 992475 w 6270636"/>
                  <a:gd name="connsiteY86" fmla="*/ 1942845 h 2600341"/>
                  <a:gd name="connsiteX87" fmla="*/ 986460 w 6270636"/>
                  <a:gd name="connsiteY87" fmla="*/ 1944348 h 2600341"/>
                  <a:gd name="connsiteX88" fmla="*/ 1051121 w 6270636"/>
                  <a:gd name="connsiteY88" fmla="*/ 1948860 h 2600341"/>
                  <a:gd name="connsiteX89" fmla="*/ 1061647 w 6270636"/>
                  <a:gd name="connsiteY89" fmla="*/ 1950363 h 2600341"/>
                  <a:gd name="connsiteX90" fmla="*/ 1060143 w 6270636"/>
                  <a:gd name="connsiteY90" fmla="*/ 1965401 h 2600341"/>
                  <a:gd name="connsiteX91" fmla="*/ 957889 w 6270636"/>
                  <a:gd name="connsiteY91" fmla="*/ 1996980 h 2600341"/>
                  <a:gd name="connsiteX92" fmla="*/ 936836 w 6270636"/>
                  <a:gd name="connsiteY92" fmla="*/ 2010513 h 2600341"/>
                  <a:gd name="connsiteX93" fmla="*/ 845107 w 6270636"/>
                  <a:gd name="connsiteY93" fmla="*/ 2012017 h 2600341"/>
                  <a:gd name="connsiteX94" fmla="*/ 694732 w 6270636"/>
                  <a:gd name="connsiteY94" fmla="*/ 2001491 h 2600341"/>
                  <a:gd name="connsiteX95" fmla="*/ 714281 w 6270636"/>
                  <a:gd name="connsiteY95" fmla="*/ 2002995 h 2600341"/>
                  <a:gd name="connsiteX96" fmla="*/ 742852 w 6270636"/>
                  <a:gd name="connsiteY96" fmla="*/ 2006002 h 2600341"/>
                  <a:gd name="connsiteX97" fmla="*/ 906761 w 6270636"/>
                  <a:gd name="connsiteY97" fmla="*/ 2094723 h 2600341"/>
                  <a:gd name="connsiteX98" fmla="*/ 920295 w 6270636"/>
                  <a:gd name="connsiteY98" fmla="*/ 2251113 h 2600341"/>
                  <a:gd name="connsiteX99" fmla="*/ 918791 w 6270636"/>
                  <a:gd name="connsiteY99" fmla="*/ 2296226 h 2600341"/>
                  <a:gd name="connsiteX100" fmla="*/ 915784 w 6270636"/>
                  <a:gd name="connsiteY100" fmla="*/ 2333820 h 2600341"/>
                  <a:gd name="connsiteX101" fmla="*/ 918791 w 6270636"/>
                  <a:gd name="connsiteY101" fmla="*/ 2396977 h 2600341"/>
                  <a:gd name="connsiteX102" fmla="*/ 1016535 w 6270636"/>
                  <a:gd name="connsiteY102" fmla="*/ 2425548 h 2600341"/>
                  <a:gd name="connsiteX103" fmla="*/ 1120293 w 6270636"/>
                  <a:gd name="connsiteY103" fmla="*/ 2360887 h 2600341"/>
                  <a:gd name="connsiteX104" fmla="*/ 1076685 w 6270636"/>
                  <a:gd name="connsiteY104" fmla="*/ 2324797 h 2600341"/>
                  <a:gd name="connsiteX105" fmla="*/ 1079692 w 6270636"/>
                  <a:gd name="connsiteY105" fmla="*/ 2273670 h 2600341"/>
                  <a:gd name="connsiteX106" fmla="*/ 1082700 w 6270636"/>
                  <a:gd name="connsiteY106" fmla="*/ 2270662 h 2600341"/>
                  <a:gd name="connsiteX107" fmla="*/ 1085707 w 6270636"/>
                  <a:gd name="connsiteY107" fmla="*/ 2270662 h 2600341"/>
                  <a:gd name="connsiteX108" fmla="*/ 1156383 w 6270636"/>
                  <a:gd name="connsiteY108" fmla="*/ 2314271 h 2600341"/>
                  <a:gd name="connsiteX109" fmla="*/ 1144354 w 6270636"/>
                  <a:gd name="connsiteY109" fmla="*/ 2351865 h 2600341"/>
                  <a:gd name="connsiteX110" fmla="*/ 1154880 w 6270636"/>
                  <a:gd name="connsiteY110" fmla="*/ 2351865 h 2600341"/>
                  <a:gd name="connsiteX111" fmla="*/ 1215030 w 6270636"/>
                  <a:gd name="connsiteY111" fmla="*/ 2269158 h 2600341"/>
                  <a:gd name="connsiteX112" fmla="*/ 1228563 w 6270636"/>
                  <a:gd name="connsiteY112" fmla="*/ 2237580 h 2600341"/>
                  <a:gd name="connsiteX113" fmla="*/ 1261646 w 6270636"/>
                  <a:gd name="connsiteY113" fmla="*/ 2187956 h 2600341"/>
                  <a:gd name="connsiteX114" fmla="*/ 1321796 w 6270636"/>
                  <a:gd name="connsiteY114" fmla="*/ 2096227 h 2600341"/>
                  <a:gd name="connsiteX115" fmla="*/ 1227060 w 6270636"/>
                  <a:gd name="connsiteY115" fmla="*/ 2100738 h 2600341"/>
                  <a:gd name="connsiteX116" fmla="*/ 1267661 w 6270636"/>
                  <a:gd name="connsiteY116" fmla="*/ 1986453 h 2600341"/>
                  <a:gd name="connsiteX117" fmla="*/ 1348863 w 6270636"/>
                  <a:gd name="connsiteY117" fmla="*/ 2002995 h 2600341"/>
                  <a:gd name="connsiteX118" fmla="*/ 1353375 w 6270636"/>
                  <a:gd name="connsiteY118" fmla="*/ 2009010 h 2600341"/>
                  <a:gd name="connsiteX119" fmla="*/ 1348863 w 6270636"/>
                  <a:gd name="connsiteY119" fmla="*/ 1993972 h 2600341"/>
                  <a:gd name="connsiteX120" fmla="*/ 1269165 w 6270636"/>
                  <a:gd name="connsiteY120" fmla="*/ 1966905 h 2600341"/>
                  <a:gd name="connsiteX121" fmla="*/ 1141346 w 6270636"/>
                  <a:gd name="connsiteY121" fmla="*/ 2025551 h 2600341"/>
                  <a:gd name="connsiteX122" fmla="*/ 1133827 w 6270636"/>
                  <a:gd name="connsiteY122" fmla="*/ 2046603 h 2600341"/>
                  <a:gd name="connsiteX123" fmla="*/ 1006008 w 6270636"/>
                  <a:gd name="connsiteY123" fmla="*/ 2207505 h 2600341"/>
                  <a:gd name="connsiteX124" fmla="*/ 977437 w 6270636"/>
                  <a:gd name="connsiteY124" fmla="*/ 2204497 h 2600341"/>
                  <a:gd name="connsiteX125" fmla="*/ 989467 w 6270636"/>
                  <a:gd name="connsiteY125" fmla="*/ 2157881 h 2600341"/>
                  <a:gd name="connsiteX126" fmla="*/ 1051121 w 6270636"/>
                  <a:gd name="connsiteY126" fmla="*/ 2082693 h 2600341"/>
                  <a:gd name="connsiteX127" fmla="*/ 1127812 w 6270636"/>
                  <a:gd name="connsiteY127" fmla="*/ 2018032 h 2600341"/>
                  <a:gd name="connsiteX128" fmla="*/ 1096233 w 6270636"/>
                  <a:gd name="connsiteY128" fmla="*/ 1897732 h 2600341"/>
                  <a:gd name="connsiteX129" fmla="*/ 1075181 w 6270636"/>
                  <a:gd name="connsiteY129" fmla="*/ 1854123 h 2600341"/>
                  <a:gd name="connsiteX130" fmla="*/ 1024054 w 6270636"/>
                  <a:gd name="connsiteY130" fmla="*/ 1602997 h 2600341"/>
                  <a:gd name="connsiteX131" fmla="*/ 1317285 w 6270636"/>
                  <a:gd name="connsiteY131" fmla="*/ 1064655 h 2600341"/>
                  <a:gd name="connsiteX132" fmla="*/ 1324803 w 6270636"/>
                  <a:gd name="connsiteY132" fmla="*/ 1060144 h 2600341"/>
                  <a:gd name="connsiteX133" fmla="*/ 1329315 w 6270636"/>
                  <a:gd name="connsiteY133" fmla="*/ 1067662 h 2600341"/>
                  <a:gd name="connsiteX134" fmla="*/ 1306759 w 6270636"/>
                  <a:gd name="connsiteY134" fmla="*/ 1139842 h 2600341"/>
                  <a:gd name="connsiteX135" fmla="*/ 1293225 w 6270636"/>
                  <a:gd name="connsiteY135" fmla="*/ 1157887 h 2600341"/>
                  <a:gd name="connsiteX136" fmla="*/ 1282698 w 6270636"/>
                  <a:gd name="connsiteY136" fmla="*/ 1249616 h 2600341"/>
                  <a:gd name="connsiteX137" fmla="*/ 1296232 w 6270636"/>
                  <a:gd name="connsiteY137" fmla="*/ 1275180 h 2600341"/>
                  <a:gd name="connsiteX138" fmla="*/ 1314277 w 6270636"/>
                  <a:gd name="connsiteY138" fmla="*/ 1330819 h 2600341"/>
                  <a:gd name="connsiteX139" fmla="*/ 1312773 w 6270636"/>
                  <a:gd name="connsiteY139" fmla="*/ 1338337 h 2600341"/>
                  <a:gd name="connsiteX140" fmla="*/ 1312773 w 6270636"/>
                  <a:gd name="connsiteY140" fmla="*/ 1347360 h 2600341"/>
                  <a:gd name="connsiteX141" fmla="*/ 1330818 w 6270636"/>
                  <a:gd name="connsiteY141" fmla="*/ 1362397 h 2600341"/>
                  <a:gd name="connsiteX142" fmla="*/ 1359390 w 6270636"/>
                  <a:gd name="connsiteY142" fmla="*/ 1392472 h 2600341"/>
                  <a:gd name="connsiteX143" fmla="*/ 1362397 w 6270636"/>
                  <a:gd name="connsiteY143" fmla="*/ 1399991 h 2600341"/>
                  <a:gd name="connsiteX144" fmla="*/ 1375931 w 6270636"/>
                  <a:gd name="connsiteY144" fmla="*/ 1399991 h 2600341"/>
                  <a:gd name="connsiteX145" fmla="*/ 1378938 w 6270636"/>
                  <a:gd name="connsiteY145" fmla="*/ 1398487 h 2600341"/>
                  <a:gd name="connsiteX146" fmla="*/ 1467660 w 6270636"/>
                  <a:gd name="connsiteY146" fmla="*/ 1427059 h 2600341"/>
                  <a:gd name="connsiteX147" fmla="*/ 1493223 w 6270636"/>
                  <a:gd name="connsiteY147" fmla="*/ 1448111 h 2600341"/>
                  <a:gd name="connsiteX148" fmla="*/ 1497735 w 6270636"/>
                  <a:gd name="connsiteY148" fmla="*/ 1451119 h 2600341"/>
                  <a:gd name="connsiteX149" fmla="*/ 1589463 w 6270636"/>
                  <a:gd name="connsiteY149" fmla="*/ 1484201 h 2600341"/>
                  <a:gd name="connsiteX150" fmla="*/ 1548862 w 6270636"/>
                  <a:gd name="connsiteY150" fmla="*/ 1448111 h 2600341"/>
                  <a:gd name="connsiteX151" fmla="*/ 1542847 w 6270636"/>
                  <a:gd name="connsiteY151" fmla="*/ 1446607 h 2600341"/>
                  <a:gd name="connsiteX152" fmla="*/ 1509765 w 6270636"/>
                  <a:gd name="connsiteY152" fmla="*/ 1430066 h 2600341"/>
                  <a:gd name="connsiteX153" fmla="*/ 1506757 w 6270636"/>
                  <a:gd name="connsiteY153" fmla="*/ 1384953 h 2600341"/>
                  <a:gd name="connsiteX154" fmla="*/ 1509765 w 6270636"/>
                  <a:gd name="connsiteY154" fmla="*/ 1377435 h 2600341"/>
                  <a:gd name="connsiteX155" fmla="*/ 1512772 w 6270636"/>
                  <a:gd name="connsiteY155" fmla="*/ 1342848 h 2600341"/>
                  <a:gd name="connsiteX156" fmla="*/ 1500742 w 6270636"/>
                  <a:gd name="connsiteY156" fmla="*/ 1338337 h 2600341"/>
                  <a:gd name="connsiteX157" fmla="*/ 1493223 w 6270636"/>
                  <a:gd name="connsiteY157" fmla="*/ 1347360 h 2600341"/>
                  <a:gd name="connsiteX158" fmla="*/ 1487208 w 6270636"/>
                  <a:gd name="connsiteY158" fmla="*/ 1357886 h 2600341"/>
                  <a:gd name="connsiteX159" fmla="*/ 1466156 w 6270636"/>
                  <a:gd name="connsiteY159" fmla="*/ 1366909 h 2600341"/>
                  <a:gd name="connsiteX160" fmla="*/ 1443600 w 6270636"/>
                  <a:gd name="connsiteY160" fmla="*/ 1359390 h 2600341"/>
                  <a:gd name="connsiteX161" fmla="*/ 1419540 w 6270636"/>
                  <a:gd name="connsiteY161" fmla="*/ 1326307 h 2600341"/>
                  <a:gd name="connsiteX162" fmla="*/ 1418036 w 6270636"/>
                  <a:gd name="connsiteY162" fmla="*/ 1264653 h 2600341"/>
                  <a:gd name="connsiteX163" fmla="*/ 1446607 w 6270636"/>
                  <a:gd name="connsiteY163" fmla="*/ 1249616 h 2600341"/>
                  <a:gd name="connsiteX164" fmla="*/ 1497735 w 6270636"/>
                  <a:gd name="connsiteY164" fmla="*/ 1264653 h 2600341"/>
                  <a:gd name="connsiteX165" fmla="*/ 1530817 w 6270636"/>
                  <a:gd name="connsiteY165" fmla="*/ 1243601 h 2600341"/>
                  <a:gd name="connsiteX166" fmla="*/ 1551870 w 6270636"/>
                  <a:gd name="connsiteY166" fmla="*/ 1245105 h 2600341"/>
                  <a:gd name="connsiteX167" fmla="*/ 1569915 w 6270636"/>
                  <a:gd name="connsiteY167" fmla="*/ 1276684 h 2600341"/>
                  <a:gd name="connsiteX168" fmla="*/ 1569915 w 6270636"/>
                  <a:gd name="connsiteY168" fmla="*/ 1282699 h 2600341"/>
                  <a:gd name="connsiteX169" fmla="*/ 1604501 w 6270636"/>
                  <a:gd name="connsiteY169" fmla="*/ 1312774 h 2600341"/>
                  <a:gd name="connsiteX170" fmla="*/ 1595478 w 6270636"/>
                  <a:gd name="connsiteY170" fmla="*/ 1293225 h 2600341"/>
                  <a:gd name="connsiteX171" fmla="*/ 1589463 w 6270636"/>
                  <a:gd name="connsiteY171" fmla="*/ 1281195 h 2600341"/>
                  <a:gd name="connsiteX172" fmla="*/ 1596982 w 6270636"/>
                  <a:gd name="connsiteY172" fmla="*/ 1243601 h 2600341"/>
                  <a:gd name="connsiteX173" fmla="*/ 1604501 w 6270636"/>
                  <a:gd name="connsiteY173" fmla="*/ 1239090 h 2600341"/>
                  <a:gd name="connsiteX174" fmla="*/ 1621042 w 6270636"/>
                  <a:gd name="connsiteY174" fmla="*/ 1204504 h 2600341"/>
                  <a:gd name="connsiteX175" fmla="*/ 1678185 w 6270636"/>
                  <a:gd name="connsiteY175" fmla="*/ 1168414 h 2600341"/>
                  <a:gd name="connsiteX176" fmla="*/ 1684200 w 6270636"/>
                  <a:gd name="connsiteY176" fmla="*/ 1165406 h 2600341"/>
                  <a:gd name="connsiteX177" fmla="*/ 1696230 w 6270636"/>
                  <a:gd name="connsiteY177" fmla="*/ 1159391 h 2600341"/>
                  <a:gd name="connsiteX178" fmla="*/ 1700741 w 6270636"/>
                  <a:gd name="connsiteY178" fmla="*/ 1138339 h 2600341"/>
                  <a:gd name="connsiteX179" fmla="*/ 1687207 w 6270636"/>
                  <a:gd name="connsiteY179" fmla="*/ 1124805 h 2600341"/>
                  <a:gd name="connsiteX180" fmla="*/ 1676681 w 6270636"/>
                  <a:gd name="connsiteY180" fmla="*/ 1123301 h 2600341"/>
                  <a:gd name="connsiteX181" fmla="*/ 1681192 w 6270636"/>
                  <a:gd name="connsiteY181" fmla="*/ 1112775 h 2600341"/>
                  <a:gd name="connsiteX182" fmla="*/ 1730816 w 6270636"/>
                  <a:gd name="connsiteY182" fmla="*/ 1091722 h 2600341"/>
                  <a:gd name="connsiteX183" fmla="*/ 1738335 w 6270636"/>
                  <a:gd name="connsiteY183" fmla="*/ 1091722 h 2600341"/>
                  <a:gd name="connsiteX184" fmla="*/ 1775928 w 6270636"/>
                  <a:gd name="connsiteY184" fmla="*/ 1090219 h 2600341"/>
                  <a:gd name="connsiteX185" fmla="*/ 1787958 w 6270636"/>
                  <a:gd name="connsiteY185" fmla="*/ 1075181 h 2600341"/>
                  <a:gd name="connsiteX186" fmla="*/ 1784951 w 6270636"/>
                  <a:gd name="connsiteY186" fmla="*/ 1063151 h 2600341"/>
                  <a:gd name="connsiteX187" fmla="*/ 1780440 w 6270636"/>
                  <a:gd name="connsiteY187" fmla="*/ 1060144 h 2600341"/>
                  <a:gd name="connsiteX188" fmla="*/ 1766906 w 6270636"/>
                  <a:gd name="connsiteY188" fmla="*/ 1046610 h 2600341"/>
                  <a:gd name="connsiteX189" fmla="*/ 1771417 w 6270636"/>
                  <a:gd name="connsiteY189" fmla="*/ 1024054 h 2600341"/>
                  <a:gd name="connsiteX190" fmla="*/ 1774425 w 6270636"/>
                  <a:gd name="connsiteY190" fmla="*/ 1012024 h 2600341"/>
                  <a:gd name="connsiteX191" fmla="*/ 1766906 w 6270636"/>
                  <a:gd name="connsiteY191" fmla="*/ 1007512 h 2600341"/>
                  <a:gd name="connsiteX192" fmla="*/ 1387961 w 6270636"/>
                  <a:gd name="connsiteY192" fmla="*/ 1073677 h 2600341"/>
                  <a:gd name="connsiteX193" fmla="*/ 1384953 w 6270636"/>
                  <a:gd name="connsiteY193" fmla="*/ 1075181 h 2600341"/>
                  <a:gd name="connsiteX194" fmla="*/ 1381946 w 6270636"/>
                  <a:gd name="connsiteY194" fmla="*/ 1073677 h 2600341"/>
                  <a:gd name="connsiteX195" fmla="*/ 1366909 w 6270636"/>
                  <a:gd name="connsiteY195" fmla="*/ 1054129 h 2600341"/>
                  <a:gd name="connsiteX196" fmla="*/ 1371420 w 6270636"/>
                  <a:gd name="connsiteY196" fmla="*/ 1027061 h 2600341"/>
                  <a:gd name="connsiteX197" fmla="*/ 1372923 w 6270636"/>
                  <a:gd name="connsiteY197" fmla="*/ 1025557 h 2600341"/>
                  <a:gd name="connsiteX198" fmla="*/ 1374427 w 6270636"/>
                  <a:gd name="connsiteY198" fmla="*/ 1024054 h 2600341"/>
                  <a:gd name="connsiteX199" fmla="*/ 1556381 w 6270636"/>
                  <a:gd name="connsiteY199" fmla="*/ 965407 h 2600341"/>
                  <a:gd name="connsiteX200" fmla="*/ 1580441 w 6270636"/>
                  <a:gd name="connsiteY200" fmla="*/ 965407 h 2600341"/>
                  <a:gd name="connsiteX201" fmla="*/ 1618035 w 6270636"/>
                  <a:gd name="connsiteY201" fmla="*/ 954881 h 2600341"/>
                  <a:gd name="connsiteX202" fmla="*/ 1559388 w 6270636"/>
                  <a:gd name="connsiteY202" fmla="*/ 818040 h 2600341"/>
                  <a:gd name="connsiteX203" fmla="*/ 1526306 w 6270636"/>
                  <a:gd name="connsiteY203" fmla="*/ 768416 h 2600341"/>
                  <a:gd name="connsiteX204" fmla="*/ 1505253 w 6270636"/>
                  <a:gd name="connsiteY204" fmla="*/ 735334 h 2600341"/>
                  <a:gd name="connsiteX205" fmla="*/ 1473675 w 6270636"/>
                  <a:gd name="connsiteY205" fmla="*/ 727815 h 2600341"/>
                  <a:gd name="connsiteX206" fmla="*/ 1260142 w 6270636"/>
                  <a:gd name="connsiteY206" fmla="*/ 487215 h 2600341"/>
                  <a:gd name="connsiteX207" fmla="*/ 1258638 w 6270636"/>
                  <a:gd name="connsiteY207" fmla="*/ 473681 h 2600341"/>
                  <a:gd name="connsiteX208" fmla="*/ 1270668 w 6270636"/>
                  <a:gd name="connsiteY208" fmla="*/ 479696 h 2600341"/>
                  <a:gd name="connsiteX209" fmla="*/ 1360893 w 6270636"/>
                  <a:gd name="connsiteY209" fmla="*/ 502252 h 2600341"/>
                  <a:gd name="connsiteX210" fmla="*/ 1461645 w 6270636"/>
                  <a:gd name="connsiteY210" fmla="*/ 530824 h 2600341"/>
                  <a:gd name="connsiteX211" fmla="*/ 1539840 w 6270636"/>
                  <a:gd name="connsiteY211" fmla="*/ 652627 h 2600341"/>
                  <a:gd name="connsiteX212" fmla="*/ 1554877 w 6270636"/>
                  <a:gd name="connsiteY212" fmla="*/ 705259 h 2600341"/>
                  <a:gd name="connsiteX213" fmla="*/ 1565403 w 6270636"/>
                  <a:gd name="connsiteY213" fmla="*/ 732326 h 2600341"/>
                  <a:gd name="connsiteX214" fmla="*/ 1542847 w 6270636"/>
                  <a:gd name="connsiteY214" fmla="*/ 714281 h 2600341"/>
                  <a:gd name="connsiteX215" fmla="*/ 1518787 w 6270636"/>
                  <a:gd name="connsiteY215" fmla="*/ 694732 h 2600341"/>
                  <a:gd name="connsiteX216" fmla="*/ 1449615 w 6270636"/>
                  <a:gd name="connsiteY216" fmla="*/ 642101 h 2600341"/>
                  <a:gd name="connsiteX217" fmla="*/ 1515780 w 6270636"/>
                  <a:gd name="connsiteY217" fmla="*/ 723304 h 2600341"/>
                  <a:gd name="connsiteX218" fmla="*/ 1569915 w 6270636"/>
                  <a:gd name="connsiteY218" fmla="*/ 756386 h 2600341"/>
                  <a:gd name="connsiteX219" fmla="*/ 1593975 w 6270636"/>
                  <a:gd name="connsiteY219" fmla="*/ 786461 h 2600341"/>
                  <a:gd name="connsiteX220" fmla="*/ 1625553 w 6270636"/>
                  <a:gd name="connsiteY220" fmla="*/ 821047 h 2600341"/>
                  <a:gd name="connsiteX221" fmla="*/ 1628561 w 6270636"/>
                  <a:gd name="connsiteY221" fmla="*/ 673680 h 2600341"/>
                  <a:gd name="connsiteX222" fmla="*/ 1613523 w 6270636"/>
                  <a:gd name="connsiteY222" fmla="*/ 646612 h 2600341"/>
                  <a:gd name="connsiteX223" fmla="*/ 1610516 w 6270636"/>
                  <a:gd name="connsiteY223" fmla="*/ 642101 h 2600341"/>
                  <a:gd name="connsiteX224" fmla="*/ 1580441 w 6270636"/>
                  <a:gd name="connsiteY224" fmla="*/ 542854 h 2600341"/>
                  <a:gd name="connsiteX225" fmla="*/ 1533825 w 6270636"/>
                  <a:gd name="connsiteY225" fmla="*/ 419546 h 2600341"/>
                  <a:gd name="connsiteX226" fmla="*/ 1512772 w 6270636"/>
                  <a:gd name="connsiteY226" fmla="*/ 395486 h 2600341"/>
                  <a:gd name="connsiteX227" fmla="*/ 1460141 w 6270636"/>
                  <a:gd name="connsiteY227" fmla="*/ 272179 h 2600341"/>
                  <a:gd name="connsiteX228" fmla="*/ 1478186 w 6270636"/>
                  <a:gd name="connsiteY228" fmla="*/ 172931 h 2600341"/>
                  <a:gd name="connsiteX229" fmla="*/ 1491720 w 6270636"/>
                  <a:gd name="connsiteY229" fmla="*/ 33083 h 2600341"/>
                  <a:gd name="connsiteX230" fmla="*/ 1484201 w 6270636"/>
                  <a:gd name="connsiteY230" fmla="*/ 0 h 2600341"/>
                  <a:gd name="connsiteX231" fmla="*/ 1505253 w 6270636"/>
                  <a:gd name="connsiteY231" fmla="*/ 27068 h 2600341"/>
                  <a:gd name="connsiteX232" fmla="*/ 1565403 w 6270636"/>
                  <a:gd name="connsiteY232" fmla="*/ 79699 h 2600341"/>
                  <a:gd name="connsiteX233" fmla="*/ 1622546 w 6270636"/>
                  <a:gd name="connsiteY233" fmla="*/ 127819 h 2600341"/>
                  <a:gd name="connsiteX234" fmla="*/ 1661643 w 6270636"/>
                  <a:gd name="connsiteY234" fmla="*/ 354885 h 2600341"/>
                  <a:gd name="connsiteX235" fmla="*/ 1616531 w 6270636"/>
                  <a:gd name="connsiteY235" fmla="*/ 410524 h 2600341"/>
                  <a:gd name="connsiteX236" fmla="*/ 1592471 w 6270636"/>
                  <a:gd name="connsiteY236" fmla="*/ 412027 h 2600341"/>
                  <a:gd name="connsiteX237" fmla="*/ 1602997 w 6270636"/>
                  <a:gd name="connsiteY237" fmla="*/ 464659 h 2600341"/>
                  <a:gd name="connsiteX238" fmla="*/ 1613523 w 6270636"/>
                  <a:gd name="connsiteY238" fmla="*/ 514282 h 2600341"/>
                  <a:gd name="connsiteX239" fmla="*/ 1624050 w 6270636"/>
                  <a:gd name="connsiteY239" fmla="*/ 566914 h 2600341"/>
                  <a:gd name="connsiteX240" fmla="*/ 1643598 w 6270636"/>
                  <a:gd name="connsiteY240" fmla="*/ 670672 h 2600341"/>
                  <a:gd name="connsiteX241" fmla="*/ 1657132 w 6270636"/>
                  <a:gd name="connsiteY241" fmla="*/ 681199 h 2600341"/>
                  <a:gd name="connsiteX242" fmla="*/ 1670666 w 6270636"/>
                  <a:gd name="connsiteY242" fmla="*/ 669169 h 2600341"/>
                  <a:gd name="connsiteX243" fmla="*/ 1672170 w 6270636"/>
                  <a:gd name="connsiteY243" fmla="*/ 598492 h 2600341"/>
                  <a:gd name="connsiteX244" fmla="*/ 1681192 w 6270636"/>
                  <a:gd name="connsiteY244" fmla="*/ 496237 h 2600341"/>
                  <a:gd name="connsiteX245" fmla="*/ 1786455 w 6270636"/>
                  <a:gd name="connsiteY245" fmla="*/ 434584 h 2600341"/>
                  <a:gd name="connsiteX246" fmla="*/ 1870665 w 6270636"/>
                  <a:gd name="connsiteY246" fmla="*/ 392479 h 2600341"/>
                  <a:gd name="connsiteX247" fmla="*/ 1887206 w 6270636"/>
                  <a:gd name="connsiteY247" fmla="*/ 378945 h 2600341"/>
                  <a:gd name="connsiteX248" fmla="*/ 1884198 w 6270636"/>
                  <a:gd name="connsiteY248" fmla="*/ 399997 h 2600341"/>
                  <a:gd name="connsiteX249" fmla="*/ 1822544 w 6270636"/>
                  <a:gd name="connsiteY249" fmla="*/ 514282 h 2600341"/>
                  <a:gd name="connsiteX250" fmla="*/ 1783447 w 6270636"/>
                  <a:gd name="connsiteY250" fmla="*/ 569921 h 2600341"/>
                  <a:gd name="connsiteX251" fmla="*/ 1806003 w 6270636"/>
                  <a:gd name="connsiteY251" fmla="*/ 548869 h 2600341"/>
                  <a:gd name="connsiteX252" fmla="*/ 1860138 w 6270636"/>
                  <a:gd name="connsiteY252" fmla="*/ 491726 h 2600341"/>
                  <a:gd name="connsiteX253" fmla="*/ 1893221 w 6270636"/>
                  <a:gd name="connsiteY253" fmla="*/ 412027 h 2600341"/>
                  <a:gd name="connsiteX254" fmla="*/ 1900740 w 6270636"/>
                  <a:gd name="connsiteY254" fmla="*/ 387967 h 2600341"/>
                  <a:gd name="connsiteX255" fmla="*/ 1908258 w 6270636"/>
                  <a:gd name="connsiteY255" fmla="*/ 366915 h 2600341"/>
                  <a:gd name="connsiteX256" fmla="*/ 1914273 w 6270636"/>
                  <a:gd name="connsiteY256" fmla="*/ 387967 h 2600341"/>
                  <a:gd name="connsiteX257" fmla="*/ 1804500 w 6270636"/>
                  <a:gd name="connsiteY257" fmla="*/ 694732 h 2600341"/>
                  <a:gd name="connsiteX258" fmla="*/ 1733823 w 6270636"/>
                  <a:gd name="connsiteY258" fmla="*/ 711274 h 2600341"/>
                  <a:gd name="connsiteX259" fmla="*/ 1694726 w 6270636"/>
                  <a:gd name="connsiteY259" fmla="*/ 720296 h 2600341"/>
                  <a:gd name="connsiteX260" fmla="*/ 1696230 w 6270636"/>
                  <a:gd name="connsiteY260" fmla="*/ 799995 h 2600341"/>
                  <a:gd name="connsiteX261" fmla="*/ 1694726 w 6270636"/>
                  <a:gd name="connsiteY261" fmla="*/ 905257 h 2600341"/>
                  <a:gd name="connsiteX262" fmla="*/ 1690215 w 6270636"/>
                  <a:gd name="connsiteY262" fmla="*/ 960896 h 2600341"/>
                  <a:gd name="connsiteX263" fmla="*/ 2302241 w 6270636"/>
                  <a:gd name="connsiteY263" fmla="*/ 1601494 h 2600341"/>
                  <a:gd name="connsiteX264" fmla="*/ 2175926 w 6270636"/>
                  <a:gd name="connsiteY264" fmla="*/ 1975927 h 2600341"/>
                  <a:gd name="connsiteX265" fmla="*/ 2169911 w 6270636"/>
                  <a:gd name="connsiteY265" fmla="*/ 1975927 h 2600341"/>
                  <a:gd name="connsiteX266" fmla="*/ 2165399 w 6270636"/>
                  <a:gd name="connsiteY266" fmla="*/ 1975927 h 2600341"/>
                  <a:gd name="connsiteX267" fmla="*/ 2135324 w 6270636"/>
                  <a:gd name="connsiteY267" fmla="*/ 1969912 h 2600341"/>
                  <a:gd name="connsiteX268" fmla="*/ 2088708 w 6270636"/>
                  <a:gd name="connsiteY268" fmla="*/ 1963897 h 2600341"/>
                  <a:gd name="connsiteX269" fmla="*/ 2036077 w 6270636"/>
                  <a:gd name="connsiteY269" fmla="*/ 2006002 h 2600341"/>
                  <a:gd name="connsiteX270" fmla="*/ 2015024 w 6270636"/>
                  <a:gd name="connsiteY270" fmla="*/ 2033070 h 2600341"/>
                  <a:gd name="connsiteX271" fmla="*/ 2009010 w 6270636"/>
                  <a:gd name="connsiteY271" fmla="*/ 2039085 h 2600341"/>
                  <a:gd name="connsiteX272" fmla="*/ 2002994 w 6270636"/>
                  <a:gd name="connsiteY272" fmla="*/ 2031566 h 2600341"/>
                  <a:gd name="connsiteX273" fmla="*/ 1960890 w 6270636"/>
                  <a:gd name="connsiteY273" fmla="*/ 2007506 h 2600341"/>
                  <a:gd name="connsiteX274" fmla="*/ 1899236 w 6270636"/>
                  <a:gd name="connsiteY274" fmla="*/ 2024047 h 2600341"/>
                  <a:gd name="connsiteX275" fmla="*/ 1882694 w 6270636"/>
                  <a:gd name="connsiteY275" fmla="*/ 2109761 h 2600341"/>
                  <a:gd name="connsiteX276" fmla="*/ 1918785 w 6270636"/>
                  <a:gd name="connsiteY276" fmla="*/ 2045100 h 2600341"/>
                  <a:gd name="connsiteX277" fmla="*/ 1992468 w 6270636"/>
                  <a:gd name="connsiteY277" fmla="*/ 2058633 h 2600341"/>
                  <a:gd name="connsiteX278" fmla="*/ 2022543 w 6270636"/>
                  <a:gd name="connsiteY278" fmla="*/ 2144347 h 2600341"/>
                  <a:gd name="connsiteX279" fmla="*/ 2021040 w 6270636"/>
                  <a:gd name="connsiteY279" fmla="*/ 2148858 h 2600341"/>
                  <a:gd name="connsiteX280" fmla="*/ 2043596 w 6270636"/>
                  <a:gd name="connsiteY280" fmla="*/ 2075175 h 2600341"/>
                  <a:gd name="connsiteX281" fmla="*/ 2063144 w 6270636"/>
                  <a:gd name="connsiteY281" fmla="*/ 2021040 h 2600341"/>
                  <a:gd name="connsiteX282" fmla="*/ 2180437 w 6270636"/>
                  <a:gd name="connsiteY282" fmla="*/ 2025551 h 2600341"/>
                  <a:gd name="connsiteX283" fmla="*/ 2181941 w 6270636"/>
                  <a:gd name="connsiteY283" fmla="*/ 2015025 h 2600341"/>
                  <a:gd name="connsiteX284" fmla="*/ 2299233 w 6270636"/>
                  <a:gd name="connsiteY284" fmla="*/ 2024047 h 2600341"/>
                  <a:gd name="connsiteX285" fmla="*/ 2454119 w 6270636"/>
                  <a:gd name="connsiteY285" fmla="*/ 2111265 h 2600341"/>
                  <a:gd name="connsiteX286" fmla="*/ 2383443 w 6270636"/>
                  <a:gd name="connsiteY286" fmla="*/ 2025551 h 2600341"/>
                  <a:gd name="connsiteX287" fmla="*/ 2353368 w 6270636"/>
                  <a:gd name="connsiteY287" fmla="*/ 2012017 h 2600341"/>
                  <a:gd name="connsiteX288" fmla="*/ 2324797 w 6270636"/>
                  <a:gd name="connsiteY288" fmla="*/ 1999987 h 2600341"/>
                  <a:gd name="connsiteX289" fmla="*/ 2309760 w 6270636"/>
                  <a:gd name="connsiteY289" fmla="*/ 1977431 h 2600341"/>
                  <a:gd name="connsiteX290" fmla="*/ 2284196 w 6270636"/>
                  <a:gd name="connsiteY290" fmla="*/ 1956378 h 2600341"/>
                  <a:gd name="connsiteX291" fmla="*/ 2230061 w 6270636"/>
                  <a:gd name="connsiteY291" fmla="*/ 1947356 h 2600341"/>
                  <a:gd name="connsiteX292" fmla="*/ 2284196 w 6270636"/>
                  <a:gd name="connsiteY292" fmla="*/ 1941341 h 2600341"/>
                  <a:gd name="connsiteX293" fmla="*/ 2449608 w 6270636"/>
                  <a:gd name="connsiteY293" fmla="*/ 2012017 h 2600341"/>
                  <a:gd name="connsiteX294" fmla="*/ 2497728 w 6270636"/>
                  <a:gd name="connsiteY294" fmla="*/ 2051115 h 2600341"/>
                  <a:gd name="connsiteX295" fmla="*/ 2374421 w 6270636"/>
                  <a:gd name="connsiteY295" fmla="*/ 1924800 h 2600341"/>
                  <a:gd name="connsiteX296" fmla="*/ 2285699 w 6270636"/>
                  <a:gd name="connsiteY296" fmla="*/ 1852620 h 2600341"/>
                  <a:gd name="connsiteX297" fmla="*/ 2260136 w 6270636"/>
                  <a:gd name="connsiteY297" fmla="*/ 1825552 h 2600341"/>
                  <a:gd name="connsiteX298" fmla="*/ 2294722 w 6270636"/>
                  <a:gd name="connsiteY298" fmla="*/ 1840590 h 2600341"/>
                  <a:gd name="connsiteX299" fmla="*/ 2500736 w 6270636"/>
                  <a:gd name="connsiteY299" fmla="*/ 1902243 h 2600341"/>
                  <a:gd name="connsiteX300" fmla="*/ 2624043 w 6270636"/>
                  <a:gd name="connsiteY300" fmla="*/ 1882695 h 2600341"/>
                  <a:gd name="connsiteX301" fmla="*/ 2706749 w 6270636"/>
                  <a:gd name="connsiteY301" fmla="*/ 1864650 h 2600341"/>
                  <a:gd name="connsiteX302" fmla="*/ 2723291 w 6270636"/>
                  <a:gd name="connsiteY302" fmla="*/ 1863146 h 2600341"/>
                  <a:gd name="connsiteX303" fmla="*/ 2893214 w 6270636"/>
                  <a:gd name="connsiteY303" fmla="*/ 1872168 h 2600341"/>
                  <a:gd name="connsiteX304" fmla="*/ 2963891 w 6270636"/>
                  <a:gd name="connsiteY304" fmla="*/ 1960890 h 2600341"/>
                  <a:gd name="connsiteX305" fmla="*/ 2944342 w 6270636"/>
                  <a:gd name="connsiteY305" fmla="*/ 2022543 h 2600341"/>
                  <a:gd name="connsiteX306" fmla="*/ 3018025 w 6270636"/>
                  <a:gd name="connsiteY306" fmla="*/ 2039085 h 2600341"/>
                  <a:gd name="connsiteX307" fmla="*/ 3126296 w 6270636"/>
                  <a:gd name="connsiteY307" fmla="*/ 2046603 h 2600341"/>
                  <a:gd name="connsiteX308" fmla="*/ 3154867 w 6270636"/>
                  <a:gd name="connsiteY308" fmla="*/ 2045100 h 2600341"/>
                  <a:gd name="connsiteX309" fmla="*/ 3228550 w 6270636"/>
                  <a:gd name="connsiteY309" fmla="*/ 2027055 h 2600341"/>
                  <a:gd name="connsiteX310" fmla="*/ 4015012 w 6270636"/>
                  <a:gd name="connsiteY310" fmla="*/ 1932318 h 2600341"/>
                  <a:gd name="connsiteX311" fmla="*/ 4688691 w 6270636"/>
                  <a:gd name="connsiteY311" fmla="*/ 2063145 h 2600341"/>
                  <a:gd name="connsiteX312" fmla="*/ 6270636 w 6270636"/>
                  <a:gd name="connsiteY312" fmla="*/ 2063145 h 2600341"/>
                  <a:gd name="connsiteX313" fmla="*/ 6270636 w 6270636"/>
                  <a:gd name="connsiteY313" fmla="*/ 2078182 h 2600341"/>
                  <a:gd name="connsiteX314" fmla="*/ 4690195 w 6270636"/>
                  <a:gd name="connsiteY314" fmla="*/ 2078182 h 2600341"/>
                  <a:gd name="connsiteX315" fmla="*/ 4010500 w 6270636"/>
                  <a:gd name="connsiteY315" fmla="*/ 1944348 h 2600341"/>
                  <a:gd name="connsiteX316" fmla="*/ 3234565 w 6270636"/>
                  <a:gd name="connsiteY316" fmla="*/ 2040588 h 2600341"/>
                  <a:gd name="connsiteX317" fmla="*/ 3157874 w 6270636"/>
                  <a:gd name="connsiteY317" fmla="*/ 2060137 h 2600341"/>
                  <a:gd name="connsiteX318" fmla="*/ 3129303 w 6270636"/>
                  <a:gd name="connsiteY318" fmla="*/ 2061641 h 2600341"/>
                  <a:gd name="connsiteX319" fmla="*/ 3015018 w 6270636"/>
                  <a:gd name="connsiteY319" fmla="*/ 2054122 h 2600341"/>
                  <a:gd name="connsiteX320" fmla="*/ 2933816 w 6270636"/>
                  <a:gd name="connsiteY320" fmla="*/ 2036077 h 2600341"/>
                  <a:gd name="connsiteX321" fmla="*/ 2918778 w 6270636"/>
                  <a:gd name="connsiteY321" fmla="*/ 2046603 h 2600341"/>
                  <a:gd name="connsiteX322" fmla="*/ 2691712 w 6270636"/>
                  <a:gd name="connsiteY322" fmla="*/ 2058633 h 2600341"/>
                  <a:gd name="connsiteX323" fmla="*/ 2685697 w 6270636"/>
                  <a:gd name="connsiteY323" fmla="*/ 2054122 h 2600341"/>
                  <a:gd name="connsiteX324" fmla="*/ 2691712 w 6270636"/>
                  <a:gd name="connsiteY324" fmla="*/ 2048107 h 2600341"/>
                  <a:gd name="connsiteX325" fmla="*/ 2845094 w 6270636"/>
                  <a:gd name="connsiteY325" fmla="*/ 2018032 h 2600341"/>
                  <a:gd name="connsiteX326" fmla="*/ 2858628 w 6270636"/>
                  <a:gd name="connsiteY326" fmla="*/ 2018032 h 2600341"/>
                  <a:gd name="connsiteX327" fmla="*/ 2929304 w 6270636"/>
                  <a:gd name="connsiteY327" fmla="*/ 2021040 h 2600341"/>
                  <a:gd name="connsiteX328" fmla="*/ 2951861 w 6270636"/>
                  <a:gd name="connsiteY328" fmla="*/ 1962393 h 2600341"/>
                  <a:gd name="connsiteX329" fmla="*/ 2890207 w 6270636"/>
                  <a:gd name="connsiteY329" fmla="*/ 1885702 h 2600341"/>
                  <a:gd name="connsiteX330" fmla="*/ 2727802 w 6270636"/>
                  <a:gd name="connsiteY330" fmla="*/ 1878183 h 2600341"/>
                  <a:gd name="connsiteX331" fmla="*/ 2711261 w 6270636"/>
                  <a:gd name="connsiteY331" fmla="*/ 1879687 h 2600341"/>
                  <a:gd name="connsiteX332" fmla="*/ 2630058 w 6270636"/>
                  <a:gd name="connsiteY332" fmla="*/ 1897732 h 2600341"/>
                  <a:gd name="connsiteX333" fmla="*/ 2502240 w 6270636"/>
                  <a:gd name="connsiteY333" fmla="*/ 1917281 h 2600341"/>
                  <a:gd name="connsiteX334" fmla="*/ 2330812 w 6270636"/>
                  <a:gd name="connsiteY334" fmla="*/ 1873672 h 2600341"/>
                  <a:gd name="connsiteX335" fmla="*/ 2384947 w 6270636"/>
                  <a:gd name="connsiteY335" fmla="*/ 1914273 h 2600341"/>
                  <a:gd name="connsiteX336" fmla="*/ 2521788 w 6270636"/>
                  <a:gd name="connsiteY336" fmla="*/ 2069160 h 2600341"/>
                  <a:gd name="connsiteX337" fmla="*/ 2527803 w 6270636"/>
                  <a:gd name="connsiteY337" fmla="*/ 2087205 h 2600341"/>
                  <a:gd name="connsiteX338" fmla="*/ 2511262 w 6270636"/>
                  <a:gd name="connsiteY338" fmla="*/ 2076678 h 2600341"/>
                  <a:gd name="connsiteX339" fmla="*/ 2440586 w 6270636"/>
                  <a:gd name="connsiteY339" fmla="*/ 2022543 h 2600341"/>
                  <a:gd name="connsiteX340" fmla="*/ 2314271 w 6270636"/>
                  <a:gd name="connsiteY340" fmla="*/ 1954875 h 2600341"/>
                  <a:gd name="connsiteX341" fmla="*/ 2323293 w 6270636"/>
                  <a:gd name="connsiteY341" fmla="*/ 1971416 h 2600341"/>
                  <a:gd name="connsiteX342" fmla="*/ 2333819 w 6270636"/>
                  <a:gd name="connsiteY342" fmla="*/ 1987957 h 2600341"/>
                  <a:gd name="connsiteX343" fmla="*/ 2359383 w 6270636"/>
                  <a:gd name="connsiteY343" fmla="*/ 1998483 h 2600341"/>
                  <a:gd name="connsiteX344" fmla="*/ 2392466 w 6270636"/>
                  <a:gd name="connsiteY344" fmla="*/ 2013521 h 2600341"/>
                  <a:gd name="connsiteX345" fmla="*/ 2476676 w 6270636"/>
                  <a:gd name="connsiteY345" fmla="*/ 2132317 h 2600341"/>
                  <a:gd name="connsiteX346" fmla="*/ 2482691 w 6270636"/>
                  <a:gd name="connsiteY346" fmla="*/ 2154873 h 2600341"/>
                  <a:gd name="connsiteX347" fmla="*/ 2464646 w 6270636"/>
                  <a:gd name="connsiteY347" fmla="*/ 2139836 h 2600341"/>
                  <a:gd name="connsiteX348" fmla="*/ 2293218 w 6270636"/>
                  <a:gd name="connsiteY348" fmla="*/ 2039085 h 2600341"/>
                  <a:gd name="connsiteX349" fmla="*/ 2193971 w 6270636"/>
                  <a:gd name="connsiteY349" fmla="*/ 2024047 h 2600341"/>
                  <a:gd name="connsiteX350" fmla="*/ 2225549 w 6270636"/>
                  <a:gd name="connsiteY350" fmla="*/ 2060137 h 2600341"/>
                  <a:gd name="connsiteX351" fmla="*/ 2258632 w 6270636"/>
                  <a:gd name="connsiteY351" fmla="*/ 2085701 h 2600341"/>
                  <a:gd name="connsiteX352" fmla="*/ 2381940 w 6270636"/>
                  <a:gd name="connsiteY352" fmla="*/ 2227053 h 2600341"/>
                  <a:gd name="connsiteX353" fmla="*/ 2378932 w 6270636"/>
                  <a:gd name="connsiteY353" fmla="*/ 2299233 h 2600341"/>
                  <a:gd name="connsiteX354" fmla="*/ 2421037 w 6270636"/>
                  <a:gd name="connsiteY354" fmla="*/ 2332316 h 2600341"/>
                  <a:gd name="connsiteX355" fmla="*/ 2396977 w 6270636"/>
                  <a:gd name="connsiteY355" fmla="*/ 2431563 h 2600341"/>
                  <a:gd name="connsiteX356" fmla="*/ 2252617 w 6270636"/>
                  <a:gd name="connsiteY356" fmla="*/ 2485698 h 2600341"/>
                  <a:gd name="connsiteX357" fmla="*/ 2246602 w 6270636"/>
                  <a:gd name="connsiteY357" fmla="*/ 2485698 h 2600341"/>
                  <a:gd name="connsiteX358" fmla="*/ 2219535 w 6270636"/>
                  <a:gd name="connsiteY358" fmla="*/ 2572916 h 2600341"/>
                  <a:gd name="connsiteX359" fmla="*/ 2118783 w 6270636"/>
                  <a:gd name="connsiteY359" fmla="*/ 2599983 h 2600341"/>
                  <a:gd name="connsiteX360" fmla="*/ 2087204 w 6270636"/>
                  <a:gd name="connsiteY360" fmla="*/ 2587953 h 2600341"/>
                  <a:gd name="connsiteX361" fmla="*/ 2078182 w 6270636"/>
                  <a:gd name="connsiteY361" fmla="*/ 2556375 h 2600341"/>
                  <a:gd name="connsiteX362" fmla="*/ 2162392 w 6270636"/>
                  <a:gd name="connsiteY362" fmla="*/ 2485698 h 2600341"/>
                  <a:gd name="connsiteX363" fmla="*/ 2228557 w 6270636"/>
                  <a:gd name="connsiteY363" fmla="*/ 2470661 h 2600341"/>
                  <a:gd name="connsiteX364" fmla="*/ 2166903 w 6270636"/>
                  <a:gd name="connsiteY364" fmla="*/ 2347353 h 2600341"/>
                  <a:gd name="connsiteX365" fmla="*/ 2163896 w 6270636"/>
                  <a:gd name="connsiteY365" fmla="*/ 2342842 h 2600341"/>
                  <a:gd name="connsiteX366" fmla="*/ 2054122 w 6270636"/>
                  <a:gd name="connsiteY366" fmla="*/ 2103746 h 2600341"/>
                  <a:gd name="connsiteX367" fmla="*/ 2067656 w 6270636"/>
                  <a:gd name="connsiteY367" fmla="*/ 2099235 h 2600341"/>
                  <a:gd name="connsiteX368" fmla="*/ 2093219 w 6270636"/>
                  <a:gd name="connsiteY368" fmla="*/ 2132317 h 2600341"/>
                  <a:gd name="connsiteX369" fmla="*/ 2151866 w 6270636"/>
                  <a:gd name="connsiteY369" fmla="*/ 2099235 h 2600341"/>
                  <a:gd name="connsiteX370" fmla="*/ 2168407 w 6270636"/>
                  <a:gd name="connsiteY370" fmla="*/ 2037581 h 2600341"/>
                  <a:gd name="connsiteX371" fmla="*/ 2069160 w 6270636"/>
                  <a:gd name="connsiteY371" fmla="*/ 2034573 h 2600341"/>
                  <a:gd name="connsiteX372" fmla="*/ 2055626 w 6270636"/>
                  <a:gd name="connsiteY372" fmla="*/ 2078182 h 2600341"/>
                  <a:gd name="connsiteX373" fmla="*/ 2013521 w 6270636"/>
                  <a:gd name="connsiteY373" fmla="*/ 2174422 h 2600341"/>
                  <a:gd name="connsiteX374" fmla="*/ 1983446 w 6270636"/>
                  <a:gd name="connsiteY374" fmla="*/ 2186452 h 2600341"/>
                  <a:gd name="connsiteX375" fmla="*/ 1957882 w 6270636"/>
                  <a:gd name="connsiteY375" fmla="*/ 2193971 h 2600341"/>
                  <a:gd name="connsiteX376" fmla="*/ 1893221 w 6270636"/>
                  <a:gd name="connsiteY376" fmla="*/ 2162392 h 2600341"/>
                  <a:gd name="connsiteX377" fmla="*/ 1903747 w 6270636"/>
                  <a:gd name="connsiteY377" fmla="*/ 2199986 h 2600341"/>
                  <a:gd name="connsiteX378" fmla="*/ 1911266 w 6270636"/>
                  <a:gd name="connsiteY378" fmla="*/ 2215023 h 2600341"/>
                  <a:gd name="connsiteX379" fmla="*/ 1965401 w 6270636"/>
                  <a:gd name="connsiteY379" fmla="*/ 2345850 h 2600341"/>
                  <a:gd name="connsiteX380" fmla="*/ 1981942 w 6270636"/>
                  <a:gd name="connsiteY380" fmla="*/ 2390962 h 2600341"/>
                  <a:gd name="connsiteX381" fmla="*/ 1996980 w 6270636"/>
                  <a:gd name="connsiteY381" fmla="*/ 2425548 h 2600341"/>
                  <a:gd name="connsiteX382" fmla="*/ 2034573 w 6270636"/>
                  <a:gd name="connsiteY382" fmla="*/ 2563893 h 2600341"/>
                  <a:gd name="connsiteX383" fmla="*/ 2001491 w 6270636"/>
                  <a:gd name="connsiteY383" fmla="*/ 2598479 h 2600341"/>
                  <a:gd name="connsiteX384" fmla="*/ 1990965 w 6270636"/>
                  <a:gd name="connsiteY384" fmla="*/ 2598479 h 2600341"/>
                  <a:gd name="connsiteX385" fmla="*/ 1825552 w 6270636"/>
                  <a:gd name="connsiteY385" fmla="*/ 2434571 h 2600341"/>
                  <a:gd name="connsiteX386" fmla="*/ 1887206 w 6270636"/>
                  <a:gd name="connsiteY386" fmla="*/ 2529307 h 2600341"/>
                  <a:gd name="connsiteX387" fmla="*/ 1999987 w 6270636"/>
                  <a:gd name="connsiteY387" fmla="*/ 2581938 h 2600341"/>
                  <a:gd name="connsiteX388" fmla="*/ 2022543 w 6270636"/>
                  <a:gd name="connsiteY388" fmla="*/ 2559382 h 2600341"/>
                  <a:gd name="connsiteX389" fmla="*/ 1984949 w 6270636"/>
                  <a:gd name="connsiteY389" fmla="*/ 2430060 h 2600341"/>
                  <a:gd name="connsiteX390" fmla="*/ 1969912 w 6270636"/>
                  <a:gd name="connsiteY390" fmla="*/ 2395473 h 2600341"/>
                  <a:gd name="connsiteX391" fmla="*/ 1953371 w 6270636"/>
                  <a:gd name="connsiteY391" fmla="*/ 2348857 h 2600341"/>
                  <a:gd name="connsiteX392" fmla="*/ 1914273 w 6270636"/>
                  <a:gd name="connsiteY392" fmla="*/ 2249610 h 2600341"/>
                  <a:gd name="connsiteX393" fmla="*/ 1911266 w 6270636"/>
                  <a:gd name="connsiteY393" fmla="*/ 2261640 h 2600341"/>
                  <a:gd name="connsiteX394" fmla="*/ 1887206 w 6270636"/>
                  <a:gd name="connsiteY394" fmla="*/ 2293218 h 2600341"/>
                  <a:gd name="connsiteX395" fmla="*/ 1848108 w 6270636"/>
                  <a:gd name="connsiteY395" fmla="*/ 2296226 h 2600341"/>
                  <a:gd name="connsiteX396" fmla="*/ 1828560 w 6270636"/>
                  <a:gd name="connsiteY396" fmla="*/ 2287203 h 2600341"/>
                  <a:gd name="connsiteX397" fmla="*/ 1772921 w 6270636"/>
                  <a:gd name="connsiteY397" fmla="*/ 2282692 h 2600341"/>
                  <a:gd name="connsiteX398" fmla="*/ 1769913 w 6270636"/>
                  <a:gd name="connsiteY398" fmla="*/ 2285700 h 2600341"/>
                  <a:gd name="connsiteX399" fmla="*/ 1816530 w 6270636"/>
                  <a:gd name="connsiteY399" fmla="*/ 2415022 h 2600341"/>
                  <a:gd name="connsiteX400" fmla="*/ 1825552 w 6270636"/>
                  <a:gd name="connsiteY400" fmla="*/ 2434571 h 2600341"/>
                  <a:gd name="connsiteX401" fmla="*/ 2233068 w 6270636"/>
                  <a:gd name="connsiteY401" fmla="*/ 2482691 h 2600341"/>
                  <a:gd name="connsiteX402" fmla="*/ 2169911 w 6270636"/>
                  <a:gd name="connsiteY402" fmla="*/ 2496225 h 2600341"/>
                  <a:gd name="connsiteX403" fmla="*/ 2094723 w 6270636"/>
                  <a:gd name="connsiteY403" fmla="*/ 2556375 h 2600341"/>
                  <a:gd name="connsiteX404" fmla="*/ 2100738 w 6270636"/>
                  <a:gd name="connsiteY404" fmla="*/ 2574420 h 2600341"/>
                  <a:gd name="connsiteX405" fmla="*/ 2121791 w 6270636"/>
                  <a:gd name="connsiteY405" fmla="*/ 2581938 h 2600341"/>
                  <a:gd name="connsiteX406" fmla="*/ 2212016 w 6270636"/>
                  <a:gd name="connsiteY406" fmla="*/ 2557878 h 2600341"/>
                  <a:gd name="connsiteX407" fmla="*/ 2233068 w 6270636"/>
                  <a:gd name="connsiteY407" fmla="*/ 2482691 h 2600341"/>
                  <a:gd name="connsiteX408" fmla="*/ 1335330 w 6270636"/>
                  <a:gd name="connsiteY408" fmla="*/ 2524796 h 2600341"/>
                  <a:gd name="connsiteX409" fmla="*/ 1362397 w 6270636"/>
                  <a:gd name="connsiteY409" fmla="*/ 2554871 h 2600341"/>
                  <a:gd name="connsiteX410" fmla="*/ 1479690 w 6270636"/>
                  <a:gd name="connsiteY410" fmla="*/ 2545848 h 2600341"/>
                  <a:gd name="connsiteX411" fmla="*/ 1430066 w 6270636"/>
                  <a:gd name="connsiteY411" fmla="*/ 2536826 h 2600341"/>
                  <a:gd name="connsiteX412" fmla="*/ 1351871 w 6270636"/>
                  <a:gd name="connsiteY412" fmla="*/ 2524796 h 2600341"/>
                  <a:gd name="connsiteX413" fmla="*/ 1335330 w 6270636"/>
                  <a:gd name="connsiteY413" fmla="*/ 2524796 h 2600341"/>
                  <a:gd name="connsiteX414" fmla="*/ 1741342 w 6270636"/>
                  <a:gd name="connsiteY414" fmla="*/ 2338331 h 2600341"/>
                  <a:gd name="connsiteX415" fmla="*/ 1738335 w 6270636"/>
                  <a:gd name="connsiteY415" fmla="*/ 2357880 h 2600341"/>
                  <a:gd name="connsiteX416" fmla="*/ 1736831 w 6270636"/>
                  <a:gd name="connsiteY416" fmla="*/ 2415022 h 2600341"/>
                  <a:gd name="connsiteX417" fmla="*/ 1772921 w 6270636"/>
                  <a:gd name="connsiteY417" fmla="*/ 2505247 h 2600341"/>
                  <a:gd name="connsiteX418" fmla="*/ 1812018 w 6270636"/>
                  <a:gd name="connsiteY418" fmla="*/ 2538329 h 2600341"/>
                  <a:gd name="connsiteX419" fmla="*/ 1821041 w 6270636"/>
                  <a:gd name="connsiteY419" fmla="*/ 2533818 h 2600341"/>
                  <a:gd name="connsiteX420" fmla="*/ 1828560 w 6270636"/>
                  <a:gd name="connsiteY420" fmla="*/ 2502240 h 2600341"/>
                  <a:gd name="connsiteX421" fmla="*/ 1812018 w 6270636"/>
                  <a:gd name="connsiteY421" fmla="*/ 2442090 h 2600341"/>
                  <a:gd name="connsiteX422" fmla="*/ 1801492 w 6270636"/>
                  <a:gd name="connsiteY422" fmla="*/ 2422541 h 2600341"/>
                  <a:gd name="connsiteX423" fmla="*/ 1784951 w 6270636"/>
                  <a:gd name="connsiteY423" fmla="*/ 2395473 h 2600341"/>
                  <a:gd name="connsiteX424" fmla="*/ 1775928 w 6270636"/>
                  <a:gd name="connsiteY424" fmla="*/ 2378932 h 2600341"/>
                  <a:gd name="connsiteX425" fmla="*/ 1763898 w 6270636"/>
                  <a:gd name="connsiteY425" fmla="*/ 2359383 h 2600341"/>
                  <a:gd name="connsiteX426" fmla="*/ 1741342 w 6270636"/>
                  <a:gd name="connsiteY426" fmla="*/ 2338331 h 2600341"/>
                  <a:gd name="connsiteX427" fmla="*/ 1240593 w 6270636"/>
                  <a:gd name="connsiteY427" fmla="*/ 2353368 h 2600341"/>
                  <a:gd name="connsiteX428" fmla="*/ 1224052 w 6270636"/>
                  <a:gd name="connsiteY428" fmla="*/ 2354872 h 2600341"/>
                  <a:gd name="connsiteX429" fmla="*/ 1130820 w 6270636"/>
                  <a:gd name="connsiteY429" fmla="*/ 2422541 h 2600341"/>
                  <a:gd name="connsiteX430" fmla="*/ 1133827 w 6270636"/>
                  <a:gd name="connsiteY430" fmla="*/ 2497728 h 2600341"/>
                  <a:gd name="connsiteX431" fmla="*/ 1284202 w 6270636"/>
                  <a:gd name="connsiteY431" fmla="*/ 2517277 h 2600341"/>
                  <a:gd name="connsiteX432" fmla="*/ 1318788 w 6270636"/>
                  <a:gd name="connsiteY432" fmla="*/ 2512766 h 2600341"/>
                  <a:gd name="connsiteX433" fmla="*/ 1362397 w 6270636"/>
                  <a:gd name="connsiteY433" fmla="*/ 2436075 h 2600341"/>
                  <a:gd name="connsiteX434" fmla="*/ 1404502 w 6270636"/>
                  <a:gd name="connsiteY434" fmla="*/ 2413518 h 2600341"/>
                  <a:gd name="connsiteX435" fmla="*/ 1410517 w 6270636"/>
                  <a:gd name="connsiteY435" fmla="*/ 2378932 h 2600341"/>
                  <a:gd name="connsiteX436" fmla="*/ 1542847 w 6270636"/>
                  <a:gd name="connsiteY436" fmla="*/ 2151866 h 2600341"/>
                  <a:gd name="connsiteX437" fmla="*/ 1544351 w 6270636"/>
                  <a:gd name="connsiteY437" fmla="*/ 2147355 h 2600341"/>
                  <a:gd name="connsiteX438" fmla="*/ 1633072 w 6270636"/>
                  <a:gd name="connsiteY438" fmla="*/ 2085701 h 2600341"/>
                  <a:gd name="connsiteX439" fmla="*/ 1693222 w 6270636"/>
                  <a:gd name="connsiteY439" fmla="*/ 2141340 h 2600341"/>
                  <a:gd name="connsiteX440" fmla="*/ 1687207 w 6270636"/>
                  <a:gd name="connsiteY440" fmla="*/ 2239083 h 2600341"/>
                  <a:gd name="connsiteX441" fmla="*/ 1669162 w 6270636"/>
                  <a:gd name="connsiteY441" fmla="*/ 2278181 h 2600341"/>
                  <a:gd name="connsiteX442" fmla="*/ 1669162 w 6270636"/>
                  <a:gd name="connsiteY442" fmla="*/ 2278181 h 2600341"/>
                  <a:gd name="connsiteX443" fmla="*/ 1696230 w 6270636"/>
                  <a:gd name="connsiteY443" fmla="*/ 2287203 h 2600341"/>
                  <a:gd name="connsiteX444" fmla="*/ 1700741 w 6270636"/>
                  <a:gd name="connsiteY444" fmla="*/ 2290211 h 2600341"/>
                  <a:gd name="connsiteX445" fmla="*/ 1733823 w 6270636"/>
                  <a:gd name="connsiteY445" fmla="*/ 2314271 h 2600341"/>
                  <a:gd name="connsiteX446" fmla="*/ 1753372 w 6270636"/>
                  <a:gd name="connsiteY446" fmla="*/ 2282692 h 2600341"/>
                  <a:gd name="connsiteX447" fmla="*/ 1753372 w 6270636"/>
                  <a:gd name="connsiteY447" fmla="*/ 2275173 h 2600341"/>
                  <a:gd name="connsiteX448" fmla="*/ 1741342 w 6270636"/>
                  <a:gd name="connsiteY448" fmla="*/ 2201490 h 2600341"/>
                  <a:gd name="connsiteX449" fmla="*/ 1763898 w 6270636"/>
                  <a:gd name="connsiteY449" fmla="*/ 2129310 h 2600341"/>
                  <a:gd name="connsiteX450" fmla="*/ 1855627 w 6270636"/>
                  <a:gd name="connsiteY450" fmla="*/ 2120287 h 2600341"/>
                  <a:gd name="connsiteX451" fmla="*/ 1857131 w 6270636"/>
                  <a:gd name="connsiteY451" fmla="*/ 2120287 h 2600341"/>
                  <a:gd name="connsiteX452" fmla="*/ 1855627 w 6270636"/>
                  <a:gd name="connsiteY452" fmla="*/ 2117280 h 2600341"/>
                  <a:gd name="connsiteX453" fmla="*/ 1842093 w 6270636"/>
                  <a:gd name="connsiteY453" fmla="*/ 2082693 h 2600341"/>
                  <a:gd name="connsiteX454" fmla="*/ 1867657 w 6270636"/>
                  <a:gd name="connsiteY454" fmla="*/ 2019536 h 2600341"/>
                  <a:gd name="connsiteX455" fmla="*/ 1876680 w 6270636"/>
                  <a:gd name="connsiteY455" fmla="*/ 2010513 h 2600341"/>
                  <a:gd name="connsiteX456" fmla="*/ 1861642 w 6270636"/>
                  <a:gd name="connsiteY456" fmla="*/ 1978935 h 2600341"/>
                  <a:gd name="connsiteX457" fmla="*/ 1846605 w 6270636"/>
                  <a:gd name="connsiteY457" fmla="*/ 1959386 h 2600341"/>
                  <a:gd name="connsiteX458" fmla="*/ 1851116 w 6270636"/>
                  <a:gd name="connsiteY458" fmla="*/ 1909762 h 2600341"/>
                  <a:gd name="connsiteX459" fmla="*/ 1893221 w 6270636"/>
                  <a:gd name="connsiteY459" fmla="*/ 1885702 h 2600341"/>
                  <a:gd name="connsiteX460" fmla="*/ 1917281 w 6270636"/>
                  <a:gd name="connsiteY460" fmla="*/ 1891717 h 2600341"/>
                  <a:gd name="connsiteX461" fmla="*/ 1929311 w 6270636"/>
                  <a:gd name="connsiteY461" fmla="*/ 1894725 h 2600341"/>
                  <a:gd name="connsiteX462" fmla="*/ 1981942 w 6270636"/>
                  <a:gd name="connsiteY462" fmla="*/ 1881191 h 2600341"/>
                  <a:gd name="connsiteX463" fmla="*/ 2010513 w 6270636"/>
                  <a:gd name="connsiteY463" fmla="*/ 1837582 h 2600341"/>
                  <a:gd name="connsiteX464" fmla="*/ 2012017 w 6270636"/>
                  <a:gd name="connsiteY464" fmla="*/ 1831567 h 2600341"/>
                  <a:gd name="connsiteX465" fmla="*/ 2018032 w 6270636"/>
                  <a:gd name="connsiteY465" fmla="*/ 1812019 h 2600341"/>
                  <a:gd name="connsiteX466" fmla="*/ 2034573 w 6270636"/>
                  <a:gd name="connsiteY466" fmla="*/ 1799988 h 2600341"/>
                  <a:gd name="connsiteX467" fmla="*/ 2040588 w 6270636"/>
                  <a:gd name="connsiteY467" fmla="*/ 1796981 h 2600341"/>
                  <a:gd name="connsiteX468" fmla="*/ 2057130 w 6270636"/>
                  <a:gd name="connsiteY468" fmla="*/ 1763898 h 2600341"/>
                  <a:gd name="connsiteX469" fmla="*/ 2057130 w 6270636"/>
                  <a:gd name="connsiteY469" fmla="*/ 1757883 h 2600341"/>
                  <a:gd name="connsiteX470" fmla="*/ 2063144 w 6270636"/>
                  <a:gd name="connsiteY470" fmla="*/ 1756380 h 2600341"/>
                  <a:gd name="connsiteX471" fmla="*/ 2102242 w 6270636"/>
                  <a:gd name="connsiteY471" fmla="*/ 1720290 h 2600341"/>
                  <a:gd name="connsiteX472" fmla="*/ 2106753 w 6270636"/>
                  <a:gd name="connsiteY472" fmla="*/ 1714275 h 2600341"/>
                  <a:gd name="connsiteX473" fmla="*/ 2114272 w 6270636"/>
                  <a:gd name="connsiteY473" fmla="*/ 1684200 h 2600341"/>
                  <a:gd name="connsiteX474" fmla="*/ 2066152 w 6270636"/>
                  <a:gd name="connsiteY474" fmla="*/ 1654125 h 2600341"/>
                  <a:gd name="connsiteX475" fmla="*/ 2040588 w 6270636"/>
                  <a:gd name="connsiteY475" fmla="*/ 1646606 h 2600341"/>
                  <a:gd name="connsiteX476" fmla="*/ 1981942 w 6270636"/>
                  <a:gd name="connsiteY476" fmla="*/ 1563900 h 2600341"/>
                  <a:gd name="connsiteX477" fmla="*/ 1947356 w 6270636"/>
                  <a:gd name="connsiteY477" fmla="*/ 1539840 h 2600341"/>
                  <a:gd name="connsiteX478" fmla="*/ 1921792 w 6270636"/>
                  <a:gd name="connsiteY478" fmla="*/ 1535328 h 2600341"/>
                  <a:gd name="connsiteX479" fmla="*/ 1875176 w 6270636"/>
                  <a:gd name="connsiteY479" fmla="*/ 1518787 h 2600341"/>
                  <a:gd name="connsiteX480" fmla="*/ 1863146 w 6270636"/>
                  <a:gd name="connsiteY480" fmla="*/ 1496231 h 2600341"/>
                  <a:gd name="connsiteX481" fmla="*/ 1860138 w 6270636"/>
                  <a:gd name="connsiteY481" fmla="*/ 1488712 h 2600341"/>
                  <a:gd name="connsiteX482" fmla="*/ 1843597 w 6270636"/>
                  <a:gd name="connsiteY482" fmla="*/ 1476682 h 2600341"/>
                  <a:gd name="connsiteX483" fmla="*/ 1834575 w 6270636"/>
                  <a:gd name="connsiteY483" fmla="*/ 1481194 h 2600341"/>
                  <a:gd name="connsiteX484" fmla="*/ 1830063 w 6270636"/>
                  <a:gd name="connsiteY484" fmla="*/ 1484201 h 2600341"/>
                  <a:gd name="connsiteX485" fmla="*/ 1765402 w 6270636"/>
                  <a:gd name="connsiteY485" fmla="*/ 1484201 h 2600341"/>
                  <a:gd name="connsiteX486" fmla="*/ 1724801 w 6270636"/>
                  <a:gd name="connsiteY486" fmla="*/ 1449615 h 2600341"/>
                  <a:gd name="connsiteX487" fmla="*/ 1634576 w 6270636"/>
                  <a:gd name="connsiteY487" fmla="*/ 1490216 h 2600341"/>
                  <a:gd name="connsiteX488" fmla="*/ 1621042 w 6270636"/>
                  <a:gd name="connsiteY488" fmla="*/ 1491720 h 2600341"/>
                  <a:gd name="connsiteX489" fmla="*/ 1612020 w 6270636"/>
                  <a:gd name="connsiteY489" fmla="*/ 1493223 h 2600341"/>
                  <a:gd name="connsiteX490" fmla="*/ 1612020 w 6270636"/>
                  <a:gd name="connsiteY490" fmla="*/ 1496231 h 2600341"/>
                  <a:gd name="connsiteX491" fmla="*/ 1612020 w 6270636"/>
                  <a:gd name="connsiteY491" fmla="*/ 1499239 h 2600341"/>
                  <a:gd name="connsiteX492" fmla="*/ 1610516 w 6270636"/>
                  <a:gd name="connsiteY492" fmla="*/ 1500742 h 2600341"/>
                  <a:gd name="connsiteX493" fmla="*/ 1606005 w 6270636"/>
                  <a:gd name="connsiteY493" fmla="*/ 1538336 h 2600341"/>
                  <a:gd name="connsiteX494" fmla="*/ 1609012 w 6270636"/>
                  <a:gd name="connsiteY494" fmla="*/ 1545855 h 2600341"/>
                  <a:gd name="connsiteX495" fmla="*/ 1615027 w 6270636"/>
                  <a:gd name="connsiteY495" fmla="*/ 1601494 h 2600341"/>
                  <a:gd name="connsiteX496" fmla="*/ 1607508 w 6270636"/>
                  <a:gd name="connsiteY496" fmla="*/ 1618035 h 2600341"/>
                  <a:gd name="connsiteX497" fmla="*/ 1601493 w 6270636"/>
                  <a:gd name="connsiteY497" fmla="*/ 1645102 h 2600341"/>
                  <a:gd name="connsiteX498" fmla="*/ 1609012 w 6270636"/>
                  <a:gd name="connsiteY498" fmla="*/ 1652621 h 2600341"/>
                  <a:gd name="connsiteX499" fmla="*/ 1621042 w 6270636"/>
                  <a:gd name="connsiteY499" fmla="*/ 1664651 h 2600341"/>
                  <a:gd name="connsiteX500" fmla="*/ 1621042 w 6270636"/>
                  <a:gd name="connsiteY500" fmla="*/ 1702245 h 2600341"/>
                  <a:gd name="connsiteX501" fmla="*/ 1618035 w 6270636"/>
                  <a:gd name="connsiteY501" fmla="*/ 1714275 h 2600341"/>
                  <a:gd name="connsiteX502" fmla="*/ 1670666 w 6270636"/>
                  <a:gd name="connsiteY502" fmla="*/ 1780440 h 2600341"/>
                  <a:gd name="connsiteX503" fmla="*/ 1741342 w 6270636"/>
                  <a:gd name="connsiteY503" fmla="*/ 1855627 h 2600341"/>
                  <a:gd name="connsiteX504" fmla="*/ 1733823 w 6270636"/>
                  <a:gd name="connsiteY504" fmla="*/ 1888710 h 2600341"/>
                  <a:gd name="connsiteX505" fmla="*/ 1727808 w 6270636"/>
                  <a:gd name="connsiteY505" fmla="*/ 1912770 h 2600341"/>
                  <a:gd name="connsiteX506" fmla="*/ 1730816 w 6270636"/>
                  <a:gd name="connsiteY506" fmla="*/ 1960890 h 2600341"/>
                  <a:gd name="connsiteX507" fmla="*/ 1730816 w 6270636"/>
                  <a:gd name="connsiteY507" fmla="*/ 2024047 h 2600341"/>
                  <a:gd name="connsiteX508" fmla="*/ 1727808 w 6270636"/>
                  <a:gd name="connsiteY508" fmla="*/ 2033070 h 2600341"/>
                  <a:gd name="connsiteX509" fmla="*/ 1717282 w 6270636"/>
                  <a:gd name="connsiteY509" fmla="*/ 2055626 h 2600341"/>
                  <a:gd name="connsiteX510" fmla="*/ 1712771 w 6270636"/>
                  <a:gd name="connsiteY510" fmla="*/ 2061641 h 2600341"/>
                  <a:gd name="connsiteX511" fmla="*/ 1602997 w 6270636"/>
                  <a:gd name="connsiteY511" fmla="*/ 2075175 h 2600341"/>
                  <a:gd name="connsiteX512" fmla="*/ 1572922 w 6270636"/>
                  <a:gd name="connsiteY512" fmla="*/ 2069160 h 2600341"/>
                  <a:gd name="connsiteX513" fmla="*/ 1563900 w 6270636"/>
                  <a:gd name="connsiteY513" fmla="*/ 2067656 h 2600341"/>
                  <a:gd name="connsiteX514" fmla="*/ 1566907 w 6270636"/>
                  <a:gd name="connsiteY514" fmla="*/ 2058633 h 2600341"/>
                  <a:gd name="connsiteX515" fmla="*/ 1535328 w 6270636"/>
                  <a:gd name="connsiteY515" fmla="*/ 1963897 h 2600341"/>
                  <a:gd name="connsiteX516" fmla="*/ 1467660 w 6270636"/>
                  <a:gd name="connsiteY516" fmla="*/ 1963897 h 2600341"/>
                  <a:gd name="connsiteX517" fmla="*/ 1431570 w 6270636"/>
                  <a:gd name="connsiteY517" fmla="*/ 2009010 h 2600341"/>
                  <a:gd name="connsiteX518" fmla="*/ 1484201 w 6270636"/>
                  <a:gd name="connsiteY518" fmla="*/ 1978935 h 2600341"/>
                  <a:gd name="connsiteX519" fmla="*/ 1530817 w 6270636"/>
                  <a:gd name="connsiteY519" fmla="*/ 2001491 h 2600341"/>
                  <a:gd name="connsiteX520" fmla="*/ 1553373 w 6270636"/>
                  <a:gd name="connsiteY520" fmla="*/ 2058633 h 2600341"/>
                  <a:gd name="connsiteX521" fmla="*/ 1475178 w 6270636"/>
                  <a:gd name="connsiteY521" fmla="*/ 2153370 h 2600341"/>
                  <a:gd name="connsiteX522" fmla="*/ 1402998 w 6270636"/>
                  <a:gd name="connsiteY522" fmla="*/ 2115776 h 2600341"/>
                  <a:gd name="connsiteX523" fmla="*/ 1395480 w 6270636"/>
                  <a:gd name="connsiteY523" fmla="*/ 2061641 h 2600341"/>
                  <a:gd name="connsiteX524" fmla="*/ 1387961 w 6270636"/>
                  <a:gd name="connsiteY524" fmla="*/ 2069160 h 2600341"/>
                  <a:gd name="connsiteX525" fmla="*/ 1266157 w 6270636"/>
                  <a:gd name="connsiteY525" fmla="*/ 2341338 h 2600341"/>
                  <a:gd name="connsiteX526" fmla="*/ 1351871 w 6270636"/>
                  <a:gd name="connsiteY526" fmla="*/ 2384947 h 2600341"/>
                  <a:gd name="connsiteX527" fmla="*/ 1351871 w 6270636"/>
                  <a:gd name="connsiteY527" fmla="*/ 2439082 h 2600341"/>
                  <a:gd name="connsiteX528" fmla="*/ 1342848 w 6270636"/>
                  <a:gd name="connsiteY528" fmla="*/ 2442090 h 2600341"/>
                  <a:gd name="connsiteX529" fmla="*/ 1336834 w 6270636"/>
                  <a:gd name="connsiteY529" fmla="*/ 2440586 h 2600341"/>
                  <a:gd name="connsiteX530" fmla="*/ 1251120 w 6270636"/>
                  <a:gd name="connsiteY530" fmla="*/ 2366902 h 2600341"/>
                  <a:gd name="connsiteX531" fmla="*/ 1248112 w 6270636"/>
                  <a:gd name="connsiteY531" fmla="*/ 2353368 h 2600341"/>
                  <a:gd name="connsiteX532" fmla="*/ 1240593 w 6270636"/>
                  <a:gd name="connsiteY532" fmla="*/ 2353368 h 2600341"/>
                  <a:gd name="connsiteX533" fmla="*/ 1542847 w 6270636"/>
                  <a:gd name="connsiteY533" fmla="*/ 2502240 h 2600341"/>
                  <a:gd name="connsiteX534" fmla="*/ 1606005 w 6270636"/>
                  <a:gd name="connsiteY534" fmla="*/ 2503743 h 2600341"/>
                  <a:gd name="connsiteX535" fmla="*/ 1693222 w 6270636"/>
                  <a:gd name="connsiteY535" fmla="*/ 2418029 h 2600341"/>
                  <a:gd name="connsiteX536" fmla="*/ 1690215 w 6270636"/>
                  <a:gd name="connsiteY536" fmla="*/ 2422541 h 2600341"/>
                  <a:gd name="connsiteX537" fmla="*/ 1685703 w 6270636"/>
                  <a:gd name="connsiteY537" fmla="*/ 2421037 h 2600341"/>
                  <a:gd name="connsiteX538" fmla="*/ 1652621 w 6270636"/>
                  <a:gd name="connsiteY538" fmla="*/ 2413518 h 2600341"/>
                  <a:gd name="connsiteX539" fmla="*/ 1602997 w 6270636"/>
                  <a:gd name="connsiteY539" fmla="*/ 2393970 h 2600341"/>
                  <a:gd name="connsiteX540" fmla="*/ 1542847 w 6270636"/>
                  <a:gd name="connsiteY540" fmla="*/ 2502240 h 2600341"/>
                  <a:gd name="connsiteX541" fmla="*/ 1419540 w 6270636"/>
                  <a:gd name="connsiteY541" fmla="*/ 2424045 h 2600341"/>
                  <a:gd name="connsiteX542" fmla="*/ 1431570 w 6270636"/>
                  <a:gd name="connsiteY542" fmla="*/ 2451112 h 2600341"/>
                  <a:gd name="connsiteX543" fmla="*/ 1494727 w 6270636"/>
                  <a:gd name="connsiteY543" fmla="*/ 2470661 h 2600341"/>
                  <a:gd name="connsiteX544" fmla="*/ 1466156 w 6270636"/>
                  <a:gd name="connsiteY544" fmla="*/ 2425548 h 2600341"/>
                  <a:gd name="connsiteX545" fmla="*/ 1419540 w 6270636"/>
                  <a:gd name="connsiteY545" fmla="*/ 2424045 h 2600341"/>
                  <a:gd name="connsiteX546" fmla="*/ 2082693 w 6270636"/>
                  <a:gd name="connsiteY546" fmla="*/ 2139836 h 2600341"/>
                  <a:gd name="connsiteX547" fmla="*/ 2177430 w 6270636"/>
                  <a:gd name="connsiteY547" fmla="*/ 2330812 h 2600341"/>
                  <a:gd name="connsiteX548" fmla="*/ 2180437 w 6270636"/>
                  <a:gd name="connsiteY548" fmla="*/ 2335323 h 2600341"/>
                  <a:gd name="connsiteX549" fmla="*/ 2245098 w 6270636"/>
                  <a:gd name="connsiteY549" fmla="*/ 2466150 h 2600341"/>
                  <a:gd name="connsiteX550" fmla="*/ 2254121 w 6270636"/>
                  <a:gd name="connsiteY550" fmla="*/ 2466150 h 2600341"/>
                  <a:gd name="connsiteX551" fmla="*/ 2387954 w 6270636"/>
                  <a:gd name="connsiteY551" fmla="*/ 2416526 h 2600341"/>
                  <a:gd name="connsiteX552" fmla="*/ 2410511 w 6270636"/>
                  <a:gd name="connsiteY552" fmla="*/ 2333820 h 2600341"/>
                  <a:gd name="connsiteX553" fmla="*/ 2377428 w 6270636"/>
                  <a:gd name="connsiteY553" fmla="*/ 2308256 h 2600341"/>
                  <a:gd name="connsiteX554" fmla="*/ 2336827 w 6270636"/>
                  <a:gd name="connsiteY554" fmla="*/ 2377428 h 2600341"/>
                  <a:gd name="connsiteX555" fmla="*/ 2275173 w 6270636"/>
                  <a:gd name="connsiteY555" fmla="*/ 2384947 h 2600341"/>
                  <a:gd name="connsiteX556" fmla="*/ 2269158 w 6270636"/>
                  <a:gd name="connsiteY556" fmla="*/ 2381940 h 2600341"/>
                  <a:gd name="connsiteX557" fmla="*/ 2270662 w 6270636"/>
                  <a:gd name="connsiteY557" fmla="*/ 2375925 h 2600341"/>
                  <a:gd name="connsiteX558" fmla="*/ 2360887 w 6270636"/>
                  <a:gd name="connsiteY558" fmla="*/ 2293218 h 2600341"/>
                  <a:gd name="connsiteX559" fmla="*/ 2366902 w 6270636"/>
                  <a:gd name="connsiteY559" fmla="*/ 2293218 h 2600341"/>
                  <a:gd name="connsiteX560" fmla="*/ 2369910 w 6270636"/>
                  <a:gd name="connsiteY560" fmla="*/ 2228557 h 2600341"/>
                  <a:gd name="connsiteX561" fmla="*/ 2251113 w 6270636"/>
                  <a:gd name="connsiteY561" fmla="*/ 2094723 h 2600341"/>
                  <a:gd name="connsiteX562" fmla="*/ 2218031 w 6270636"/>
                  <a:gd name="connsiteY562" fmla="*/ 2069160 h 2600341"/>
                  <a:gd name="connsiteX563" fmla="*/ 2190963 w 6270636"/>
                  <a:gd name="connsiteY563" fmla="*/ 2043596 h 2600341"/>
                  <a:gd name="connsiteX564" fmla="*/ 2163896 w 6270636"/>
                  <a:gd name="connsiteY564" fmla="*/ 2109761 h 2600341"/>
                  <a:gd name="connsiteX565" fmla="*/ 2091716 w 6270636"/>
                  <a:gd name="connsiteY565" fmla="*/ 2147355 h 2600341"/>
                  <a:gd name="connsiteX566" fmla="*/ 2082693 w 6270636"/>
                  <a:gd name="connsiteY566" fmla="*/ 2139836 h 2600341"/>
                  <a:gd name="connsiteX567" fmla="*/ 1263150 w 6270636"/>
                  <a:gd name="connsiteY567" fmla="*/ 2354872 h 2600341"/>
                  <a:gd name="connsiteX568" fmla="*/ 1264654 w 6270636"/>
                  <a:gd name="connsiteY568" fmla="*/ 2362391 h 2600341"/>
                  <a:gd name="connsiteX569" fmla="*/ 1335330 w 6270636"/>
                  <a:gd name="connsiteY569" fmla="*/ 2424045 h 2600341"/>
                  <a:gd name="connsiteX570" fmla="*/ 1332322 w 6270636"/>
                  <a:gd name="connsiteY570" fmla="*/ 2390962 h 2600341"/>
                  <a:gd name="connsiteX571" fmla="*/ 1263150 w 6270636"/>
                  <a:gd name="connsiteY571" fmla="*/ 2354872 h 2600341"/>
                  <a:gd name="connsiteX572" fmla="*/ 2285699 w 6270636"/>
                  <a:gd name="connsiteY572" fmla="*/ 2374421 h 2600341"/>
                  <a:gd name="connsiteX573" fmla="*/ 2324797 w 6270636"/>
                  <a:gd name="connsiteY573" fmla="*/ 2365398 h 2600341"/>
                  <a:gd name="connsiteX574" fmla="*/ 2360887 w 6270636"/>
                  <a:gd name="connsiteY574" fmla="*/ 2306752 h 2600341"/>
                  <a:gd name="connsiteX575" fmla="*/ 2360887 w 6270636"/>
                  <a:gd name="connsiteY575" fmla="*/ 2306752 h 2600341"/>
                  <a:gd name="connsiteX576" fmla="*/ 2285699 w 6270636"/>
                  <a:gd name="connsiteY576" fmla="*/ 2374421 h 2600341"/>
                  <a:gd name="connsiteX577" fmla="*/ 1676681 w 6270636"/>
                  <a:gd name="connsiteY577" fmla="*/ 2344346 h 2600341"/>
                  <a:gd name="connsiteX578" fmla="*/ 1712771 w 6270636"/>
                  <a:gd name="connsiteY578" fmla="*/ 2354872 h 2600341"/>
                  <a:gd name="connsiteX579" fmla="*/ 1712771 w 6270636"/>
                  <a:gd name="connsiteY579" fmla="*/ 2345850 h 2600341"/>
                  <a:gd name="connsiteX580" fmla="*/ 1663147 w 6270636"/>
                  <a:gd name="connsiteY580" fmla="*/ 2294722 h 2600341"/>
                  <a:gd name="connsiteX581" fmla="*/ 1634576 w 6270636"/>
                  <a:gd name="connsiteY581" fmla="*/ 2326301 h 2600341"/>
                  <a:gd name="connsiteX582" fmla="*/ 1633072 w 6270636"/>
                  <a:gd name="connsiteY582" fmla="*/ 2329308 h 2600341"/>
                  <a:gd name="connsiteX583" fmla="*/ 1630065 w 6270636"/>
                  <a:gd name="connsiteY583" fmla="*/ 2333820 h 2600341"/>
                  <a:gd name="connsiteX584" fmla="*/ 1619538 w 6270636"/>
                  <a:gd name="connsiteY584" fmla="*/ 2348857 h 2600341"/>
                  <a:gd name="connsiteX585" fmla="*/ 1642095 w 6270636"/>
                  <a:gd name="connsiteY585" fmla="*/ 2347353 h 2600341"/>
                  <a:gd name="connsiteX586" fmla="*/ 1676681 w 6270636"/>
                  <a:gd name="connsiteY586" fmla="*/ 2344346 h 2600341"/>
                  <a:gd name="connsiteX587" fmla="*/ 1348863 w 6270636"/>
                  <a:gd name="connsiteY587" fmla="*/ 2075175 h 2600341"/>
                  <a:gd name="connsiteX588" fmla="*/ 1276684 w 6270636"/>
                  <a:gd name="connsiteY588" fmla="*/ 2190963 h 2600341"/>
                  <a:gd name="connsiteX589" fmla="*/ 1245105 w 6270636"/>
                  <a:gd name="connsiteY589" fmla="*/ 2239083 h 2600341"/>
                  <a:gd name="connsiteX590" fmla="*/ 1231571 w 6270636"/>
                  <a:gd name="connsiteY590" fmla="*/ 2269158 h 2600341"/>
                  <a:gd name="connsiteX591" fmla="*/ 1183451 w 6270636"/>
                  <a:gd name="connsiteY591" fmla="*/ 2348857 h 2600341"/>
                  <a:gd name="connsiteX592" fmla="*/ 1222548 w 6270636"/>
                  <a:gd name="connsiteY592" fmla="*/ 2339835 h 2600341"/>
                  <a:gd name="connsiteX593" fmla="*/ 1246609 w 6270636"/>
                  <a:gd name="connsiteY593" fmla="*/ 2338331 h 2600341"/>
                  <a:gd name="connsiteX594" fmla="*/ 1371420 w 6270636"/>
                  <a:gd name="connsiteY594" fmla="*/ 2058633 h 2600341"/>
                  <a:gd name="connsiteX595" fmla="*/ 1398487 w 6270636"/>
                  <a:gd name="connsiteY595" fmla="*/ 2033070 h 2600341"/>
                  <a:gd name="connsiteX596" fmla="*/ 1452622 w 6270636"/>
                  <a:gd name="connsiteY596" fmla="*/ 1953371 h 2600341"/>
                  <a:gd name="connsiteX597" fmla="*/ 1538336 w 6270636"/>
                  <a:gd name="connsiteY597" fmla="*/ 1951867 h 2600341"/>
                  <a:gd name="connsiteX598" fmla="*/ 1578937 w 6270636"/>
                  <a:gd name="connsiteY598" fmla="*/ 2057130 h 2600341"/>
                  <a:gd name="connsiteX599" fmla="*/ 1601493 w 6270636"/>
                  <a:gd name="connsiteY599" fmla="*/ 2061641 h 2600341"/>
                  <a:gd name="connsiteX600" fmla="*/ 1694726 w 6270636"/>
                  <a:gd name="connsiteY600" fmla="*/ 2055626 h 2600341"/>
                  <a:gd name="connsiteX601" fmla="*/ 1699237 w 6270636"/>
                  <a:gd name="connsiteY601" fmla="*/ 2048107 h 2600341"/>
                  <a:gd name="connsiteX602" fmla="*/ 1708260 w 6270636"/>
                  <a:gd name="connsiteY602" fmla="*/ 2030062 h 2600341"/>
                  <a:gd name="connsiteX603" fmla="*/ 1711267 w 6270636"/>
                  <a:gd name="connsiteY603" fmla="*/ 2019536 h 2600341"/>
                  <a:gd name="connsiteX604" fmla="*/ 1709763 w 6270636"/>
                  <a:gd name="connsiteY604" fmla="*/ 1963897 h 2600341"/>
                  <a:gd name="connsiteX605" fmla="*/ 1706756 w 6270636"/>
                  <a:gd name="connsiteY605" fmla="*/ 1911266 h 2600341"/>
                  <a:gd name="connsiteX606" fmla="*/ 1714275 w 6270636"/>
                  <a:gd name="connsiteY606" fmla="*/ 1885702 h 2600341"/>
                  <a:gd name="connsiteX607" fmla="*/ 1720290 w 6270636"/>
                  <a:gd name="connsiteY607" fmla="*/ 1857131 h 2600341"/>
                  <a:gd name="connsiteX608" fmla="*/ 1658636 w 6270636"/>
                  <a:gd name="connsiteY608" fmla="*/ 1793973 h 2600341"/>
                  <a:gd name="connsiteX609" fmla="*/ 1599990 w 6270636"/>
                  <a:gd name="connsiteY609" fmla="*/ 1712771 h 2600341"/>
                  <a:gd name="connsiteX610" fmla="*/ 1604501 w 6270636"/>
                  <a:gd name="connsiteY610" fmla="*/ 1699237 h 2600341"/>
                  <a:gd name="connsiteX611" fmla="*/ 1606005 w 6270636"/>
                  <a:gd name="connsiteY611" fmla="*/ 1675177 h 2600341"/>
                  <a:gd name="connsiteX612" fmla="*/ 1596982 w 6270636"/>
                  <a:gd name="connsiteY612" fmla="*/ 1666155 h 2600341"/>
                  <a:gd name="connsiteX613" fmla="*/ 1584952 w 6270636"/>
                  <a:gd name="connsiteY613" fmla="*/ 1654125 h 2600341"/>
                  <a:gd name="connsiteX614" fmla="*/ 1590967 w 6270636"/>
                  <a:gd name="connsiteY614" fmla="*/ 1612020 h 2600341"/>
                  <a:gd name="connsiteX615" fmla="*/ 1596982 w 6270636"/>
                  <a:gd name="connsiteY615" fmla="*/ 1598486 h 2600341"/>
                  <a:gd name="connsiteX616" fmla="*/ 1590967 w 6270636"/>
                  <a:gd name="connsiteY616" fmla="*/ 1551870 h 2600341"/>
                  <a:gd name="connsiteX617" fmla="*/ 1587960 w 6270636"/>
                  <a:gd name="connsiteY617" fmla="*/ 1542847 h 2600341"/>
                  <a:gd name="connsiteX618" fmla="*/ 1593975 w 6270636"/>
                  <a:gd name="connsiteY618" fmla="*/ 1494727 h 2600341"/>
                  <a:gd name="connsiteX619" fmla="*/ 1593975 w 6270636"/>
                  <a:gd name="connsiteY619" fmla="*/ 1494727 h 2600341"/>
                  <a:gd name="connsiteX620" fmla="*/ 1490216 w 6270636"/>
                  <a:gd name="connsiteY620" fmla="*/ 1458637 h 2600341"/>
                  <a:gd name="connsiteX621" fmla="*/ 1485705 w 6270636"/>
                  <a:gd name="connsiteY621" fmla="*/ 1455630 h 2600341"/>
                  <a:gd name="connsiteX622" fmla="*/ 1460141 w 6270636"/>
                  <a:gd name="connsiteY622" fmla="*/ 1434577 h 2600341"/>
                  <a:gd name="connsiteX623" fmla="*/ 1386457 w 6270636"/>
                  <a:gd name="connsiteY623" fmla="*/ 1407510 h 2600341"/>
                  <a:gd name="connsiteX624" fmla="*/ 1383450 w 6270636"/>
                  <a:gd name="connsiteY624" fmla="*/ 1409014 h 2600341"/>
                  <a:gd name="connsiteX625" fmla="*/ 1351871 w 6270636"/>
                  <a:gd name="connsiteY625" fmla="*/ 1406006 h 2600341"/>
                  <a:gd name="connsiteX626" fmla="*/ 1345856 w 6270636"/>
                  <a:gd name="connsiteY626" fmla="*/ 1389465 h 2600341"/>
                  <a:gd name="connsiteX627" fmla="*/ 1326307 w 6270636"/>
                  <a:gd name="connsiteY627" fmla="*/ 1371420 h 2600341"/>
                  <a:gd name="connsiteX628" fmla="*/ 1300743 w 6270636"/>
                  <a:gd name="connsiteY628" fmla="*/ 1347360 h 2600341"/>
                  <a:gd name="connsiteX629" fmla="*/ 1300743 w 6270636"/>
                  <a:gd name="connsiteY629" fmla="*/ 1332322 h 2600341"/>
                  <a:gd name="connsiteX630" fmla="*/ 1302247 w 6270636"/>
                  <a:gd name="connsiteY630" fmla="*/ 1326307 h 2600341"/>
                  <a:gd name="connsiteX631" fmla="*/ 1285706 w 6270636"/>
                  <a:gd name="connsiteY631" fmla="*/ 1278187 h 2600341"/>
                  <a:gd name="connsiteX632" fmla="*/ 1272172 w 6270636"/>
                  <a:gd name="connsiteY632" fmla="*/ 1251120 h 2600341"/>
                  <a:gd name="connsiteX633" fmla="*/ 1284202 w 6270636"/>
                  <a:gd name="connsiteY633" fmla="*/ 1144354 h 2600341"/>
                  <a:gd name="connsiteX634" fmla="*/ 1297736 w 6270636"/>
                  <a:gd name="connsiteY634" fmla="*/ 1126309 h 2600341"/>
                  <a:gd name="connsiteX635" fmla="*/ 1320292 w 6270636"/>
                  <a:gd name="connsiteY635" fmla="*/ 1078189 h 2600341"/>
                  <a:gd name="connsiteX636" fmla="*/ 1042098 w 6270636"/>
                  <a:gd name="connsiteY636" fmla="*/ 1598486 h 2600341"/>
                  <a:gd name="connsiteX637" fmla="*/ 1093226 w 6270636"/>
                  <a:gd name="connsiteY637" fmla="*/ 1843597 h 2600341"/>
                  <a:gd name="connsiteX638" fmla="*/ 1114279 w 6270636"/>
                  <a:gd name="connsiteY638" fmla="*/ 1885702 h 2600341"/>
                  <a:gd name="connsiteX639" fmla="*/ 1148865 w 6270636"/>
                  <a:gd name="connsiteY639" fmla="*/ 2001491 h 2600341"/>
                  <a:gd name="connsiteX640" fmla="*/ 1272172 w 6270636"/>
                  <a:gd name="connsiteY640" fmla="*/ 1948860 h 2600341"/>
                  <a:gd name="connsiteX641" fmla="*/ 1366909 w 6270636"/>
                  <a:gd name="connsiteY641" fmla="*/ 1984950 h 2600341"/>
                  <a:gd name="connsiteX642" fmla="*/ 1348863 w 6270636"/>
                  <a:gd name="connsiteY642" fmla="*/ 2075175 h 2600341"/>
                  <a:gd name="connsiteX643" fmla="*/ 1613523 w 6270636"/>
                  <a:gd name="connsiteY643" fmla="*/ 2348857 h 2600341"/>
                  <a:gd name="connsiteX644" fmla="*/ 1613523 w 6270636"/>
                  <a:gd name="connsiteY644" fmla="*/ 2348857 h 2600341"/>
                  <a:gd name="connsiteX645" fmla="*/ 1613523 w 6270636"/>
                  <a:gd name="connsiteY645" fmla="*/ 2348857 h 2600341"/>
                  <a:gd name="connsiteX646" fmla="*/ 1090218 w 6270636"/>
                  <a:gd name="connsiteY646" fmla="*/ 2279685 h 2600341"/>
                  <a:gd name="connsiteX647" fmla="*/ 1091722 w 6270636"/>
                  <a:gd name="connsiteY647" fmla="*/ 2311263 h 2600341"/>
                  <a:gd name="connsiteX648" fmla="*/ 1130820 w 6270636"/>
                  <a:gd name="connsiteY648" fmla="*/ 2342842 h 2600341"/>
                  <a:gd name="connsiteX649" fmla="*/ 1142850 w 6270636"/>
                  <a:gd name="connsiteY649" fmla="*/ 2309760 h 2600341"/>
                  <a:gd name="connsiteX650" fmla="*/ 1090218 w 6270636"/>
                  <a:gd name="connsiteY650" fmla="*/ 2279685 h 2600341"/>
                  <a:gd name="connsiteX651" fmla="*/ 1745853 w 6270636"/>
                  <a:gd name="connsiteY651" fmla="*/ 2323293 h 2600341"/>
                  <a:gd name="connsiteX652" fmla="*/ 1748861 w 6270636"/>
                  <a:gd name="connsiteY652" fmla="*/ 2326301 h 2600341"/>
                  <a:gd name="connsiteX653" fmla="*/ 1766906 w 6270636"/>
                  <a:gd name="connsiteY653" fmla="*/ 2341338 h 2600341"/>
                  <a:gd name="connsiteX654" fmla="*/ 1756380 w 6270636"/>
                  <a:gd name="connsiteY654" fmla="*/ 2302241 h 2600341"/>
                  <a:gd name="connsiteX655" fmla="*/ 1745853 w 6270636"/>
                  <a:gd name="connsiteY655" fmla="*/ 2323293 h 2600341"/>
                  <a:gd name="connsiteX656" fmla="*/ 1721793 w 6270636"/>
                  <a:gd name="connsiteY656" fmla="*/ 2321790 h 2600341"/>
                  <a:gd name="connsiteX657" fmla="*/ 1726305 w 6270636"/>
                  <a:gd name="connsiteY657" fmla="*/ 2336827 h 2600341"/>
                  <a:gd name="connsiteX658" fmla="*/ 1729312 w 6270636"/>
                  <a:gd name="connsiteY658" fmla="*/ 2327805 h 2600341"/>
                  <a:gd name="connsiteX659" fmla="*/ 1721793 w 6270636"/>
                  <a:gd name="connsiteY659" fmla="*/ 2321790 h 2600341"/>
                  <a:gd name="connsiteX660" fmla="*/ 1831567 w 6270636"/>
                  <a:gd name="connsiteY660" fmla="*/ 2157881 h 2600341"/>
                  <a:gd name="connsiteX661" fmla="*/ 1828560 w 6270636"/>
                  <a:gd name="connsiteY661" fmla="*/ 2157881 h 2600341"/>
                  <a:gd name="connsiteX662" fmla="*/ 1806003 w 6270636"/>
                  <a:gd name="connsiteY662" fmla="*/ 2196978 h 2600341"/>
                  <a:gd name="connsiteX663" fmla="*/ 1836078 w 6270636"/>
                  <a:gd name="connsiteY663" fmla="*/ 2270662 h 2600341"/>
                  <a:gd name="connsiteX664" fmla="*/ 1870665 w 6270636"/>
                  <a:gd name="connsiteY664" fmla="*/ 2278181 h 2600341"/>
                  <a:gd name="connsiteX665" fmla="*/ 1891717 w 6270636"/>
                  <a:gd name="connsiteY665" fmla="*/ 2230061 h 2600341"/>
                  <a:gd name="connsiteX666" fmla="*/ 1891717 w 6270636"/>
                  <a:gd name="connsiteY666" fmla="*/ 2219535 h 2600341"/>
                  <a:gd name="connsiteX667" fmla="*/ 1863146 w 6270636"/>
                  <a:gd name="connsiteY667" fmla="*/ 2178933 h 2600341"/>
                  <a:gd name="connsiteX668" fmla="*/ 1831567 w 6270636"/>
                  <a:gd name="connsiteY668" fmla="*/ 2157881 h 2600341"/>
                  <a:gd name="connsiteX669" fmla="*/ 1818033 w 6270636"/>
                  <a:gd name="connsiteY669" fmla="*/ 2124798 h 2600341"/>
                  <a:gd name="connsiteX670" fmla="*/ 1774425 w 6270636"/>
                  <a:gd name="connsiteY670" fmla="*/ 2139836 h 2600341"/>
                  <a:gd name="connsiteX671" fmla="*/ 1756380 w 6270636"/>
                  <a:gd name="connsiteY671" fmla="*/ 2196978 h 2600341"/>
                  <a:gd name="connsiteX672" fmla="*/ 1768410 w 6270636"/>
                  <a:gd name="connsiteY672" fmla="*/ 2269158 h 2600341"/>
                  <a:gd name="connsiteX673" fmla="*/ 1809011 w 6270636"/>
                  <a:gd name="connsiteY673" fmla="*/ 2263143 h 2600341"/>
                  <a:gd name="connsiteX674" fmla="*/ 1790966 w 6270636"/>
                  <a:gd name="connsiteY674" fmla="*/ 2193971 h 2600341"/>
                  <a:gd name="connsiteX675" fmla="*/ 1825552 w 6270636"/>
                  <a:gd name="connsiteY675" fmla="*/ 2142843 h 2600341"/>
                  <a:gd name="connsiteX676" fmla="*/ 1873672 w 6270636"/>
                  <a:gd name="connsiteY676" fmla="*/ 2166903 h 2600341"/>
                  <a:gd name="connsiteX677" fmla="*/ 1876680 w 6270636"/>
                  <a:gd name="connsiteY677" fmla="*/ 2169911 h 2600341"/>
                  <a:gd name="connsiteX678" fmla="*/ 1866153 w 6270636"/>
                  <a:gd name="connsiteY678" fmla="*/ 2142843 h 2600341"/>
                  <a:gd name="connsiteX679" fmla="*/ 1849612 w 6270636"/>
                  <a:gd name="connsiteY679" fmla="*/ 2130813 h 2600341"/>
                  <a:gd name="connsiteX680" fmla="*/ 1818033 w 6270636"/>
                  <a:gd name="connsiteY680" fmla="*/ 2124798 h 2600341"/>
                  <a:gd name="connsiteX681" fmla="*/ 1554877 w 6270636"/>
                  <a:gd name="connsiteY681" fmla="*/ 2160888 h 2600341"/>
                  <a:gd name="connsiteX682" fmla="*/ 1577433 w 6270636"/>
                  <a:gd name="connsiteY682" fmla="*/ 2246602 h 2600341"/>
                  <a:gd name="connsiteX683" fmla="*/ 1642095 w 6270636"/>
                  <a:gd name="connsiteY683" fmla="*/ 2230061 h 2600341"/>
                  <a:gd name="connsiteX684" fmla="*/ 1643598 w 6270636"/>
                  <a:gd name="connsiteY684" fmla="*/ 2153370 h 2600341"/>
                  <a:gd name="connsiteX685" fmla="*/ 1554877 w 6270636"/>
                  <a:gd name="connsiteY685" fmla="*/ 2160888 h 2600341"/>
                  <a:gd name="connsiteX686" fmla="*/ 1121797 w 6270636"/>
                  <a:gd name="connsiteY686" fmla="*/ 2037581 h 2600341"/>
                  <a:gd name="connsiteX687" fmla="*/ 1063151 w 6270636"/>
                  <a:gd name="connsiteY687" fmla="*/ 2088708 h 2600341"/>
                  <a:gd name="connsiteX688" fmla="*/ 1004505 w 6270636"/>
                  <a:gd name="connsiteY688" fmla="*/ 2160888 h 2600341"/>
                  <a:gd name="connsiteX689" fmla="*/ 990971 w 6270636"/>
                  <a:gd name="connsiteY689" fmla="*/ 2190963 h 2600341"/>
                  <a:gd name="connsiteX690" fmla="*/ 1003001 w 6270636"/>
                  <a:gd name="connsiteY690" fmla="*/ 2187956 h 2600341"/>
                  <a:gd name="connsiteX691" fmla="*/ 1121797 w 6270636"/>
                  <a:gd name="connsiteY691" fmla="*/ 2037581 h 2600341"/>
                  <a:gd name="connsiteX692" fmla="*/ 1945852 w 6270636"/>
                  <a:gd name="connsiteY692" fmla="*/ 2052618 h 2600341"/>
                  <a:gd name="connsiteX693" fmla="*/ 1927807 w 6270636"/>
                  <a:gd name="connsiteY693" fmla="*/ 2057130 h 2600341"/>
                  <a:gd name="connsiteX694" fmla="*/ 1900740 w 6270636"/>
                  <a:gd name="connsiteY694" fmla="*/ 2123295 h 2600341"/>
                  <a:gd name="connsiteX695" fmla="*/ 1947356 w 6270636"/>
                  <a:gd name="connsiteY695" fmla="*/ 2168407 h 2600341"/>
                  <a:gd name="connsiteX696" fmla="*/ 1983446 w 6270636"/>
                  <a:gd name="connsiteY696" fmla="*/ 2169911 h 2600341"/>
                  <a:gd name="connsiteX697" fmla="*/ 2010513 w 6270636"/>
                  <a:gd name="connsiteY697" fmla="*/ 2138332 h 2600341"/>
                  <a:gd name="connsiteX698" fmla="*/ 1984949 w 6270636"/>
                  <a:gd name="connsiteY698" fmla="*/ 2069160 h 2600341"/>
                  <a:gd name="connsiteX699" fmla="*/ 1945852 w 6270636"/>
                  <a:gd name="connsiteY699" fmla="*/ 2052618 h 2600341"/>
                  <a:gd name="connsiteX700" fmla="*/ 1409013 w 6270636"/>
                  <a:gd name="connsiteY700" fmla="*/ 2042092 h 2600341"/>
                  <a:gd name="connsiteX701" fmla="*/ 1410517 w 6270636"/>
                  <a:gd name="connsiteY701" fmla="*/ 2108257 h 2600341"/>
                  <a:gd name="connsiteX702" fmla="*/ 1467660 w 6270636"/>
                  <a:gd name="connsiteY702" fmla="*/ 2136828 h 2600341"/>
                  <a:gd name="connsiteX703" fmla="*/ 1533825 w 6270636"/>
                  <a:gd name="connsiteY703" fmla="*/ 2054122 h 2600341"/>
                  <a:gd name="connsiteX704" fmla="*/ 1514276 w 6270636"/>
                  <a:gd name="connsiteY704" fmla="*/ 2009010 h 2600341"/>
                  <a:gd name="connsiteX705" fmla="*/ 1481193 w 6270636"/>
                  <a:gd name="connsiteY705" fmla="*/ 1992468 h 2600341"/>
                  <a:gd name="connsiteX706" fmla="*/ 1409013 w 6270636"/>
                  <a:gd name="connsiteY706" fmla="*/ 2042092 h 2600341"/>
                  <a:gd name="connsiteX707" fmla="*/ 1305255 w 6270636"/>
                  <a:gd name="connsiteY707" fmla="*/ 1986453 h 2600341"/>
                  <a:gd name="connsiteX708" fmla="*/ 1279691 w 6270636"/>
                  <a:gd name="connsiteY708" fmla="*/ 1995476 h 2600341"/>
                  <a:gd name="connsiteX709" fmla="*/ 1242097 w 6270636"/>
                  <a:gd name="connsiteY709" fmla="*/ 2088708 h 2600341"/>
                  <a:gd name="connsiteX710" fmla="*/ 1330818 w 6270636"/>
                  <a:gd name="connsiteY710" fmla="*/ 2070663 h 2600341"/>
                  <a:gd name="connsiteX711" fmla="*/ 1335330 w 6270636"/>
                  <a:gd name="connsiteY711" fmla="*/ 2067656 h 2600341"/>
                  <a:gd name="connsiteX712" fmla="*/ 1339841 w 6270636"/>
                  <a:gd name="connsiteY712" fmla="*/ 2007506 h 2600341"/>
                  <a:gd name="connsiteX713" fmla="*/ 1305255 w 6270636"/>
                  <a:gd name="connsiteY713" fmla="*/ 1986453 h 2600341"/>
                  <a:gd name="connsiteX714" fmla="*/ 1870665 w 6270636"/>
                  <a:gd name="connsiteY714" fmla="*/ 2036077 h 2600341"/>
                  <a:gd name="connsiteX715" fmla="*/ 1857131 w 6270636"/>
                  <a:gd name="connsiteY715" fmla="*/ 2076678 h 2600341"/>
                  <a:gd name="connsiteX716" fmla="*/ 1861642 w 6270636"/>
                  <a:gd name="connsiteY716" fmla="*/ 2087205 h 2600341"/>
                  <a:gd name="connsiteX717" fmla="*/ 1870665 w 6270636"/>
                  <a:gd name="connsiteY717" fmla="*/ 2036077 h 2600341"/>
                  <a:gd name="connsiteX718" fmla="*/ 2709757 w 6270636"/>
                  <a:gd name="connsiteY718" fmla="*/ 2049611 h 2600341"/>
                  <a:gd name="connsiteX719" fmla="*/ 2911259 w 6270636"/>
                  <a:gd name="connsiteY719" fmla="*/ 2031566 h 2600341"/>
                  <a:gd name="connsiteX720" fmla="*/ 2912763 w 6270636"/>
                  <a:gd name="connsiteY720" fmla="*/ 2030062 h 2600341"/>
                  <a:gd name="connsiteX721" fmla="*/ 2858628 w 6270636"/>
                  <a:gd name="connsiteY721" fmla="*/ 2028558 h 2600341"/>
                  <a:gd name="connsiteX722" fmla="*/ 2845094 w 6270636"/>
                  <a:gd name="connsiteY722" fmla="*/ 2028558 h 2600341"/>
                  <a:gd name="connsiteX723" fmla="*/ 2709757 w 6270636"/>
                  <a:gd name="connsiteY723" fmla="*/ 2049611 h 2600341"/>
                  <a:gd name="connsiteX724" fmla="*/ 1951867 w 6270636"/>
                  <a:gd name="connsiteY724" fmla="*/ 1992468 h 2600341"/>
                  <a:gd name="connsiteX725" fmla="*/ 1963897 w 6270636"/>
                  <a:gd name="connsiteY725" fmla="*/ 1993972 h 2600341"/>
                  <a:gd name="connsiteX726" fmla="*/ 2010513 w 6270636"/>
                  <a:gd name="connsiteY726" fmla="*/ 2016528 h 2600341"/>
                  <a:gd name="connsiteX727" fmla="*/ 2025551 w 6270636"/>
                  <a:gd name="connsiteY727" fmla="*/ 1996980 h 2600341"/>
                  <a:gd name="connsiteX728" fmla="*/ 2087204 w 6270636"/>
                  <a:gd name="connsiteY728" fmla="*/ 1948860 h 2600341"/>
                  <a:gd name="connsiteX729" fmla="*/ 2141340 w 6270636"/>
                  <a:gd name="connsiteY729" fmla="*/ 1954875 h 2600341"/>
                  <a:gd name="connsiteX730" fmla="*/ 2163896 w 6270636"/>
                  <a:gd name="connsiteY730" fmla="*/ 1960890 h 2600341"/>
                  <a:gd name="connsiteX731" fmla="*/ 2284196 w 6270636"/>
                  <a:gd name="connsiteY731" fmla="*/ 1598486 h 2600341"/>
                  <a:gd name="connsiteX732" fmla="*/ 1679688 w 6270636"/>
                  <a:gd name="connsiteY732" fmla="*/ 972926 h 2600341"/>
                  <a:gd name="connsiteX733" fmla="*/ 1672170 w 6270636"/>
                  <a:gd name="connsiteY733" fmla="*/ 972926 h 2600341"/>
                  <a:gd name="connsiteX734" fmla="*/ 1672170 w 6270636"/>
                  <a:gd name="connsiteY734" fmla="*/ 965407 h 2600341"/>
                  <a:gd name="connsiteX735" fmla="*/ 1676681 w 6270636"/>
                  <a:gd name="connsiteY735" fmla="*/ 900746 h 2600341"/>
                  <a:gd name="connsiteX736" fmla="*/ 1678185 w 6270636"/>
                  <a:gd name="connsiteY736" fmla="*/ 801499 h 2600341"/>
                  <a:gd name="connsiteX737" fmla="*/ 1679688 w 6270636"/>
                  <a:gd name="connsiteY737" fmla="*/ 709770 h 2600341"/>
                  <a:gd name="connsiteX738" fmla="*/ 1730816 w 6270636"/>
                  <a:gd name="connsiteY738" fmla="*/ 696236 h 2600341"/>
                  <a:gd name="connsiteX739" fmla="*/ 1792469 w 6270636"/>
                  <a:gd name="connsiteY739" fmla="*/ 682702 h 2600341"/>
                  <a:gd name="connsiteX740" fmla="*/ 1902243 w 6270636"/>
                  <a:gd name="connsiteY740" fmla="*/ 416539 h 2600341"/>
                  <a:gd name="connsiteX741" fmla="*/ 1867657 w 6270636"/>
                  <a:gd name="connsiteY741" fmla="*/ 499245 h 2600341"/>
                  <a:gd name="connsiteX742" fmla="*/ 1810515 w 6270636"/>
                  <a:gd name="connsiteY742" fmla="*/ 559395 h 2600341"/>
                  <a:gd name="connsiteX743" fmla="*/ 1759387 w 6270636"/>
                  <a:gd name="connsiteY743" fmla="*/ 613530 h 2600341"/>
                  <a:gd name="connsiteX744" fmla="*/ 1735327 w 6270636"/>
                  <a:gd name="connsiteY744" fmla="*/ 648116 h 2600341"/>
                  <a:gd name="connsiteX745" fmla="*/ 1747357 w 6270636"/>
                  <a:gd name="connsiteY745" fmla="*/ 607515 h 2600341"/>
                  <a:gd name="connsiteX746" fmla="*/ 1807507 w 6270636"/>
                  <a:gd name="connsiteY746" fmla="*/ 505260 h 2600341"/>
                  <a:gd name="connsiteX747" fmla="*/ 1861642 w 6270636"/>
                  <a:gd name="connsiteY747" fmla="*/ 418042 h 2600341"/>
                  <a:gd name="connsiteX748" fmla="*/ 1789462 w 6270636"/>
                  <a:gd name="connsiteY748" fmla="*/ 449621 h 2600341"/>
                  <a:gd name="connsiteX749" fmla="*/ 1691718 w 6270636"/>
                  <a:gd name="connsiteY749" fmla="*/ 506764 h 2600341"/>
                  <a:gd name="connsiteX750" fmla="*/ 1685703 w 6270636"/>
                  <a:gd name="connsiteY750" fmla="*/ 598492 h 2600341"/>
                  <a:gd name="connsiteX751" fmla="*/ 1682696 w 6270636"/>
                  <a:gd name="connsiteY751" fmla="*/ 679695 h 2600341"/>
                  <a:gd name="connsiteX752" fmla="*/ 1655628 w 6270636"/>
                  <a:gd name="connsiteY752" fmla="*/ 697740 h 2600341"/>
                  <a:gd name="connsiteX753" fmla="*/ 1645102 w 6270636"/>
                  <a:gd name="connsiteY753" fmla="*/ 694732 h 2600341"/>
                  <a:gd name="connsiteX754" fmla="*/ 1636080 w 6270636"/>
                  <a:gd name="connsiteY754" fmla="*/ 839092 h 2600341"/>
                  <a:gd name="connsiteX755" fmla="*/ 1633072 w 6270636"/>
                  <a:gd name="connsiteY755" fmla="*/ 846611 h 2600341"/>
                  <a:gd name="connsiteX756" fmla="*/ 1625553 w 6270636"/>
                  <a:gd name="connsiteY756" fmla="*/ 843604 h 2600341"/>
                  <a:gd name="connsiteX757" fmla="*/ 1580441 w 6270636"/>
                  <a:gd name="connsiteY757" fmla="*/ 799995 h 2600341"/>
                  <a:gd name="connsiteX758" fmla="*/ 1557885 w 6270636"/>
                  <a:gd name="connsiteY758" fmla="*/ 772927 h 2600341"/>
                  <a:gd name="connsiteX759" fmla="*/ 1529313 w 6270636"/>
                  <a:gd name="connsiteY759" fmla="*/ 751875 h 2600341"/>
                  <a:gd name="connsiteX760" fmla="*/ 1538336 w 6270636"/>
                  <a:gd name="connsiteY760" fmla="*/ 765409 h 2600341"/>
                  <a:gd name="connsiteX761" fmla="*/ 1569915 w 6270636"/>
                  <a:gd name="connsiteY761" fmla="*/ 815032 h 2600341"/>
                  <a:gd name="connsiteX762" fmla="*/ 1628561 w 6270636"/>
                  <a:gd name="connsiteY762" fmla="*/ 966911 h 2600341"/>
                  <a:gd name="connsiteX763" fmla="*/ 1577433 w 6270636"/>
                  <a:gd name="connsiteY763" fmla="*/ 983452 h 2600341"/>
                  <a:gd name="connsiteX764" fmla="*/ 1556381 w 6270636"/>
                  <a:gd name="connsiteY764" fmla="*/ 983452 h 2600341"/>
                  <a:gd name="connsiteX765" fmla="*/ 1381946 w 6270636"/>
                  <a:gd name="connsiteY765" fmla="*/ 1040595 h 2600341"/>
                  <a:gd name="connsiteX766" fmla="*/ 1380442 w 6270636"/>
                  <a:gd name="connsiteY766" fmla="*/ 1052625 h 2600341"/>
                  <a:gd name="connsiteX767" fmla="*/ 1384953 w 6270636"/>
                  <a:gd name="connsiteY767" fmla="*/ 1060144 h 2600341"/>
                  <a:gd name="connsiteX768" fmla="*/ 1766906 w 6270636"/>
                  <a:gd name="connsiteY768" fmla="*/ 993979 h 2600341"/>
                  <a:gd name="connsiteX769" fmla="*/ 1784951 w 6270636"/>
                  <a:gd name="connsiteY769" fmla="*/ 1004505 h 2600341"/>
                  <a:gd name="connsiteX770" fmla="*/ 1781943 w 6270636"/>
                  <a:gd name="connsiteY770" fmla="*/ 1033076 h 2600341"/>
                  <a:gd name="connsiteX771" fmla="*/ 1777432 w 6270636"/>
                  <a:gd name="connsiteY771" fmla="*/ 1042099 h 2600341"/>
                  <a:gd name="connsiteX772" fmla="*/ 1784951 w 6270636"/>
                  <a:gd name="connsiteY772" fmla="*/ 1048114 h 2600341"/>
                  <a:gd name="connsiteX773" fmla="*/ 1790966 w 6270636"/>
                  <a:gd name="connsiteY773" fmla="*/ 1052625 h 2600341"/>
                  <a:gd name="connsiteX774" fmla="*/ 1798485 w 6270636"/>
                  <a:gd name="connsiteY774" fmla="*/ 1078189 h 2600341"/>
                  <a:gd name="connsiteX775" fmla="*/ 1777432 w 6270636"/>
                  <a:gd name="connsiteY775" fmla="*/ 1103752 h 2600341"/>
                  <a:gd name="connsiteX776" fmla="*/ 1732319 w 6270636"/>
                  <a:gd name="connsiteY776" fmla="*/ 1106760 h 2600341"/>
                  <a:gd name="connsiteX777" fmla="*/ 1724801 w 6270636"/>
                  <a:gd name="connsiteY777" fmla="*/ 1106760 h 2600341"/>
                  <a:gd name="connsiteX778" fmla="*/ 1696230 w 6270636"/>
                  <a:gd name="connsiteY778" fmla="*/ 1112775 h 2600341"/>
                  <a:gd name="connsiteX779" fmla="*/ 1711267 w 6270636"/>
                  <a:gd name="connsiteY779" fmla="*/ 1132324 h 2600341"/>
                  <a:gd name="connsiteX780" fmla="*/ 1702245 w 6270636"/>
                  <a:gd name="connsiteY780" fmla="*/ 1168414 h 2600341"/>
                  <a:gd name="connsiteX781" fmla="*/ 1685703 w 6270636"/>
                  <a:gd name="connsiteY781" fmla="*/ 1175932 h 2600341"/>
                  <a:gd name="connsiteX782" fmla="*/ 1679688 w 6270636"/>
                  <a:gd name="connsiteY782" fmla="*/ 1178940 h 2600341"/>
                  <a:gd name="connsiteX783" fmla="*/ 1628561 w 6270636"/>
                  <a:gd name="connsiteY783" fmla="*/ 1212022 h 2600341"/>
                  <a:gd name="connsiteX784" fmla="*/ 1618035 w 6270636"/>
                  <a:gd name="connsiteY784" fmla="*/ 1240594 h 2600341"/>
                  <a:gd name="connsiteX785" fmla="*/ 1628561 w 6270636"/>
                  <a:gd name="connsiteY785" fmla="*/ 1261646 h 2600341"/>
                  <a:gd name="connsiteX786" fmla="*/ 1607508 w 6270636"/>
                  <a:gd name="connsiteY786" fmla="*/ 1249616 h 2600341"/>
                  <a:gd name="connsiteX787" fmla="*/ 1604501 w 6270636"/>
                  <a:gd name="connsiteY787" fmla="*/ 1249616 h 2600341"/>
                  <a:gd name="connsiteX788" fmla="*/ 1599990 w 6270636"/>
                  <a:gd name="connsiteY788" fmla="*/ 1269165 h 2600341"/>
                  <a:gd name="connsiteX789" fmla="*/ 1606005 w 6270636"/>
                  <a:gd name="connsiteY789" fmla="*/ 1279691 h 2600341"/>
                  <a:gd name="connsiteX790" fmla="*/ 1616531 w 6270636"/>
                  <a:gd name="connsiteY790" fmla="*/ 1315781 h 2600341"/>
                  <a:gd name="connsiteX791" fmla="*/ 1615027 w 6270636"/>
                  <a:gd name="connsiteY791" fmla="*/ 1320292 h 2600341"/>
                  <a:gd name="connsiteX792" fmla="*/ 1609012 w 6270636"/>
                  <a:gd name="connsiteY792" fmla="*/ 1320292 h 2600341"/>
                  <a:gd name="connsiteX793" fmla="*/ 1550366 w 6270636"/>
                  <a:gd name="connsiteY793" fmla="*/ 1278187 h 2600341"/>
                  <a:gd name="connsiteX794" fmla="*/ 1550366 w 6270636"/>
                  <a:gd name="connsiteY794" fmla="*/ 1272172 h 2600341"/>
                  <a:gd name="connsiteX795" fmla="*/ 1541343 w 6270636"/>
                  <a:gd name="connsiteY795" fmla="*/ 1254127 h 2600341"/>
                  <a:gd name="connsiteX796" fmla="*/ 1527810 w 6270636"/>
                  <a:gd name="connsiteY796" fmla="*/ 1252624 h 2600341"/>
                  <a:gd name="connsiteX797" fmla="*/ 1499238 w 6270636"/>
                  <a:gd name="connsiteY797" fmla="*/ 1273676 h 2600341"/>
                  <a:gd name="connsiteX798" fmla="*/ 1494727 w 6270636"/>
                  <a:gd name="connsiteY798" fmla="*/ 1278187 h 2600341"/>
                  <a:gd name="connsiteX799" fmla="*/ 1488712 w 6270636"/>
                  <a:gd name="connsiteY799" fmla="*/ 1275180 h 2600341"/>
                  <a:gd name="connsiteX800" fmla="*/ 1442096 w 6270636"/>
                  <a:gd name="connsiteY800" fmla="*/ 1258639 h 2600341"/>
                  <a:gd name="connsiteX801" fmla="*/ 1422547 w 6270636"/>
                  <a:gd name="connsiteY801" fmla="*/ 1267661 h 2600341"/>
                  <a:gd name="connsiteX802" fmla="*/ 1427059 w 6270636"/>
                  <a:gd name="connsiteY802" fmla="*/ 1314277 h 2600341"/>
                  <a:gd name="connsiteX803" fmla="*/ 1445103 w 6270636"/>
                  <a:gd name="connsiteY803" fmla="*/ 1341345 h 2600341"/>
                  <a:gd name="connsiteX804" fmla="*/ 1458637 w 6270636"/>
                  <a:gd name="connsiteY804" fmla="*/ 1345856 h 2600341"/>
                  <a:gd name="connsiteX805" fmla="*/ 1469163 w 6270636"/>
                  <a:gd name="connsiteY805" fmla="*/ 1341345 h 2600341"/>
                  <a:gd name="connsiteX806" fmla="*/ 1473675 w 6270636"/>
                  <a:gd name="connsiteY806" fmla="*/ 1333826 h 2600341"/>
                  <a:gd name="connsiteX807" fmla="*/ 1490216 w 6270636"/>
                  <a:gd name="connsiteY807" fmla="*/ 1317285 h 2600341"/>
                  <a:gd name="connsiteX808" fmla="*/ 1520291 w 6270636"/>
                  <a:gd name="connsiteY808" fmla="*/ 1329315 h 2600341"/>
                  <a:gd name="connsiteX809" fmla="*/ 1518787 w 6270636"/>
                  <a:gd name="connsiteY809" fmla="*/ 1374427 h 2600341"/>
                  <a:gd name="connsiteX810" fmla="*/ 1515780 w 6270636"/>
                  <a:gd name="connsiteY810" fmla="*/ 1381946 h 2600341"/>
                  <a:gd name="connsiteX811" fmla="*/ 1515780 w 6270636"/>
                  <a:gd name="connsiteY811" fmla="*/ 1413525 h 2600341"/>
                  <a:gd name="connsiteX812" fmla="*/ 1541343 w 6270636"/>
                  <a:gd name="connsiteY812" fmla="*/ 1424051 h 2600341"/>
                  <a:gd name="connsiteX813" fmla="*/ 1547358 w 6270636"/>
                  <a:gd name="connsiteY813" fmla="*/ 1425555 h 2600341"/>
                  <a:gd name="connsiteX814" fmla="*/ 1599990 w 6270636"/>
                  <a:gd name="connsiteY814" fmla="*/ 1476682 h 2600341"/>
                  <a:gd name="connsiteX815" fmla="*/ 1607508 w 6270636"/>
                  <a:gd name="connsiteY815" fmla="*/ 1475178 h 2600341"/>
                  <a:gd name="connsiteX816" fmla="*/ 1625553 w 6270636"/>
                  <a:gd name="connsiteY816" fmla="*/ 1473675 h 2600341"/>
                  <a:gd name="connsiteX817" fmla="*/ 1708260 w 6270636"/>
                  <a:gd name="connsiteY817" fmla="*/ 1431570 h 2600341"/>
                  <a:gd name="connsiteX818" fmla="*/ 1714275 w 6270636"/>
                  <a:gd name="connsiteY818" fmla="*/ 1424051 h 2600341"/>
                  <a:gd name="connsiteX819" fmla="*/ 1720290 w 6270636"/>
                  <a:gd name="connsiteY819" fmla="*/ 1431570 h 2600341"/>
                  <a:gd name="connsiteX820" fmla="*/ 1763898 w 6270636"/>
                  <a:gd name="connsiteY820" fmla="*/ 1469164 h 2600341"/>
                  <a:gd name="connsiteX821" fmla="*/ 1813522 w 6270636"/>
                  <a:gd name="connsiteY821" fmla="*/ 1469164 h 2600341"/>
                  <a:gd name="connsiteX822" fmla="*/ 1816530 w 6270636"/>
                  <a:gd name="connsiteY822" fmla="*/ 1466156 h 2600341"/>
                  <a:gd name="connsiteX823" fmla="*/ 1830063 w 6270636"/>
                  <a:gd name="connsiteY823" fmla="*/ 1458637 h 2600341"/>
                  <a:gd name="connsiteX824" fmla="*/ 1864650 w 6270636"/>
                  <a:gd name="connsiteY824" fmla="*/ 1479690 h 2600341"/>
                  <a:gd name="connsiteX825" fmla="*/ 1869161 w 6270636"/>
                  <a:gd name="connsiteY825" fmla="*/ 1488712 h 2600341"/>
                  <a:gd name="connsiteX826" fmla="*/ 1878183 w 6270636"/>
                  <a:gd name="connsiteY826" fmla="*/ 1506757 h 2600341"/>
                  <a:gd name="connsiteX827" fmla="*/ 1915777 w 6270636"/>
                  <a:gd name="connsiteY827" fmla="*/ 1518787 h 2600341"/>
                  <a:gd name="connsiteX828" fmla="*/ 1944348 w 6270636"/>
                  <a:gd name="connsiteY828" fmla="*/ 1523298 h 2600341"/>
                  <a:gd name="connsiteX829" fmla="*/ 1987957 w 6270636"/>
                  <a:gd name="connsiteY829" fmla="*/ 1553373 h 2600341"/>
                  <a:gd name="connsiteX830" fmla="*/ 1990965 w 6270636"/>
                  <a:gd name="connsiteY830" fmla="*/ 1556381 h 2600341"/>
                  <a:gd name="connsiteX831" fmla="*/ 1990965 w 6270636"/>
                  <a:gd name="connsiteY831" fmla="*/ 1559389 h 2600341"/>
                  <a:gd name="connsiteX832" fmla="*/ 2040588 w 6270636"/>
                  <a:gd name="connsiteY832" fmla="*/ 1630065 h 2600341"/>
                  <a:gd name="connsiteX833" fmla="*/ 2064648 w 6270636"/>
                  <a:gd name="connsiteY833" fmla="*/ 1636080 h 2600341"/>
                  <a:gd name="connsiteX834" fmla="*/ 2124798 w 6270636"/>
                  <a:gd name="connsiteY834" fmla="*/ 1678185 h 2600341"/>
                  <a:gd name="connsiteX835" fmla="*/ 2114272 w 6270636"/>
                  <a:gd name="connsiteY835" fmla="*/ 1720290 h 2600341"/>
                  <a:gd name="connsiteX836" fmla="*/ 2109761 w 6270636"/>
                  <a:gd name="connsiteY836" fmla="*/ 1726305 h 2600341"/>
                  <a:gd name="connsiteX837" fmla="*/ 2067656 w 6270636"/>
                  <a:gd name="connsiteY837" fmla="*/ 1766906 h 2600341"/>
                  <a:gd name="connsiteX838" fmla="*/ 2043596 w 6270636"/>
                  <a:gd name="connsiteY838" fmla="*/ 1809011 h 2600341"/>
                  <a:gd name="connsiteX839" fmla="*/ 2036077 w 6270636"/>
                  <a:gd name="connsiteY839" fmla="*/ 1812019 h 2600341"/>
                  <a:gd name="connsiteX840" fmla="*/ 2025551 w 6270636"/>
                  <a:gd name="connsiteY840" fmla="*/ 1819537 h 2600341"/>
                  <a:gd name="connsiteX841" fmla="*/ 2021040 w 6270636"/>
                  <a:gd name="connsiteY841" fmla="*/ 1833071 h 2600341"/>
                  <a:gd name="connsiteX842" fmla="*/ 2019536 w 6270636"/>
                  <a:gd name="connsiteY842" fmla="*/ 1839086 h 2600341"/>
                  <a:gd name="connsiteX843" fmla="*/ 1984949 w 6270636"/>
                  <a:gd name="connsiteY843" fmla="*/ 1893221 h 2600341"/>
                  <a:gd name="connsiteX844" fmla="*/ 1920288 w 6270636"/>
                  <a:gd name="connsiteY844" fmla="*/ 1908258 h 2600341"/>
                  <a:gd name="connsiteX845" fmla="*/ 1906755 w 6270636"/>
                  <a:gd name="connsiteY845" fmla="*/ 1903747 h 2600341"/>
                  <a:gd name="connsiteX846" fmla="*/ 1885702 w 6270636"/>
                  <a:gd name="connsiteY846" fmla="*/ 1899236 h 2600341"/>
                  <a:gd name="connsiteX847" fmla="*/ 1857131 w 6270636"/>
                  <a:gd name="connsiteY847" fmla="*/ 1915777 h 2600341"/>
                  <a:gd name="connsiteX848" fmla="*/ 1854123 w 6270636"/>
                  <a:gd name="connsiteY848" fmla="*/ 1950363 h 2600341"/>
                  <a:gd name="connsiteX849" fmla="*/ 1866153 w 6270636"/>
                  <a:gd name="connsiteY849" fmla="*/ 1966905 h 2600341"/>
                  <a:gd name="connsiteX850" fmla="*/ 1884198 w 6270636"/>
                  <a:gd name="connsiteY850" fmla="*/ 2009010 h 2600341"/>
                  <a:gd name="connsiteX851" fmla="*/ 1951867 w 6270636"/>
                  <a:gd name="connsiteY851" fmla="*/ 1992468 h 2600341"/>
                  <a:gd name="connsiteX852" fmla="*/ 762401 w 6270636"/>
                  <a:gd name="connsiteY852" fmla="*/ 1977431 h 2600341"/>
                  <a:gd name="connsiteX853" fmla="*/ 852626 w 6270636"/>
                  <a:gd name="connsiteY853" fmla="*/ 1993972 h 2600341"/>
                  <a:gd name="connsiteX854" fmla="*/ 930821 w 6270636"/>
                  <a:gd name="connsiteY854" fmla="*/ 1993972 h 2600341"/>
                  <a:gd name="connsiteX855" fmla="*/ 951874 w 6270636"/>
                  <a:gd name="connsiteY855" fmla="*/ 1980438 h 2600341"/>
                  <a:gd name="connsiteX856" fmla="*/ 1009016 w 6270636"/>
                  <a:gd name="connsiteY856" fmla="*/ 1954875 h 2600341"/>
                  <a:gd name="connsiteX857" fmla="*/ 981949 w 6270636"/>
                  <a:gd name="connsiteY857" fmla="*/ 1956378 h 2600341"/>
                  <a:gd name="connsiteX858" fmla="*/ 939843 w 6270636"/>
                  <a:gd name="connsiteY858" fmla="*/ 1975927 h 2600341"/>
                  <a:gd name="connsiteX859" fmla="*/ 897739 w 6270636"/>
                  <a:gd name="connsiteY859" fmla="*/ 1995476 h 2600341"/>
                  <a:gd name="connsiteX860" fmla="*/ 885709 w 6270636"/>
                  <a:gd name="connsiteY860" fmla="*/ 1998483 h 2600341"/>
                  <a:gd name="connsiteX861" fmla="*/ 890220 w 6270636"/>
                  <a:gd name="connsiteY861" fmla="*/ 1986453 h 2600341"/>
                  <a:gd name="connsiteX862" fmla="*/ 992475 w 6270636"/>
                  <a:gd name="connsiteY862" fmla="*/ 1924800 h 2600341"/>
                  <a:gd name="connsiteX863" fmla="*/ 1067662 w 6270636"/>
                  <a:gd name="connsiteY863" fmla="*/ 1881191 h 2600341"/>
                  <a:gd name="connsiteX864" fmla="*/ 1058640 w 6270636"/>
                  <a:gd name="connsiteY864" fmla="*/ 1843597 h 2600341"/>
                  <a:gd name="connsiteX865" fmla="*/ 908265 w 6270636"/>
                  <a:gd name="connsiteY865" fmla="*/ 1827056 h 2600341"/>
                  <a:gd name="connsiteX866" fmla="*/ 885709 w 6270636"/>
                  <a:gd name="connsiteY866" fmla="*/ 1828560 h 2600341"/>
                  <a:gd name="connsiteX867" fmla="*/ 760897 w 6270636"/>
                  <a:gd name="connsiteY867" fmla="*/ 1822545 h 2600341"/>
                  <a:gd name="connsiteX868" fmla="*/ 487215 w 6270636"/>
                  <a:gd name="connsiteY868" fmla="*/ 1864650 h 2600341"/>
                  <a:gd name="connsiteX869" fmla="*/ 439095 w 6270636"/>
                  <a:gd name="connsiteY869" fmla="*/ 1956378 h 2600341"/>
                  <a:gd name="connsiteX870" fmla="*/ 512779 w 6270636"/>
                  <a:gd name="connsiteY870" fmla="*/ 1998483 h 2600341"/>
                  <a:gd name="connsiteX871" fmla="*/ 598492 w 6270636"/>
                  <a:gd name="connsiteY871" fmla="*/ 1996980 h 2600341"/>
                  <a:gd name="connsiteX872" fmla="*/ 613530 w 6270636"/>
                  <a:gd name="connsiteY872" fmla="*/ 1996980 h 2600341"/>
                  <a:gd name="connsiteX873" fmla="*/ 762401 w 6270636"/>
                  <a:gd name="connsiteY873" fmla="*/ 1977431 h 2600341"/>
                  <a:gd name="connsiteX874" fmla="*/ 957889 w 6270636"/>
                  <a:gd name="connsiteY874" fmla="*/ 1948860 h 2600341"/>
                  <a:gd name="connsiteX875" fmla="*/ 911272 w 6270636"/>
                  <a:gd name="connsiteY875" fmla="*/ 1975927 h 2600341"/>
                  <a:gd name="connsiteX876" fmla="*/ 930821 w 6270636"/>
                  <a:gd name="connsiteY876" fmla="*/ 1963897 h 2600341"/>
                  <a:gd name="connsiteX877" fmla="*/ 957889 w 6270636"/>
                  <a:gd name="connsiteY877" fmla="*/ 1948860 h 2600341"/>
                  <a:gd name="connsiteX878" fmla="*/ 1276684 w 6270636"/>
                  <a:gd name="connsiteY878" fmla="*/ 500749 h 2600341"/>
                  <a:gd name="connsiteX879" fmla="*/ 1476682 w 6270636"/>
                  <a:gd name="connsiteY879" fmla="*/ 715785 h 2600341"/>
                  <a:gd name="connsiteX880" fmla="*/ 1493223 w 6270636"/>
                  <a:gd name="connsiteY880" fmla="*/ 718792 h 2600341"/>
                  <a:gd name="connsiteX881" fmla="*/ 1371420 w 6270636"/>
                  <a:gd name="connsiteY881" fmla="*/ 607515 h 2600341"/>
                  <a:gd name="connsiteX882" fmla="*/ 1375931 w 6270636"/>
                  <a:gd name="connsiteY882" fmla="*/ 593981 h 2600341"/>
                  <a:gd name="connsiteX883" fmla="*/ 1527810 w 6270636"/>
                  <a:gd name="connsiteY883" fmla="*/ 685710 h 2600341"/>
                  <a:gd name="connsiteX884" fmla="*/ 1530817 w 6270636"/>
                  <a:gd name="connsiteY884" fmla="*/ 688717 h 2600341"/>
                  <a:gd name="connsiteX885" fmla="*/ 1523298 w 6270636"/>
                  <a:gd name="connsiteY885" fmla="*/ 658642 h 2600341"/>
                  <a:gd name="connsiteX886" fmla="*/ 1452622 w 6270636"/>
                  <a:gd name="connsiteY886" fmla="*/ 545861 h 2600341"/>
                  <a:gd name="connsiteX887" fmla="*/ 1357886 w 6270636"/>
                  <a:gd name="connsiteY887" fmla="*/ 520297 h 2600341"/>
                  <a:gd name="connsiteX888" fmla="*/ 1276684 w 6270636"/>
                  <a:gd name="connsiteY888" fmla="*/ 500749 h 2600341"/>
                  <a:gd name="connsiteX889" fmla="*/ 1508261 w 6270636"/>
                  <a:gd name="connsiteY889" fmla="*/ 57143 h 2600341"/>
                  <a:gd name="connsiteX890" fmla="*/ 1491720 w 6270636"/>
                  <a:gd name="connsiteY890" fmla="*/ 177443 h 2600341"/>
                  <a:gd name="connsiteX891" fmla="*/ 1475178 w 6270636"/>
                  <a:gd name="connsiteY891" fmla="*/ 273682 h 2600341"/>
                  <a:gd name="connsiteX892" fmla="*/ 1523298 w 6270636"/>
                  <a:gd name="connsiteY892" fmla="*/ 386464 h 2600341"/>
                  <a:gd name="connsiteX893" fmla="*/ 1544351 w 6270636"/>
                  <a:gd name="connsiteY893" fmla="*/ 410524 h 2600341"/>
                  <a:gd name="connsiteX894" fmla="*/ 1593975 w 6270636"/>
                  <a:gd name="connsiteY894" fmla="*/ 541350 h 2600341"/>
                  <a:gd name="connsiteX895" fmla="*/ 1619538 w 6270636"/>
                  <a:gd name="connsiteY895" fmla="*/ 631575 h 2600341"/>
                  <a:gd name="connsiteX896" fmla="*/ 1607508 w 6270636"/>
                  <a:gd name="connsiteY896" fmla="*/ 569921 h 2600341"/>
                  <a:gd name="connsiteX897" fmla="*/ 1596982 w 6270636"/>
                  <a:gd name="connsiteY897" fmla="*/ 517290 h 2600341"/>
                  <a:gd name="connsiteX898" fmla="*/ 1586456 w 6270636"/>
                  <a:gd name="connsiteY898" fmla="*/ 469170 h 2600341"/>
                  <a:gd name="connsiteX899" fmla="*/ 1574426 w 6270636"/>
                  <a:gd name="connsiteY899" fmla="*/ 407516 h 2600341"/>
                  <a:gd name="connsiteX900" fmla="*/ 1565403 w 6270636"/>
                  <a:gd name="connsiteY900" fmla="*/ 401501 h 2600341"/>
                  <a:gd name="connsiteX901" fmla="*/ 1554877 w 6270636"/>
                  <a:gd name="connsiteY901" fmla="*/ 273682 h 2600341"/>
                  <a:gd name="connsiteX902" fmla="*/ 1559388 w 6270636"/>
                  <a:gd name="connsiteY902" fmla="*/ 261652 h 2600341"/>
                  <a:gd name="connsiteX903" fmla="*/ 1571418 w 6270636"/>
                  <a:gd name="connsiteY903" fmla="*/ 193984 h 2600341"/>
                  <a:gd name="connsiteX904" fmla="*/ 1580441 w 6270636"/>
                  <a:gd name="connsiteY904" fmla="*/ 169924 h 2600341"/>
                  <a:gd name="connsiteX905" fmla="*/ 1584952 w 6270636"/>
                  <a:gd name="connsiteY905" fmla="*/ 193984 h 2600341"/>
                  <a:gd name="connsiteX906" fmla="*/ 1574426 w 6270636"/>
                  <a:gd name="connsiteY906" fmla="*/ 263156 h 2600341"/>
                  <a:gd name="connsiteX907" fmla="*/ 1587960 w 6270636"/>
                  <a:gd name="connsiteY907" fmla="*/ 393982 h 2600341"/>
                  <a:gd name="connsiteX908" fmla="*/ 1610516 w 6270636"/>
                  <a:gd name="connsiteY908" fmla="*/ 393982 h 2600341"/>
                  <a:gd name="connsiteX909" fmla="*/ 1645102 w 6270636"/>
                  <a:gd name="connsiteY909" fmla="*/ 347366 h 2600341"/>
                  <a:gd name="connsiteX910" fmla="*/ 1609012 w 6270636"/>
                  <a:gd name="connsiteY910" fmla="*/ 135337 h 2600341"/>
                  <a:gd name="connsiteX911" fmla="*/ 1554877 w 6270636"/>
                  <a:gd name="connsiteY911" fmla="*/ 90225 h 2600341"/>
                  <a:gd name="connsiteX912" fmla="*/ 1508261 w 6270636"/>
                  <a:gd name="connsiteY912" fmla="*/ 57143 h 2600341"/>
                  <a:gd name="connsiteX913" fmla="*/ 1560892 w 6270636"/>
                  <a:gd name="connsiteY913" fmla="*/ 303757 h 2600341"/>
                  <a:gd name="connsiteX914" fmla="*/ 1571418 w 6270636"/>
                  <a:gd name="connsiteY914" fmla="*/ 386464 h 2600341"/>
                  <a:gd name="connsiteX915" fmla="*/ 1560892 w 6270636"/>
                  <a:gd name="connsiteY915" fmla="*/ 303757 h 26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</a:cxnLst>
                <a:rect l="l" t="t" r="r" b="b"/>
                <a:pathLst>
                  <a:path w="6270636" h="2600341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ACC380-A7D7-F67C-11B0-2441DB26A693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>
                  <a:gd name="connsiteX0" fmla="*/ 1990965 w 6270636"/>
                  <a:gd name="connsiteY0" fmla="*/ 2598479 h 2600341"/>
                  <a:gd name="connsiteX1" fmla="*/ 1875176 w 6270636"/>
                  <a:gd name="connsiteY1" fmla="*/ 2538329 h 2600341"/>
                  <a:gd name="connsiteX2" fmla="*/ 1843597 w 6270636"/>
                  <a:gd name="connsiteY2" fmla="*/ 2491713 h 2600341"/>
                  <a:gd name="connsiteX3" fmla="*/ 1843597 w 6270636"/>
                  <a:gd name="connsiteY3" fmla="*/ 2500736 h 2600341"/>
                  <a:gd name="connsiteX4" fmla="*/ 1833071 w 6270636"/>
                  <a:gd name="connsiteY4" fmla="*/ 2542841 h 2600341"/>
                  <a:gd name="connsiteX5" fmla="*/ 1812018 w 6270636"/>
                  <a:gd name="connsiteY5" fmla="*/ 2551863 h 2600341"/>
                  <a:gd name="connsiteX6" fmla="*/ 1760891 w 6270636"/>
                  <a:gd name="connsiteY6" fmla="*/ 2512766 h 2600341"/>
                  <a:gd name="connsiteX7" fmla="*/ 1721793 w 6270636"/>
                  <a:gd name="connsiteY7" fmla="*/ 2415022 h 2600341"/>
                  <a:gd name="connsiteX8" fmla="*/ 1721793 w 6270636"/>
                  <a:gd name="connsiteY8" fmla="*/ 2390962 h 2600341"/>
                  <a:gd name="connsiteX9" fmla="*/ 1612020 w 6270636"/>
                  <a:gd name="connsiteY9" fmla="*/ 2518781 h 2600341"/>
                  <a:gd name="connsiteX10" fmla="*/ 1527810 w 6270636"/>
                  <a:gd name="connsiteY10" fmla="*/ 2511262 h 2600341"/>
                  <a:gd name="connsiteX11" fmla="*/ 1524802 w 6270636"/>
                  <a:gd name="connsiteY11" fmla="*/ 2508254 h 2600341"/>
                  <a:gd name="connsiteX12" fmla="*/ 1526306 w 6270636"/>
                  <a:gd name="connsiteY12" fmla="*/ 2503743 h 2600341"/>
                  <a:gd name="connsiteX13" fmla="*/ 1595478 w 6270636"/>
                  <a:gd name="connsiteY13" fmla="*/ 2378932 h 2600341"/>
                  <a:gd name="connsiteX14" fmla="*/ 1601493 w 6270636"/>
                  <a:gd name="connsiteY14" fmla="*/ 2374421 h 2600341"/>
                  <a:gd name="connsiteX15" fmla="*/ 1606005 w 6270636"/>
                  <a:gd name="connsiteY15" fmla="*/ 2380436 h 2600341"/>
                  <a:gd name="connsiteX16" fmla="*/ 1652621 w 6270636"/>
                  <a:gd name="connsiteY16" fmla="*/ 2401488 h 2600341"/>
                  <a:gd name="connsiteX17" fmla="*/ 1684200 w 6270636"/>
                  <a:gd name="connsiteY17" fmla="*/ 2409007 h 2600341"/>
                  <a:gd name="connsiteX18" fmla="*/ 1702245 w 6270636"/>
                  <a:gd name="connsiteY18" fmla="*/ 2371413 h 2600341"/>
                  <a:gd name="connsiteX19" fmla="*/ 1643598 w 6270636"/>
                  <a:gd name="connsiteY19" fmla="*/ 2366902 h 2600341"/>
                  <a:gd name="connsiteX20" fmla="*/ 1612020 w 6270636"/>
                  <a:gd name="connsiteY20" fmla="*/ 2368406 h 2600341"/>
                  <a:gd name="connsiteX21" fmla="*/ 1612020 w 6270636"/>
                  <a:gd name="connsiteY21" fmla="*/ 2368406 h 2600341"/>
                  <a:gd name="connsiteX22" fmla="*/ 1602997 w 6270636"/>
                  <a:gd name="connsiteY22" fmla="*/ 2362391 h 2600341"/>
                  <a:gd name="connsiteX23" fmla="*/ 1616531 w 6270636"/>
                  <a:gd name="connsiteY23" fmla="*/ 2329308 h 2600341"/>
                  <a:gd name="connsiteX24" fmla="*/ 1619538 w 6270636"/>
                  <a:gd name="connsiteY24" fmla="*/ 2326301 h 2600341"/>
                  <a:gd name="connsiteX25" fmla="*/ 1622546 w 6270636"/>
                  <a:gd name="connsiteY25" fmla="*/ 2323293 h 2600341"/>
                  <a:gd name="connsiteX26" fmla="*/ 1651117 w 6270636"/>
                  <a:gd name="connsiteY26" fmla="*/ 2291715 h 2600341"/>
                  <a:gd name="connsiteX27" fmla="*/ 1651117 w 6270636"/>
                  <a:gd name="connsiteY27" fmla="*/ 2291715 h 2600341"/>
                  <a:gd name="connsiteX28" fmla="*/ 1673673 w 6270636"/>
                  <a:gd name="connsiteY28" fmla="*/ 2236076 h 2600341"/>
                  <a:gd name="connsiteX29" fmla="*/ 1679688 w 6270636"/>
                  <a:gd name="connsiteY29" fmla="*/ 2153370 h 2600341"/>
                  <a:gd name="connsiteX30" fmla="*/ 1628561 w 6270636"/>
                  <a:gd name="connsiteY30" fmla="*/ 2103746 h 2600341"/>
                  <a:gd name="connsiteX31" fmla="*/ 1560892 w 6270636"/>
                  <a:gd name="connsiteY31" fmla="*/ 2145851 h 2600341"/>
                  <a:gd name="connsiteX32" fmla="*/ 1654125 w 6270636"/>
                  <a:gd name="connsiteY32" fmla="*/ 2148858 h 2600341"/>
                  <a:gd name="connsiteX33" fmla="*/ 1654125 w 6270636"/>
                  <a:gd name="connsiteY33" fmla="*/ 2243595 h 2600341"/>
                  <a:gd name="connsiteX34" fmla="*/ 1571418 w 6270636"/>
                  <a:gd name="connsiteY34" fmla="*/ 2264647 h 2600341"/>
                  <a:gd name="connsiteX35" fmla="*/ 1535328 w 6270636"/>
                  <a:gd name="connsiteY35" fmla="*/ 2178933 h 2600341"/>
                  <a:gd name="connsiteX36" fmla="*/ 1424051 w 6270636"/>
                  <a:gd name="connsiteY36" fmla="*/ 2386451 h 2600341"/>
                  <a:gd name="connsiteX37" fmla="*/ 1419540 w 6270636"/>
                  <a:gd name="connsiteY37" fmla="*/ 2412015 h 2600341"/>
                  <a:gd name="connsiteX38" fmla="*/ 1472171 w 6270636"/>
                  <a:gd name="connsiteY38" fmla="*/ 2416526 h 2600341"/>
                  <a:gd name="connsiteX39" fmla="*/ 1509765 w 6270636"/>
                  <a:gd name="connsiteY39" fmla="*/ 2481187 h 2600341"/>
                  <a:gd name="connsiteX40" fmla="*/ 1509765 w 6270636"/>
                  <a:gd name="connsiteY40" fmla="*/ 2488706 h 2600341"/>
                  <a:gd name="connsiteX41" fmla="*/ 1502246 w 6270636"/>
                  <a:gd name="connsiteY41" fmla="*/ 2488706 h 2600341"/>
                  <a:gd name="connsiteX42" fmla="*/ 1418036 w 6270636"/>
                  <a:gd name="connsiteY42" fmla="*/ 2464646 h 2600341"/>
                  <a:gd name="connsiteX43" fmla="*/ 1402998 w 6270636"/>
                  <a:gd name="connsiteY43" fmla="*/ 2431563 h 2600341"/>
                  <a:gd name="connsiteX44" fmla="*/ 1368412 w 6270636"/>
                  <a:gd name="connsiteY44" fmla="*/ 2449608 h 2600341"/>
                  <a:gd name="connsiteX45" fmla="*/ 1330818 w 6270636"/>
                  <a:gd name="connsiteY45" fmla="*/ 2512766 h 2600341"/>
                  <a:gd name="connsiteX46" fmla="*/ 1351871 w 6270636"/>
                  <a:gd name="connsiteY46" fmla="*/ 2512766 h 2600341"/>
                  <a:gd name="connsiteX47" fmla="*/ 1433073 w 6270636"/>
                  <a:gd name="connsiteY47" fmla="*/ 2524796 h 2600341"/>
                  <a:gd name="connsiteX48" fmla="*/ 1503750 w 6270636"/>
                  <a:gd name="connsiteY48" fmla="*/ 2535322 h 2600341"/>
                  <a:gd name="connsiteX49" fmla="*/ 1524802 w 6270636"/>
                  <a:gd name="connsiteY49" fmla="*/ 2536826 h 2600341"/>
                  <a:gd name="connsiteX50" fmla="*/ 1506757 w 6270636"/>
                  <a:gd name="connsiteY50" fmla="*/ 2548856 h 2600341"/>
                  <a:gd name="connsiteX51" fmla="*/ 1354878 w 6270636"/>
                  <a:gd name="connsiteY51" fmla="*/ 2571412 h 2600341"/>
                  <a:gd name="connsiteX52" fmla="*/ 1318788 w 6270636"/>
                  <a:gd name="connsiteY52" fmla="*/ 2529307 h 2600341"/>
                  <a:gd name="connsiteX53" fmla="*/ 1284202 w 6270636"/>
                  <a:gd name="connsiteY53" fmla="*/ 2533818 h 2600341"/>
                  <a:gd name="connsiteX54" fmla="*/ 1120293 w 6270636"/>
                  <a:gd name="connsiteY54" fmla="*/ 2509758 h 2600341"/>
                  <a:gd name="connsiteX55" fmla="*/ 1114279 w 6270636"/>
                  <a:gd name="connsiteY55" fmla="*/ 2419533 h 2600341"/>
                  <a:gd name="connsiteX56" fmla="*/ 1159391 w 6270636"/>
                  <a:gd name="connsiteY56" fmla="*/ 2362391 h 2600341"/>
                  <a:gd name="connsiteX57" fmla="*/ 1157887 w 6270636"/>
                  <a:gd name="connsiteY57" fmla="*/ 2362391 h 2600341"/>
                  <a:gd name="connsiteX58" fmla="*/ 1135331 w 6270636"/>
                  <a:gd name="connsiteY58" fmla="*/ 2362391 h 2600341"/>
                  <a:gd name="connsiteX59" fmla="*/ 1019542 w 6270636"/>
                  <a:gd name="connsiteY59" fmla="*/ 2436075 h 2600341"/>
                  <a:gd name="connsiteX60" fmla="*/ 906761 w 6270636"/>
                  <a:gd name="connsiteY60" fmla="*/ 2401488 h 2600341"/>
                  <a:gd name="connsiteX61" fmla="*/ 900746 w 6270636"/>
                  <a:gd name="connsiteY61" fmla="*/ 2329308 h 2600341"/>
                  <a:gd name="connsiteX62" fmla="*/ 903754 w 6270636"/>
                  <a:gd name="connsiteY62" fmla="*/ 2294722 h 2600341"/>
                  <a:gd name="connsiteX63" fmla="*/ 905257 w 6270636"/>
                  <a:gd name="connsiteY63" fmla="*/ 2249610 h 2600341"/>
                  <a:gd name="connsiteX64" fmla="*/ 893227 w 6270636"/>
                  <a:gd name="connsiteY64" fmla="*/ 2099235 h 2600341"/>
                  <a:gd name="connsiteX65" fmla="*/ 742852 w 6270636"/>
                  <a:gd name="connsiteY65" fmla="*/ 2021040 h 2600341"/>
                  <a:gd name="connsiteX66" fmla="*/ 712777 w 6270636"/>
                  <a:gd name="connsiteY66" fmla="*/ 2018032 h 2600341"/>
                  <a:gd name="connsiteX67" fmla="*/ 612026 w 6270636"/>
                  <a:gd name="connsiteY67" fmla="*/ 2016528 h 2600341"/>
                  <a:gd name="connsiteX68" fmla="*/ 609019 w 6270636"/>
                  <a:gd name="connsiteY68" fmla="*/ 2016528 h 2600341"/>
                  <a:gd name="connsiteX69" fmla="*/ 481200 w 6270636"/>
                  <a:gd name="connsiteY69" fmla="*/ 2036077 h 2600341"/>
                  <a:gd name="connsiteX70" fmla="*/ 401501 w 6270636"/>
                  <a:gd name="connsiteY70" fmla="*/ 2042092 h 2600341"/>
                  <a:gd name="connsiteX71" fmla="*/ 278194 w 6270636"/>
                  <a:gd name="connsiteY71" fmla="*/ 2048107 h 2600341"/>
                  <a:gd name="connsiteX72" fmla="*/ 0 w 6270636"/>
                  <a:gd name="connsiteY72" fmla="*/ 2048107 h 2600341"/>
                  <a:gd name="connsiteX73" fmla="*/ 0 w 6270636"/>
                  <a:gd name="connsiteY73" fmla="*/ 2033070 h 2600341"/>
                  <a:gd name="connsiteX74" fmla="*/ 278194 w 6270636"/>
                  <a:gd name="connsiteY74" fmla="*/ 2033070 h 2600341"/>
                  <a:gd name="connsiteX75" fmla="*/ 399997 w 6270636"/>
                  <a:gd name="connsiteY75" fmla="*/ 2027055 h 2600341"/>
                  <a:gd name="connsiteX76" fmla="*/ 481200 w 6270636"/>
                  <a:gd name="connsiteY76" fmla="*/ 2021040 h 2600341"/>
                  <a:gd name="connsiteX77" fmla="*/ 515786 w 6270636"/>
                  <a:gd name="connsiteY77" fmla="*/ 2018032 h 2600341"/>
                  <a:gd name="connsiteX78" fmla="*/ 509771 w 6270636"/>
                  <a:gd name="connsiteY78" fmla="*/ 2018032 h 2600341"/>
                  <a:gd name="connsiteX79" fmla="*/ 421050 w 6270636"/>
                  <a:gd name="connsiteY79" fmla="*/ 1965401 h 2600341"/>
                  <a:gd name="connsiteX80" fmla="*/ 475185 w 6270636"/>
                  <a:gd name="connsiteY80" fmla="*/ 1857131 h 2600341"/>
                  <a:gd name="connsiteX81" fmla="*/ 757890 w 6270636"/>
                  <a:gd name="connsiteY81" fmla="*/ 1812019 h 2600341"/>
                  <a:gd name="connsiteX82" fmla="*/ 881197 w 6270636"/>
                  <a:gd name="connsiteY82" fmla="*/ 1818033 h 2600341"/>
                  <a:gd name="connsiteX83" fmla="*/ 903754 w 6270636"/>
                  <a:gd name="connsiteY83" fmla="*/ 1816530 h 2600341"/>
                  <a:gd name="connsiteX84" fmla="*/ 1066158 w 6270636"/>
                  <a:gd name="connsiteY84" fmla="*/ 1837582 h 2600341"/>
                  <a:gd name="connsiteX85" fmla="*/ 1079692 w 6270636"/>
                  <a:gd name="connsiteY85" fmla="*/ 1887206 h 2600341"/>
                  <a:gd name="connsiteX86" fmla="*/ 992475 w 6270636"/>
                  <a:gd name="connsiteY86" fmla="*/ 1942845 h 2600341"/>
                  <a:gd name="connsiteX87" fmla="*/ 986460 w 6270636"/>
                  <a:gd name="connsiteY87" fmla="*/ 1944348 h 2600341"/>
                  <a:gd name="connsiteX88" fmla="*/ 1051121 w 6270636"/>
                  <a:gd name="connsiteY88" fmla="*/ 1948860 h 2600341"/>
                  <a:gd name="connsiteX89" fmla="*/ 1061647 w 6270636"/>
                  <a:gd name="connsiteY89" fmla="*/ 1950363 h 2600341"/>
                  <a:gd name="connsiteX90" fmla="*/ 1060143 w 6270636"/>
                  <a:gd name="connsiteY90" fmla="*/ 1965401 h 2600341"/>
                  <a:gd name="connsiteX91" fmla="*/ 957889 w 6270636"/>
                  <a:gd name="connsiteY91" fmla="*/ 1996980 h 2600341"/>
                  <a:gd name="connsiteX92" fmla="*/ 936836 w 6270636"/>
                  <a:gd name="connsiteY92" fmla="*/ 2010513 h 2600341"/>
                  <a:gd name="connsiteX93" fmla="*/ 845107 w 6270636"/>
                  <a:gd name="connsiteY93" fmla="*/ 2012017 h 2600341"/>
                  <a:gd name="connsiteX94" fmla="*/ 694732 w 6270636"/>
                  <a:gd name="connsiteY94" fmla="*/ 2001491 h 2600341"/>
                  <a:gd name="connsiteX95" fmla="*/ 714281 w 6270636"/>
                  <a:gd name="connsiteY95" fmla="*/ 2002995 h 2600341"/>
                  <a:gd name="connsiteX96" fmla="*/ 742852 w 6270636"/>
                  <a:gd name="connsiteY96" fmla="*/ 2006002 h 2600341"/>
                  <a:gd name="connsiteX97" fmla="*/ 906761 w 6270636"/>
                  <a:gd name="connsiteY97" fmla="*/ 2094723 h 2600341"/>
                  <a:gd name="connsiteX98" fmla="*/ 920295 w 6270636"/>
                  <a:gd name="connsiteY98" fmla="*/ 2251113 h 2600341"/>
                  <a:gd name="connsiteX99" fmla="*/ 918791 w 6270636"/>
                  <a:gd name="connsiteY99" fmla="*/ 2296226 h 2600341"/>
                  <a:gd name="connsiteX100" fmla="*/ 915784 w 6270636"/>
                  <a:gd name="connsiteY100" fmla="*/ 2333820 h 2600341"/>
                  <a:gd name="connsiteX101" fmla="*/ 918791 w 6270636"/>
                  <a:gd name="connsiteY101" fmla="*/ 2396977 h 2600341"/>
                  <a:gd name="connsiteX102" fmla="*/ 1016535 w 6270636"/>
                  <a:gd name="connsiteY102" fmla="*/ 2425548 h 2600341"/>
                  <a:gd name="connsiteX103" fmla="*/ 1120293 w 6270636"/>
                  <a:gd name="connsiteY103" fmla="*/ 2360887 h 2600341"/>
                  <a:gd name="connsiteX104" fmla="*/ 1076685 w 6270636"/>
                  <a:gd name="connsiteY104" fmla="*/ 2324797 h 2600341"/>
                  <a:gd name="connsiteX105" fmla="*/ 1079692 w 6270636"/>
                  <a:gd name="connsiteY105" fmla="*/ 2273670 h 2600341"/>
                  <a:gd name="connsiteX106" fmla="*/ 1082700 w 6270636"/>
                  <a:gd name="connsiteY106" fmla="*/ 2270662 h 2600341"/>
                  <a:gd name="connsiteX107" fmla="*/ 1085707 w 6270636"/>
                  <a:gd name="connsiteY107" fmla="*/ 2270662 h 2600341"/>
                  <a:gd name="connsiteX108" fmla="*/ 1156383 w 6270636"/>
                  <a:gd name="connsiteY108" fmla="*/ 2314271 h 2600341"/>
                  <a:gd name="connsiteX109" fmla="*/ 1144354 w 6270636"/>
                  <a:gd name="connsiteY109" fmla="*/ 2351865 h 2600341"/>
                  <a:gd name="connsiteX110" fmla="*/ 1154880 w 6270636"/>
                  <a:gd name="connsiteY110" fmla="*/ 2351865 h 2600341"/>
                  <a:gd name="connsiteX111" fmla="*/ 1215030 w 6270636"/>
                  <a:gd name="connsiteY111" fmla="*/ 2269158 h 2600341"/>
                  <a:gd name="connsiteX112" fmla="*/ 1228563 w 6270636"/>
                  <a:gd name="connsiteY112" fmla="*/ 2237580 h 2600341"/>
                  <a:gd name="connsiteX113" fmla="*/ 1261646 w 6270636"/>
                  <a:gd name="connsiteY113" fmla="*/ 2187956 h 2600341"/>
                  <a:gd name="connsiteX114" fmla="*/ 1321796 w 6270636"/>
                  <a:gd name="connsiteY114" fmla="*/ 2096227 h 2600341"/>
                  <a:gd name="connsiteX115" fmla="*/ 1227060 w 6270636"/>
                  <a:gd name="connsiteY115" fmla="*/ 2100738 h 2600341"/>
                  <a:gd name="connsiteX116" fmla="*/ 1267661 w 6270636"/>
                  <a:gd name="connsiteY116" fmla="*/ 1986453 h 2600341"/>
                  <a:gd name="connsiteX117" fmla="*/ 1348863 w 6270636"/>
                  <a:gd name="connsiteY117" fmla="*/ 2002995 h 2600341"/>
                  <a:gd name="connsiteX118" fmla="*/ 1353375 w 6270636"/>
                  <a:gd name="connsiteY118" fmla="*/ 2009010 h 2600341"/>
                  <a:gd name="connsiteX119" fmla="*/ 1348863 w 6270636"/>
                  <a:gd name="connsiteY119" fmla="*/ 1993972 h 2600341"/>
                  <a:gd name="connsiteX120" fmla="*/ 1269165 w 6270636"/>
                  <a:gd name="connsiteY120" fmla="*/ 1966905 h 2600341"/>
                  <a:gd name="connsiteX121" fmla="*/ 1141346 w 6270636"/>
                  <a:gd name="connsiteY121" fmla="*/ 2025551 h 2600341"/>
                  <a:gd name="connsiteX122" fmla="*/ 1133827 w 6270636"/>
                  <a:gd name="connsiteY122" fmla="*/ 2046603 h 2600341"/>
                  <a:gd name="connsiteX123" fmla="*/ 1006008 w 6270636"/>
                  <a:gd name="connsiteY123" fmla="*/ 2207505 h 2600341"/>
                  <a:gd name="connsiteX124" fmla="*/ 977437 w 6270636"/>
                  <a:gd name="connsiteY124" fmla="*/ 2204497 h 2600341"/>
                  <a:gd name="connsiteX125" fmla="*/ 989467 w 6270636"/>
                  <a:gd name="connsiteY125" fmla="*/ 2157881 h 2600341"/>
                  <a:gd name="connsiteX126" fmla="*/ 1051121 w 6270636"/>
                  <a:gd name="connsiteY126" fmla="*/ 2082693 h 2600341"/>
                  <a:gd name="connsiteX127" fmla="*/ 1127812 w 6270636"/>
                  <a:gd name="connsiteY127" fmla="*/ 2018032 h 2600341"/>
                  <a:gd name="connsiteX128" fmla="*/ 1096233 w 6270636"/>
                  <a:gd name="connsiteY128" fmla="*/ 1897732 h 2600341"/>
                  <a:gd name="connsiteX129" fmla="*/ 1075181 w 6270636"/>
                  <a:gd name="connsiteY129" fmla="*/ 1854123 h 2600341"/>
                  <a:gd name="connsiteX130" fmla="*/ 1024054 w 6270636"/>
                  <a:gd name="connsiteY130" fmla="*/ 1602997 h 2600341"/>
                  <a:gd name="connsiteX131" fmla="*/ 1317285 w 6270636"/>
                  <a:gd name="connsiteY131" fmla="*/ 1064655 h 2600341"/>
                  <a:gd name="connsiteX132" fmla="*/ 1324803 w 6270636"/>
                  <a:gd name="connsiteY132" fmla="*/ 1060144 h 2600341"/>
                  <a:gd name="connsiteX133" fmla="*/ 1329315 w 6270636"/>
                  <a:gd name="connsiteY133" fmla="*/ 1067662 h 2600341"/>
                  <a:gd name="connsiteX134" fmla="*/ 1306759 w 6270636"/>
                  <a:gd name="connsiteY134" fmla="*/ 1139842 h 2600341"/>
                  <a:gd name="connsiteX135" fmla="*/ 1293225 w 6270636"/>
                  <a:gd name="connsiteY135" fmla="*/ 1157887 h 2600341"/>
                  <a:gd name="connsiteX136" fmla="*/ 1282698 w 6270636"/>
                  <a:gd name="connsiteY136" fmla="*/ 1249616 h 2600341"/>
                  <a:gd name="connsiteX137" fmla="*/ 1296232 w 6270636"/>
                  <a:gd name="connsiteY137" fmla="*/ 1275180 h 2600341"/>
                  <a:gd name="connsiteX138" fmla="*/ 1314277 w 6270636"/>
                  <a:gd name="connsiteY138" fmla="*/ 1330819 h 2600341"/>
                  <a:gd name="connsiteX139" fmla="*/ 1312773 w 6270636"/>
                  <a:gd name="connsiteY139" fmla="*/ 1338337 h 2600341"/>
                  <a:gd name="connsiteX140" fmla="*/ 1312773 w 6270636"/>
                  <a:gd name="connsiteY140" fmla="*/ 1347360 h 2600341"/>
                  <a:gd name="connsiteX141" fmla="*/ 1330818 w 6270636"/>
                  <a:gd name="connsiteY141" fmla="*/ 1362397 h 2600341"/>
                  <a:gd name="connsiteX142" fmla="*/ 1359390 w 6270636"/>
                  <a:gd name="connsiteY142" fmla="*/ 1392472 h 2600341"/>
                  <a:gd name="connsiteX143" fmla="*/ 1362397 w 6270636"/>
                  <a:gd name="connsiteY143" fmla="*/ 1399991 h 2600341"/>
                  <a:gd name="connsiteX144" fmla="*/ 1375931 w 6270636"/>
                  <a:gd name="connsiteY144" fmla="*/ 1399991 h 2600341"/>
                  <a:gd name="connsiteX145" fmla="*/ 1378938 w 6270636"/>
                  <a:gd name="connsiteY145" fmla="*/ 1398487 h 2600341"/>
                  <a:gd name="connsiteX146" fmla="*/ 1467660 w 6270636"/>
                  <a:gd name="connsiteY146" fmla="*/ 1427059 h 2600341"/>
                  <a:gd name="connsiteX147" fmla="*/ 1493223 w 6270636"/>
                  <a:gd name="connsiteY147" fmla="*/ 1448111 h 2600341"/>
                  <a:gd name="connsiteX148" fmla="*/ 1497735 w 6270636"/>
                  <a:gd name="connsiteY148" fmla="*/ 1451119 h 2600341"/>
                  <a:gd name="connsiteX149" fmla="*/ 1589463 w 6270636"/>
                  <a:gd name="connsiteY149" fmla="*/ 1484201 h 2600341"/>
                  <a:gd name="connsiteX150" fmla="*/ 1548862 w 6270636"/>
                  <a:gd name="connsiteY150" fmla="*/ 1448111 h 2600341"/>
                  <a:gd name="connsiteX151" fmla="*/ 1542847 w 6270636"/>
                  <a:gd name="connsiteY151" fmla="*/ 1446607 h 2600341"/>
                  <a:gd name="connsiteX152" fmla="*/ 1509765 w 6270636"/>
                  <a:gd name="connsiteY152" fmla="*/ 1430066 h 2600341"/>
                  <a:gd name="connsiteX153" fmla="*/ 1506757 w 6270636"/>
                  <a:gd name="connsiteY153" fmla="*/ 1384953 h 2600341"/>
                  <a:gd name="connsiteX154" fmla="*/ 1509765 w 6270636"/>
                  <a:gd name="connsiteY154" fmla="*/ 1377435 h 2600341"/>
                  <a:gd name="connsiteX155" fmla="*/ 1512772 w 6270636"/>
                  <a:gd name="connsiteY155" fmla="*/ 1342848 h 2600341"/>
                  <a:gd name="connsiteX156" fmla="*/ 1500742 w 6270636"/>
                  <a:gd name="connsiteY156" fmla="*/ 1338337 h 2600341"/>
                  <a:gd name="connsiteX157" fmla="*/ 1493223 w 6270636"/>
                  <a:gd name="connsiteY157" fmla="*/ 1347360 h 2600341"/>
                  <a:gd name="connsiteX158" fmla="*/ 1487208 w 6270636"/>
                  <a:gd name="connsiteY158" fmla="*/ 1357886 h 2600341"/>
                  <a:gd name="connsiteX159" fmla="*/ 1466156 w 6270636"/>
                  <a:gd name="connsiteY159" fmla="*/ 1366909 h 2600341"/>
                  <a:gd name="connsiteX160" fmla="*/ 1443600 w 6270636"/>
                  <a:gd name="connsiteY160" fmla="*/ 1359390 h 2600341"/>
                  <a:gd name="connsiteX161" fmla="*/ 1419540 w 6270636"/>
                  <a:gd name="connsiteY161" fmla="*/ 1326307 h 2600341"/>
                  <a:gd name="connsiteX162" fmla="*/ 1418036 w 6270636"/>
                  <a:gd name="connsiteY162" fmla="*/ 1264653 h 2600341"/>
                  <a:gd name="connsiteX163" fmla="*/ 1446607 w 6270636"/>
                  <a:gd name="connsiteY163" fmla="*/ 1249616 h 2600341"/>
                  <a:gd name="connsiteX164" fmla="*/ 1497735 w 6270636"/>
                  <a:gd name="connsiteY164" fmla="*/ 1264653 h 2600341"/>
                  <a:gd name="connsiteX165" fmla="*/ 1530817 w 6270636"/>
                  <a:gd name="connsiteY165" fmla="*/ 1243601 h 2600341"/>
                  <a:gd name="connsiteX166" fmla="*/ 1551870 w 6270636"/>
                  <a:gd name="connsiteY166" fmla="*/ 1245105 h 2600341"/>
                  <a:gd name="connsiteX167" fmla="*/ 1569915 w 6270636"/>
                  <a:gd name="connsiteY167" fmla="*/ 1276684 h 2600341"/>
                  <a:gd name="connsiteX168" fmla="*/ 1569915 w 6270636"/>
                  <a:gd name="connsiteY168" fmla="*/ 1282699 h 2600341"/>
                  <a:gd name="connsiteX169" fmla="*/ 1604501 w 6270636"/>
                  <a:gd name="connsiteY169" fmla="*/ 1312774 h 2600341"/>
                  <a:gd name="connsiteX170" fmla="*/ 1595478 w 6270636"/>
                  <a:gd name="connsiteY170" fmla="*/ 1293225 h 2600341"/>
                  <a:gd name="connsiteX171" fmla="*/ 1589463 w 6270636"/>
                  <a:gd name="connsiteY171" fmla="*/ 1281195 h 2600341"/>
                  <a:gd name="connsiteX172" fmla="*/ 1596982 w 6270636"/>
                  <a:gd name="connsiteY172" fmla="*/ 1243601 h 2600341"/>
                  <a:gd name="connsiteX173" fmla="*/ 1604501 w 6270636"/>
                  <a:gd name="connsiteY173" fmla="*/ 1239090 h 2600341"/>
                  <a:gd name="connsiteX174" fmla="*/ 1621042 w 6270636"/>
                  <a:gd name="connsiteY174" fmla="*/ 1204504 h 2600341"/>
                  <a:gd name="connsiteX175" fmla="*/ 1678185 w 6270636"/>
                  <a:gd name="connsiteY175" fmla="*/ 1168414 h 2600341"/>
                  <a:gd name="connsiteX176" fmla="*/ 1684200 w 6270636"/>
                  <a:gd name="connsiteY176" fmla="*/ 1165406 h 2600341"/>
                  <a:gd name="connsiteX177" fmla="*/ 1696230 w 6270636"/>
                  <a:gd name="connsiteY177" fmla="*/ 1159391 h 2600341"/>
                  <a:gd name="connsiteX178" fmla="*/ 1700741 w 6270636"/>
                  <a:gd name="connsiteY178" fmla="*/ 1138339 h 2600341"/>
                  <a:gd name="connsiteX179" fmla="*/ 1687207 w 6270636"/>
                  <a:gd name="connsiteY179" fmla="*/ 1124805 h 2600341"/>
                  <a:gd name="connsiteX180" fmla="*/ 1676681 w 6270636"/>
                  <a:gd name="connsiteY180" fmla="*/ 1123301 h 2600341"/>
                  <a:gd name="connsiteX181" fmla="*/ 1681192 w 6270636"/>
                  <a:gd name="connsiteY181" fmla="*/ 1112775 h 2600341"/>
                  <a:gd name="connsiteX182" fmla="*/ 1730816 w 6270636"/>
                  <a:gd name="connsiteY182" fmla="*/ 1091722 h 2600341"/>
                  <a:gd name="connsiteX183" fmla="*/ 1738335 w 6270636"/>
                  <a:gd name="connsiteY183" fmla="*/ 1091722 h 2600341"/>
                  <a:gd name="connsiteX184" fmla="*/ 1775928 w 6270636"/>
                  <a:gd name="connsiteY184" fmla="*/ 1090219 h 2600341"/>
                  <a:gd name="connsiteX185" fmla="*/ 1787958 w 6270636"/>
                  <a:gd name="connsiteY185" fmla="*/ 1075181 h 2600341"/>
                  <a:gd name="connsiteX186" fmla="*/ 1784951 w 6270636"/>
                  <a:gd name="connsiteY186" fmla="*/ 1063151 h 2600341"/>
                  <a:gd name="connsiteX187" fmla="*/ 1780440 w 6270636"/>
                  <a:gd name="connsiteY187" fmla="*/ 1060144 h 2600341"/>
                  <a:gd name="connsiteX188" fmla="*/ 1766906 w 6270636"/>
                  <a:gd name="connsiteY188" fmla="*/ 1046610 h 2600341"/>
                  <a:gd name="connsiteX189" fmla="*/ 1771417 w 6270636"/>
                  <a:gd name="connsiteY189" fmla="*/ 1024054 h 2600341"/>
                  <a:gd name="connsiteX190" fmla="*/ 1774425 w 6270636"/>
                  <a:gd name="connsiteY190" fmla="*/ 1012024 h 2600341"/>
                  <a:gd name="connsiteX191" fmla="*/ 1766906 w 6270636"/>
                  <a:gd name="connsiteY191" fmla="*/ 1007512 h 2600341"/>
                  <a:gd name="connsiteX192" fmla="*/ 1387961 w 6270636"/>
                  <a:gd name="connsiteY192" fmla="*/ 1073677 h 2600341"/>
                  <a:gd name="connsiteX193" fmla="*/ 1384953 w 6270636"/>
                  <a:gd name="connsiteY193" fmla="*/ 1075181 h 2600341"/>
                  <a:gd name="connsiteX194" fmla="*/ 1381946 w 6270636"/>
                  <a:gd name="connsiteY194" fmla="*/ 1073677 h 2600341"/>
                  <a:gd name="connsiteX195" fmla="*/ 1366909 w 6270636"/>
                  <a:gd name="connsiteY195" fmla="*/ 1054129 h 2600341"/>
                  <a:gd name="connsiteX196" fmla="*/ 1371420 w 6270636"/>
                  <a:gd name="connsiteY196" fmla="*/ 1027061 h 2600341"/>
                  <a:gd name="connsiteX197" fmla="*/ 1372923 w 6270636"/>
                  <a:gd name="connsiteY197" fmla="*/ 1025557 h 2600341"/>
                  <a:gd name="connsiteX198" fmla="*/ 1374427 w 6270636"/>
                  <a:gd name="connsiteY198" fmla="*/ 1024054 h 2600341"/>
                  <a:gd name="connsiteX199" fmla="*/ 1556381 w 6270636"/>
                  <a:gd name="connsiteY199" fmla="*/ 965407 h 2600341"/>
                  <a:gd name="connsiteX200" fmla="*/ 1580441 w 6270636"/>
                  <a:gd name="connsiteY200" fmla="*/ 965407 h 2600341"/>
                  <a:gd name="connsiteX201" fmla="*/ 1618035 w 6270636"/>
                  <a:gd name="connsiteY201" fmla="*/ 954881 h 2600341"/>
                  <a:gd name="connsiteX202" fmla="*/ 1559388 w 6270636"/>
                  <a:gd name="connsiteY202" fmla="*/ 818040 h 2600341"/>
                  <a:gd name="connsiteX203" fmla="*/ 1526306 w 6270636"/>
                  <a:gd name="connsiteY203" fmla="*/ 768416 h 2600341"/>
                  <a:gd name="connsiteX204" fmla="*/ 1505253 w 6270636"/>
                  <a:gd name="connsiteY204" fmla="*/ 735334 h 2600341"/>
                  <a:gd name="connsiteX205" fmla="*/ 1473675 w 6270636"/>
                  <a:gd name="connsiteY205" fmla="*/ 727815 h 2600341"/>
                  <a:gd name="connsiteX206" fmla="*/ 1260142 w 6270636"/>
                  <a:gd name="connsiteY206" fmla="*/ 487215 h 2600341"/>
                  <a:gd name="connsiteX207" fmla="*/ 1258638 w 6270636"/>
                  <a:gd name="connsiteY207" fmla="*/ 473681 h 2600341"/>
                  <a:gd name="connsiteX208" fmla="*/ 1270668 w 6270636"/>
                  <a:gd name="connsiteY208" fmla="*/ 479696 h 2600341"/>
                  <a:gd name="connsiteX209" fmla="*/ 1360893 w 6270636"/>
                  <a:gd name="connsiteY209" fmla="*/ 502252 h 2600341"/>
                  <a:gd name="connsiteX210" fmla="*/ 1461645 w 6270636"/>
                  <a:gd name="connsiteY210" fmla="*/ 530824 h 2600341"/>
                  <a:gd name="connsiteX211" fmla="*/ 1539840 w 6270636"/>
                  <a:gd name="connsiteY211" fmla="*/ 652627 h 2600341"/>
                  <a:gd name="connsiteX212" fmla="*/ 1554877 w 6270636"/>
                  <a:gd name="connsiteY212" fmla="*/ 705259 h 2600341"/>
                  <a:gd name="connsiteX213" fmla="*/ 1565403 w 6270636"/>
                  <a:gd name="connsiteY213" fmla="*/ 732326 h 2600341"/>
                  <a:gd name="connsiteX214" fmla="*/ 1542847 w 6270636"/>
                  <a:gd name="connsiteY214" fmla="*/ 714281 h 2600341"/>
                  <a:gd name="connsiteX215" fmla="*/ 1518787 w 6270636"/>
                  <a:gd name="connsiteY215" fmla="*/ 694732 h 2600341"/>
                  <a:gd name="connsiteX216" fmla="*/ 1449615 w 6270636"/>
                  <a:gd name="connsiteY216" fmla="*/ 642101 h 2600341"/>
                  <a:gd name="connsiteX217" fmla="*/ 1515780 w 6270636"/>
                  <a:gd name="connsiteY217" fmla="*/ 723304 h 2600341"/>
                  <a:gd name="connsiteX218" fmla="*/ 1569915 w 6270636"/>
                  <a:gd name="connsiteY218" fmla="*/ 756386 h 2600341"/>
                  <a:gd name="connsiteX219" fmla="*/ 1593975 w 6270636"/>
                  <a:gd name="connsiteY219" fmla="*/ 786461 h 2600341"/>
                  <a:gd name="connsiteX220" fmla="*/ 1625553 w 6270636"/>
                  <a:gd name="connsiteY220" fmla="*/ 821047 h 2600341"/>
                  <a:gd name="connsiteX221" fmla="*/ 1628561 w 6270636"/>
                  <a:gd name="connsiteY221" fmla="*/ 673680 h 2600341"/>
                  <a:gd name="connsiteX222" fmla="*/ 1613523 w 6270636"/>
                  <a:gd name="connsiteY222" fmla="*/ 646612 h 2600341"/>
                  <a:gd name="connsiteX223" fmla="*/ 1610516 w 6270636"/>
                  <a:gd name="connsiteY223" fmla="*/ 642101 h 2600341"/>
                  <a:gd name="connsiteX224" fmla="*/ 1580441 w 6270636"/>
                  <a:gd name="connsiteY224" fmla="*/ 542854 h 2600341"/>
                  <a:gd name="connsiteX225" fmla="*/ 1533825 w 6270636"/>
                  <a:gd name="connsiteY225" fmla="*/ 419546 h 2600341"/>
                  <a:gd name="connsiteX226" fmla="*/ 1512772 w 6270636"/>
                  <a:gd name="connsiteY226" fmla="*/ 395486 h 2600341"/>
                  <a:gd name="connsiteX227" fmla="*/ 1460141 w 6270636"/>
                  <a:gd name="connsiteY227" fmla="*/ 272179 h 2600341"/>
                  <a:gd name="connsiteX228" fmla="*/ 1478186 w 6270636"/>
                  <a:gd name="connsiteY228" fmla="*/ 172931 h 2600341"/>
                  <a:gd name="connsiteX229" fmla="*/ 1491720 w 6270636"/>
                  <a:gd name="connsiteY229" fmla="*/ 33083 h 2600341"/>
                  <a:gd name="connsiteX230" fmla="*/ 1484201 w 6270636"/>
                  <a:gd name="connsiteY230" fmla="*/ 0 h 2600341"/>
                  <a:gd name="connsiteX231" fmla="*/ 1505253 w 6270636"/>
                  <a:gd name="connsiteY231" fmla="*/ 27068 h 2600341"/>
                  <a:gd name="connsiteX232" fmla="*/ 1565403 w 6270636"/>
                  <a:gd name="connsiteY232" fmla="*/ 79699 h 2600341"/>
                  <a:gd name="connsiteX233" fmla="*/ 1622546 w 6270636"/>
                  <a:gd name="connsiteY233" fmla="*/ 127819 h 2600341"/>
                  <a:gd name="connsiteX234" fmla="*/ 1661643 w 6270636"/>
                  <a:gd name="connsiteY234" fmla="*/ 354885 h 2600341"/>
                  <a:gd name="connsiteX235" fmla="*/ 1616531 w 6270636"/>
                  <a:gd name="connsiteY235" fmla="*/ 410524 h 2600341"/>
                  <a:gd name="connsiteX236" fmla="*/ 1592471 w 6270636"/>
                  <a:gd name="connsiteY236" fmla="*/ 412027 h 2600341"/>
                  <a:gd name="connsiteX237" fmla="*/ 1602997 w 6270636"/>
                  <a:gd name="connsiteY237" fmla="*/ 464659 h 2600341"/>
                  <a:gd name="connsiteX238" fmla="*/ 1613523 w 6270636"/>
                  <a:gd name="connsiteY238" fmla="*/ 514282 h 2600341"/>
                  <a:gd name="connsiteX239" fmla="*/ 1624050 w 6270636"/>
                  <a:gd name="connsiteY239" fmla="*/ 566914 h 2600341"/>
                  <a:gd name="connsiteX240" fmla="*/ 1643598 w 6270636"/>
                  <a:gd name="connsiteY240" fmla="*/ 670672 h 2600341"/>
                  <a:gd name="connsiteX241" fmla="*/ 1657132 w 6270636"/>
                  <a:gd name="connsiteY241" fmla="*/ 681199 h 2600341"/>
                  <a:gd name="connsiteX242" fmla="*/ 1670666 w 6270636"/>
                  <a:gd name="connsiteY242" fmla="*/ 669169 h 2600341"/>
                  <a:gd name="connsiteX243" fmla="*/ 1672170 w 6270636"/>
                  <a:gd name="connsiteY243" fmla="*/ 598492 h 2600341"/>
                  <a:gd name="connsiteX244" fmla="*/ 1681192 w 6270636"/>
                  <a:gd name="connsiteY244" fmla="*/ 496237 h 2600341"/>
                  <a:gd name="connsiteX245" fmla="*/ 1786455 w 6270636"/>
                  <a:gd name="connsiteY245" fmla="*/ 434584 h 2600341"/>
                  <a:gd name="connsiteX246" fmla="*/ 1870665 w 6270636"/>
                  <a:gd name="connsiteY246" fmla="*/ 392479 h 2600341"/>
                  <a:gd name="connsiteX247" fmla="*/ 1887206 w 6270636"/>
                  <a:gd name="connsiteY247" fmla="*/ 378945 h 2600341"/>
                  <a:gd name="connsiteX248" fmla="*/ 1884198 w 6270636"/>
                  <a:gd name="connsiteY248" fmla="*/ 399997 h 2600341"/>
                  <a:gd name="connsiteX249" fmla="*/ 1822544 w 6270636"/>
                  <a:gd name="connsiteY249" fmla="*/ 514282 h 2600341"/>
                  <a:gd name="connsiteX250" fmla="*/ 1783447 w 6270636"/>
                  <a:gd name="connsiteY250" fmla="*/ 569921 h 2600341"/>
                  <a:gd name="connsiteX251" fmla="*/ 1806003 w 6270636"/>
                  <a:gd name="connsiteY251" fmla="*/ 548869 h 2600341"/>
                  <a:gd name="connsiteX252" fmla="*/ 1860138 w 6270636"/>
                  <a:gd name="connsiteY252" fmla="*/ 491726 h 2600341"/>
                  <a:gd name="connsiteX253" fmla="*/ 1893221 w 6270636"/>
                  <a:gd name="connsiteY253" fmla="*/ 412027 h 2600341"/>
                  <a:gd name="connsiteX254" fmla="*/ 1900740 w 6270636"/>
                  <a:gd name="connsiteY254" fmla="*/ 387967 h 2600341"/>
                  <a:gd name="connsiteX255" fmla="*/ 1908258 w 6270636"/>
                  <a:gd name="connsiteY255" fmla="*/ 366915 h 2600341"/>
                  <a:gd name="connsiteX256" fmla="*/ 1914273 w 6270636"/>
                  <a:gd name="connsiteY256" fmla="*/ 387967 h 2600341"/>
                  <a:gd name="connsiteX257" fmla="*/ 1804500 w 6270636"/>
                  <a:gd name="connsiteY257" fmla="*/ 694732 h 2600341"/>
                  <a:gd name="connsiteX258" fmla="*/ 1733823 w 6270636"/>
                  <a:gd name="connsiteY258" fmla="*/ 711274 h 2600341"/>
                  <a:gd name="connsiteX259" fmla="*/ 1694726 w 6270636"/>
                  <a:gd name="connsiteY259" fmla="*/ 720296 h 2600341"/>
                  <a:gd name="connsiteX260" fmla="*/ 1696230 w 6270636"/>
                  <a:gd name="connsiteY260" fmla="*/ 799995 h 2600341"/>
                  <a:gd name="connsiteX261" fmla="*/ 1694726 w 6270636"/>
                  <a:gd name="connsiteY261" fmla="*/ 905257 h 2600341"/>
                  <a:gd name="connsiteX262" fmla="*/ 1690215 w 6270636"/>
                  <a:gd name="connsiteY262" fmla="*/ 960896 h 2600341"/>
                  <a:gd name="connsiteX263" fmla="*/ 2302241 w 6270636"/>
                  <a:gd name="connsiteY263" fmla="*/ 1601494 h 2600341"/>
                  <a:gd name="connsiteX264" fmla="*/ 2175926 w 6270636"/>
                  <a:gd name="connsiteY264" fmla="*/ 1975927 h 2600341"/>
                  <a:gd name="connsiteX265" fmla="*/ 2169911 w 6270636"/>
                  <a:gd name="connsiteY265" fmla="*/ 1975927 h 2600341"/>
                  <a:gd name="connsiteX266" fmla="*/ 2165399 w 6270636"/>
                  <a:gd name="connsiteY266" fmla="*/ 1975927 h 2600341"/>
                  <a:gd name="connsiteX267" fmla="*/ 2135324 w 6270636"/>
                  <a:gd name="connsiteY267" fmla="*/ 1969912 h 2600341"/>
                  <a:gd name="connsiteX268" fmla="*/ 2088708 w 6270636"/>
                  <a:gd name="connsiteY268" fmla="*/ 1963897 h 2600341"/>
                  <a:gd name="connsiteX269" fmla="*/ 2036077 w 6270636"/>
                  <a:gd name="connsiteY269" fmla="*/ 2006002 h 2600341"/>
                  <a:gd name="connsiteX270" fmla="*/ 2015024 w 6270636"/>
                  <a:gd name="connsiteY270" fmla="*/ 2033070 h 2600341"/>
                  <a:gd name="connsiteX271" fmla="*/ 2009010 w 6270636"/>
                  <a:gd name="connsiteY271" fmla="*/ 2039085 h 2600341"/>
                  <a:gd name="connsiteX272" fmla="*/ 2002994 w 6270636"/>
                  <a:gd name="connsiteY272" fmla="*/ 2031566 h 2600341"/>
                  <a:gd name="connsiteX273" fmla="*/ 1960890 w 6270636"/>
                  <a:gd name="connsiteY273" fmla="*/ 2007506 h 2600341"/>
                  <a:gd name="connsiteX274" fmla="*/ 1899236 w 6270636"/>
                  <a:gd name="connsiteY274" fmla="*/ 2024047 h 2600341"/>
                  <a:gd name="connsiteX275" fmla="*/ 1882694 w 6270636"/>
                  <a:gd name="connsiteY275" fmla="*/ 2109761 h 2600341"/>
                  <a:gd name="connsiteX276" fmla="*/ 1918785 w 6270636"/>
                  <a:gd name="connsiteY276" fmla="*/ 2045100 h 2600341"/>
                  <a:gd name="connsiteX277" fmla="*/ 1992468 w 6270636"/>
                  <a:gd name="connsiteY277" fmla="*/ 2058633 h 2600341"/>
                  <a:gd name="connsiteX278" fmla="*/ 2022543 w 6270636"/>
                  <a:gd name="connsiteY278" fmla="*/ 2144347 h 2600341"/>
                  <a:gd name="connsiteX279" fmla="*/ 2021040 w 6270636"/>
                  <a:gd name="connsiteY279" fmla="*/ 2148858 h 2600341"/>
                  <a:gd name="connsiteX280" fmla="*/ 2043596 w 6270636"/>
                  <a:gd name="connsiteY280" fmla="*/ 2075175 h 2600341"/>
                  <a:gd name="connsiteX281" fmla="*/ 2063144 w 6270636"/>
                  <a:gd name="connsiteY281" fmla="*/ 2021040 h 2600341"/>
                  <a:gd name="connsiteX282" fmla="*/ 2180437 w 6270636"/>
                  <a:gd name="connsiteY282" fmla="*/ 2025551 h 2600341"/>
                  <a:gd name="connsiteX283" fmla="*/ 2181941 w 6270636"/>
                  <a:gd name="connsiteY283" fmla="*/ 2015025 h 2600341"/>
                  <a:gd name="connsiteX284" fmla="*/ 2299233 w 6270636"/>
                  <a:gd name="connsiteY284" fmla="*/ 2024047 h 2600341"/>
                  <a:gd name="connsiteX285" fmla="*/ 2454119 w 6270636"/>
                  <a:gd name="connsiteY285" fmla="*/ 2111265 h 2600341"/>
                  <a:gd name="connsiteX286" fmla="*/ 2383443 w 6270636"/>
                  <a:gd name="connsiteY286" fmla="*/ 2025551 h 2600341"/>
                  <a:gd name="connsiteX287" fmla="*/ 2353368 w 6270636"/>
                  <a:gd name="connsiteY287" fmla="*/ 2012017 h 2600341"/>
                  <a:gd name="connsiteX288" fmla="*/ 2324797 w 6270636"/>
                  <a:gd name="connsiteY288" fmla="*/ 1999987 h 2600341"/>
                  <a:gd name="connsiteX289" fmla="*/ 2309760 w 6270636"/>
                  <a:gd name="connsiteY289" fmla="*/ 1977431 h 2600341"/>
                  <a:gd name="connsiteX290" fmla="*/ 2284196 w 6270636"/>
                  <a:gd name="connsiteY290" fmla="*/ 1956378 h 2600341"/>
                  <a:gd name="connsiteX291" fmla="*/ 2230061 w 6270636"/>
                  <a:gd name="connsiteY291" fmla="*/ 1947356 h 2600341"/>
                  <a:gd name="connsiteX292" fmla="*/ 2284196 w 6270636"/>
                  <a:gd name="connsiteY292" fmla="*/ 1941341 h 2600341"/>
                  <a:gd name="connsiteX293" fmla="*/ 2449608 w 6270636"/>
                  <a:gd name="connsiteY293" fmla="*/ 2012017 h 2600341"/>
                  <a:gd name="connsiteX294" fmla="*/ 2497728 w 6270636"/>
                  <a:gd name="connsiteY294" fmla="*/ 2051115 h 2600341"/>
                  <a:gd name="connsiteX295" fmla="*/ 2374421 w 6270636"/>
                  <a:gd name="connsiteY295" fmla="*/ 1924800 h 2600341"/>
                  <a:gd name="connsiteX296" fmla="*/ 2285699 w 6270636"/>
                  <a:gd name="connsiteY296" fmla="*/ 1852620 h 2600341"/>
                  <a:gd name="connsiteX297" fmla="*/ 2260136 w 6270636"/>
                  <a:gd name="connsiteY297" fmla="*/ 1825552 h 2600341"/>
                  <a:gd name="connsiteX298" fmla="*/ 2294722 w 6270636"/>
                  <a:gd name="connsiteY298" fmla="*/ 1840590 h 2600341"/>
                  <a:gd name="connsiteX299" fmla="*/ 2500736 w 6270636"/>
                  <a:gd name="connsiteY299" fmla="*/ 1902243 h 2600341"/>
                  <a:gd name="connsiteX300" fmla="*/ 2624043 w 6270636"/>
                  <a:gd name="connsiteY300" fmla="*/ 1882695 h 2600341"/>
                  <a:gd name="connsiteX301" fmla="*/ 2706749 w 6270636"/>
                  <a:gd name="connsiteY301" fmla="*/ 1864650 h 2600341"/>
                  <a:gd name="connsiteX302" fmla="*/ 2723291 w 6270636"/>
                  <a:gd name="connsiteY302" fmla="*/ 1863146 h 2600341"/>
                  <a:gd name="connsiteX303" fmla="*/ 2893214 w 6270636"/>
                  <a:gd name="connsiteY303" fmla="*/ 1872168 h 2600341"/>
                  <a:gd name="connsiteX304" fmla="*/ 2963891 w 6270636"/>
                  <a:gd name="connsiteY304" fmla="*/ 1960890 h 2600341"/>
                  <a:gd name="connsiteX305" fmla="*/ 2944342 w 6270636"/>
                  <a:gd name="connsiteY305" fmla="*/ 2022543 h 2600341"/>
                  <a:gd name="connsiteX306" fmla="*/ 3018025 w 6270636"/>
                  <a:gd name="connsiteY306" fmla="*/ 2039085 h 2600341"/>
                  <a:gd name="connsiteX307" fmla="*/ 3126296 w 6270636"/>
                  <a:gd name="connsiteY307" fmla="*/ 2046603 h 2600341"/>
                  <a:gd name="connsiteX308" fmla="*/ 3154867 w 6270636"/>
                  <a:gd name="connsiteY308" fmla="*/ 2045100 h 2600341"/>
                  <a:gd name="connsiteX309" fmla="*/ 3228550 w 6270636"/>
                  <a:gd name="connsiteY309" fmla="*/ 2027055 h 2600341"/>
                  <a:gd name="connsiteX310" fmla="*/ 4015012 w 6270636"/>
                  <a:gd name="connsiteY310" fmla="*/ 1932318 h 2600341"/>
                  <a:gd name="connsiteX311" fmla="*/ 4688691 w 6270636"/>
                  <a:gd name="connsiteY311" fmla="*/ 2063145 h 2600341"/>
                  <a:gd name="connsiteX312" fmla="*/ 6270636 w 6270636"/>
                  <a:gd name="connsiteY312" fmla="*/ 2063145 h 2600341"/>
                  <a:gd name="connsiteX313" fmla="*/ 6270636 w 6270636"/>
                  <a:gd name="connsiteY313" fmla="*/ 2078182 h 2600341"/>
                  <a:gd name="connsiteX314" fmla="*/ 4690195 w 6270636"/>
                  <a:gd name="connsiteY314" fmla="*/ 2078182 h 2600341"/>
                  <a:gd name="connsiteX315" fmla="*/ 4010500 w 6270636"/>
                  <a:gd name="connsiteY315" fmla="*/ 1944348 h 2600341"/>
                  <a:gd name="connsiteX316" fmla="*/ 3234565 w 6270636"/>
                  <a:gd name="connsiteY316" fmla="*/ 2040588 h 2600341"/>
                  <a:gd name="connsiteX317" fmla="*/ 3157874 w 6270636"/>
                  <a:gd name="connsiteY317" fmla="*/ 2060137 h 2600341"/>
                  <a:gd name="connsiteX318" fmla="*/ 3129303 w 6270636"/>
                  <a:gd name="connsiteY318" fmla="*/ 2061641 h 2600341"/>
                  <a:gd name="connsiteX319" fmla="*/ 3015018 w 6270636"/>
                  <a:gd name="connsiteY319" fmla="*/ 2054122 h 2600341"/>
                  <a:gd name="connsiteX320" fmla="*/ 2933816 w 6270636"/>
                  <a:gd name="connsiteY320" fmla="*/ 2036077 h 2600341"/>
                  <a:gd name="connsiteX321" fmla="*/ 2918778 w 6270636"/>
                  <a:gd name="connsiteY321" fmla="*/ 2046603 h 2600341"/>
                  <a:gd name="connsiteX322" fmla="*/ 2691712 w 6270636"/>
                  <a:gd name="connsiteY322" fmla="*/ 2058633 h 2600341"/>
                  <a:gd name="connsiteX323" fmla="*/ 2685697 w 6270636"/>
                  <a:gd name="connsiteY323" fmla="*/ 2054122 h 2600341"/>
                  <a:gd name="connsiteX324" fmla="*/ 2691712 w 6270636"/>
                  <a:gd name="connsiteY324" fmla="*/ 2048107 h 2600341"/>
                  <a:gd name="connsiteX325" fmla="*/ 2845094 w 6270636"/>
                  <a:gd name="connsiteY325" fmla="*/ 2018032 h 2600341"/>
                  <a:gd name="connsiteX326" fmla="*/ 2858628 w 6270636"/>
                  <a:gd name="connsiteY326" fmla="*/ 2018032 h 2600341"/>
                  <a:gd name="connsiteX327" fmla="*/ 2929304 w 6270636"/>
                  <a:gd name="connsiteY327" fmla="*/ 2021040 h 2600341"/>
                  <a:gd name="connsiteX328" fmla="*/ 2951861 w 6270636"/>
                  <a:gd name="connsiteY328" fmla="*/ 1962393 h 2600341"/>
                  <a:gd name="connsiteX329" fmla="*/ 2890207 w 6270636"/>
                  <a:gd name="connsiteY329" fmla="*/ 1885702 h 2600341"/>
                  <a:gd name="connsiteX330" fmla="*/ 2727802 w 6270636"/>
                  <a:gd name="connsiteY330" fmla="*/ 1878183 h 2600341"/>
                  <a:gd name="connsiteX331" fmla="*/ 2711261 w 6270636"/>
                  <a:gd name="connsiteY331" fmla="*/ 1879687 h 2600341"/>
                  <a:gd name="connsiteX332" fmla="*/ 2630058 w 6270636"/>
                  <a:gd name="connsiteY332" fmla="*/ 1897732 h 2600341"/>
                  <a:gd name="connsiteX333" fmla="*/ 2502240 w 6270636"/>
                  <a:gd name="connsiteY333" fmla="*/ 1917281 h 2600341"/>
                  <a:gd name="connsiteX334" fmla="*/ 2330812 w 6270636"/>
                  <a:gd name="connsiteY334" fmla="*/ 1873672 h 2600341"/>
                  <a:gd name="connsiteX335" fmla="*/ 2384947 w 6270636"/>
                  <a:gd name="connsiteY335" fmla="*/ 1914273 h 2600341"/>
                  <a:gd name="connsiteX336" fmla="*/ 2521788 w 6270636"/>
                  <a:gd name="connsiteY336" fmla="*/ 2069160 h 2600341"/>
                  <a:gd name="connsiteX337" fmla="*/ 2527803 w 6270636"/>
                  <a:gd name="connsiteY337" fmla="*/ 2087205 h 2600341"/>
                  <a:gd name="connsiteX338" fmla="*/ 2511262 w 6270636"/>
                  <a:gd name="connsiteY338" fmla="*/ 2076678 h 2600341"/>
                  <a:gd name="connsiteX339" fmla="*/ 2440586 w 6270636"/>
                  <a:gd name="connsiteY339" fmla="*/ 2022543 h 2600341"/>
                  <a:gd name="connsiteX340" fmla="*/ 2314271 w 6270636"/>
                  <a:gd name="connsiteY340" fmla="*/ 1954875 h 2600341"/>
                  <a:gd name="connsiteX341" fmla="*/ 2323293 w 6270636"/>
                  <a:gd name="connsiteY341" fmla="*/ 1971416 h 2600341"/>
                  <a:gd name="connsiteX342" fmla="*/ 2333819 w 6270636"/>
                  <a:gd name="connsiteY342" fmla="*/ 1987957 h 2600341"/>
                  <a:gd name="connsiteX343" fmla="*/ 2359383 w 6270636"/>
                  <a:gd name="connsiteY343" fmla="*/ 1998483 h 2600341"/>
                  <a:gd name="connsiteX344" fmla="*/ 2392466 w 6270636"/>
                  <a:gd name="connsiteY344" fmla="*/ 2013521 h 2600341"/>
                  <a:gd name="connsiteX345" fmla="*/ 2476676 w 6270636"/>
                  <a:gd name="connsiteY345" fmla="*/ 2132317 h 2600341"/>
                  <a:gd name="connsiteX346" fmla="*/ 2482691 w 6270636"/>
                  <a:gd name="connsiteY346" fmla="*/ 2154873 h 2600341"/>
                  <a:gd name="connsiteX347" fmla="*/ 2464646 w 6270636"/>
                  <a:gd name="connsiteY347" fmla="*/ 2139836 h 2600341"/>
                  <a:gd name="connsiteX348" fmla="*/ 2293218 w 6270636"/>
                  <a:gd name="connsiteY348" fmla="*/ 2039085 h 2600341"/>
                  <a:gd name="connsiteX349" fmla="*/ 2193971 w 6270636"/>
                  <a:gd name="connsiteY349" fmla="*/ 2024047 h 2600341"/>
                  <a:gd name="connsiteX350" fmla="*/ 2225549 w 6270636"/>
                  <a:gd name="connsiteY350" fmla="*/ 2060137 h 2600341"/>
                  <a:gd name="connsiteX351" fmla="*/ 2258632 w 6270636"/>
                  <a:gd name="connsiteY351" fmla="*/ 2085701 h 2600341"/>
                  <a:gd name="connsiteX352" fmla="*/ 2381940 w 6270636"/>
                  <a:gd name="connsiteY352" fmla="*/ 2227053 h 2600341"/>
                  <a:gd name="connsiteX353" fmla="*/ 2378932 w 6270636"/>
                  <a:gd name="connsiteY353" fmla="*/ 2299233 h 2600341"/>
                  <a:gd name="connsiteX354" fmla="*/ 2421037 w 6270636"/>
                  <a:gd name="connsiteY354" fmla="*/ 2332316 h 2600341"/>
                  <a:gd name="connsiteX355" fmla="*/ 2396977 w 6270636"/>
                  <a:gd name="connsiteY355" fmla="*/ 2431563 h 2600341"/>
                  <a:gd name="connsiteX356" fmla="*/ 2252617 w 6270636"/>
                  <a:gd name="connsiteY356" fmla="*/ 2485698 h 2600341"/>
                  <a:gd name="connsiteX357" fmla="*/ 2246602 w 6270636"/>
                  <a:gd name="connsiteY357" fmla="*/ 2485698 h 2600341"/>
                  <a:gd name="connsiteX358" fmla="*/ 2219535 w 6270636"/>
                  <a:gd name="connsiteY358" fmla="*/ 2572916 h 2600341"/>
                  <a:gd name="connsiteX359" fmla="*/ 2118783 w 6270636"/>
                  <a:gd name="connsiteY359" fmla="*/ 2599983 h 2600341"/>
                  <a:gd name="connsiteX360" fmla="*/ 2087204 w 6270636"/>
                  <a:gd name="connsiteY360" fmla="*/ 2587953 h 2600341"/>
                  <a:gd name="connsiteX361" fmla="*/ 2078182 w 6270636"/>
                  <a:gd name="connsiteY361" fmla="*/ 2556375 h 2600341"/>
                  <a:gd name="connsiteX362" fmla="*/ 2162392 w 6270636"/>
                  <a:gd name="connsiteY362" fmla="*/ 2485698 h 2600341"/>
                  <a:gd name="connsiteX363" fmla="*/ 2228557 w 6270636"/>
                  <a:gd name="connsiteY363" fmla="*/ 2470661 h 2600341"/>
                  <a:gd name="connsiteX364" fmla="*/ 2166903 w 6270636"/>
                  <a:gd name="connsiteY364" fmla="*/ 2347353 h 2600341"/>
                  <a:gd name="connsiteX365" fmla="*/ 2163896 w 6270636"/>
                  <a:gd name="connsiteY365" fmla="*/ 2342842 h 2600341"/>
                  <a:gd name="connsiteX366" fmla="*/ 2054122 w 6270636"/>
                  <a:gd name="connsiteY366" fmla="*/ 2103746 h 2600341"/>
                  <a:gd name="connsiteX367" fmla="*/ 2067656 w 6270636"/>
                  <a:gd name="connsiteY367" fmla="*/ 2099235 h 2600341"/>
                  <a:gd name="connsiteX368" fmla="*/ 2093219 w 6270636"/>
                  <a:gd name="connsiteY368" fmla="*/ 2132317 h 2600341"/>
                  <a:gd name="connsiteX369" fmla="*/ 2151866 w 6270636"/>
                  <a:gd name="connsiteY369" fmla="*/ 2099235 h 2600341"/>
                  <a:gd name="connsiteX370" fmla="*/ 2168407 w 6270636"/>
                  <a:gd name="connsiteY370" fmla="*/ 2037581 h 2600341"/>
                  <a:gd name="connsiteX371" fmla="*/ 2069160 w 6270636"/>
                  <a:gd name="connsiteY371" fmla="*/ 2034573 h 2600341"/>
                  <a:gd name="connsiteX372" fmla="*/ 2055626 w 6270636"/>
                  <a:gd name="connsiteY372" fmla="*/ 2078182 h 2600341"/>
                  <a:gd name="connsiteX373" fmla="*/ 2013521 w 6270636"/>
                  <a:gd name="connsiteY373" fmla="*/ 2174422 h 2600341"/>
                  <a:gd name="connsiteX374" fmla="*/ 1983446 w 6270636"/>
                  <a:gd name="connsiteY374" fmla="*/ 2186452 h 2600341"/>
                  <a:gd name="connsiteX375" fmla="*/ 1957882 w 6270636"/>
                  <a:gd name="connsiteY375" fmla="*/ 2193971 h 2600341"/>
                  <a:gd name="connsiteX376" fmla="*/ 1893221 w 6270636"/>
                  <a:gd name="connsiteY376" fmla="*/ 2162392 h 2600341"/>
                  <a:gd name="connsiteX377" fmla="*/ 1903747 w 6270636"/>
                  <a:gd name="connsiteY377" fmla="*/ 2199986 h 2600341"/>
                  <a:gd name="connsiteX378" fmla="*/ 1911266 w 6270636"/>
                  <a:gd name="connsiteY378" fmla="*/ 2215023 h 2600341"/>
                  <a:gd name="connsiteX379" fmla="*/ 1965401 w 6270636"/>
                  <a:gd name="connsiteY379" fmla="*/ 2345850 h 2600341"/>
                  <a:gd name="connsiteX380" fmla="*/ 1981942 w 6270636"/>
                  <a:gd name="connsiteY380" fmla="*/ 2390962 h 2600341"/>
                  <a:gd name="connsiteX381" fmla="*/ 1996980 w 6270636"/>
                  <a:gd name="connsiteY381" fmla="*/ 2425548 h 2600341"/>
                  <a:gd name="connsiteX382" fmla="*/ 2034573 w 6270636"/>
                  <a:gd name="connsiteY382" fmla="*/ 2563893 h 2600341"/>
                  <a:gd name="connsiteX383" fmla="*/ 2001491 w 6270636"/>
                  <a:gd name="connsiteY383" fmla="*/ 2598479 h 2600341"/>
                  <a:gd name="connsiteX384" fmla="*/ 1990965 w 6270636"/>
                  <a:gd name="connsiteY384" fmla="*/ 2598479 h 2600341"/>
                  <a:gd name="connsiteX385" fmla="*/ 1825552 w 6270636"/>
                  <a:gd name="connsiteY385" fmla="*/ 2434571 h 2600341"/>
                  <a:gd name="connsiteX386" fmla="*/ 1887206 w 6270636"/>
                  <a:gd name="connsiteY386" fmla="*/ 2529307 h 2600341"/>
                  <a:gd name="connsiteX387" fmla="*/ 1999987 w 6270636"/>
                  <a:gd name="connsiteY387" fmla="*/ 2581938 h 2600341"/>
                  <a:gd name="connsiteX388" fmla="*/ 2022543 w 6270636"/>
                  <a:gd name="connsiteY388" fmla="*/ 2559382 h 2600341"/>
                  <a:gd name="connsiteX389" fmla="*/ 1984949 w 6270636"/>
                  <a:gd name="connsiteY389" fmla="*/ 2430060 h 2600341"/>
                  <a:gd name="connsiteX390" fmla="*/ 1969912 w 6270636"/>
                  <a:gd name="connsiteY390" fmla="*/ 2395473 h 2600341"/>
                  <a:gd name="connsiteX391" fmla="*/ 1953371 w 6270636"/>
                  <a:gd name="connsiteY391" fmla="*/ 2348857 h 2600341"/>
                  <a:gd name="connsiteX392" fmla="*/ 1914273 w 6270636"/>
                  <a:gd name="connsiteY392" fmla="*/ 2249610 h 2600341"/>
                  <a:gd name="connsiteX393" fmla="*/ 1911266 w 6270636"/>
                  <a:gd name="connsiteY393" fmla="*/ 2261640 h 2600341"/>
                  <a:gd name="connsiteX394" fmla="*/ 1887206 w 6270636"/>
                  <a:gd name="connsiteY394" fmla="*/ 2293218 h 2600341"/>
                  <a:gd name="connsiteX395" fmla="*/ 1848108 w 6270636"/>
                  <a:gd name="connsiteY395" fmla="*/ 2296226 h 2600341"/>
                  <a:gd name="connsiteX396" fmla="*/ 1828560 w 6270636"/>
                  <a:gd name="connsiteY396" fmla="*/ 2287203 h 2600341"/>
                  <a:gd name="connsiteX397" fmla="*/ 1772921 w 6270636"/>
                  <a:gd name="connsiteY397" fmla="*/ 2282692 h 2600341"/>
                  <a:gd name="connsiteX398" fmla="*/ 1769913 w 6270636"/>
                  <a:gd name="connsiteY398" fmla="*/ 2285700 h 2600341"/>
                  <a:gd name="connsiteX399" fmla="*/ 1816530 w 6270636"/>
                  <a:gd name="connsiteY399" fmla="*/ 2415022 h 2600341"/>
                  <a:gd name="connsiteX400" fmla="*/ 1825552 w 6270636"/>
                  <a:gd name="connsiteY400" fmla="*/ 2434571 h 2600341"/>
                  <a:gd name="connsiteX401" fmla="*/ 2233068 w 6270636"/>
                  <a:gd name="connsiteY401" fmla="*/ 2482691 h 2600341"/>
                  <a:gd name="connsiteX402" fmla="*/ 2169911 w 6270636"/>
                  <a:gd name="connsiteY402" fmla="*/ 2496225 h 2600341"/>
                  <a:gd name="connsiteX403" fmla="*/ 2094723 w 6270636"/>
                  <a:gd name="connsiteY403" fmla="*/ 2556375 h 2600341"/>
                  <a:gd name="connsiteX404" fmla="*/ 2100738 w 6270636"/>
                  <a:gd name="connsiteY404" fmla="*/ 2574420 h 2600341"/>
                  <a:gd name="connsiteX405" fmla="*/ 2121791 w 6270636"/>
                  <a:gd name="connsiteY405" fmla="*/ 2581938 h 2600341"/>
                  <a:gd name="connsiteX406" fmla="*/ 2212016 w 6270636"/>
                  <a:gd name="connsiteY406" fmla="*/ 2557878 h 2600341"/>
                  <a:gd name="connsiteX407" fmla="*/ 2233068 w 6270636"/>
                  <a:gd name="connsiteY407" fmla="*/ 2482691 h 2600341"/>
                  <a:gd name="connsiteX408" fmla="*/ 1335330 w 6270636"/>
                  <a:gd name="connsiteY408" fmla="*/ 2524796 h 2600341"/>
                  <a:gd name="connsiteX409" fmla="*/ 1362397 w 6270636"/>
                  <a:gd name="connsiteY409" fmla="*/ 2554871 h 2600341"/>
                  <a:gd name="connsiteX410" fmla="*/ 1479690 w 6270636"/>
                  <a:gd name="connsiteY410" fmla="*/ 2545848 h 2600341"/>
                  <a:gd name="connsiteX411" fmla="*/ 1430066 w 6270636"/>
                  <a:gd name="connsiteY411" fmla="*/ 2536826 h 2600341"/>
                  <a:gd name="connsiteX412" fmla="*/ 1351871 w 6270636"/>
                  <a:gd name="connsiteY412" fmla="*/ 2524796 h 2600341"/>
                  <a:gd name="connsiteX413" fmla="*/ 1335330 w 6270636"/>
                  <a:gd name="connsiteY413" fmla="*/ 2524796 h 2600341"/>
                  <a:gd name="connsiteX414" fmla="*/ 1741342 w 6270636"/>
                  <a:gd name="connsiteY414" fmla="*/ 2338331 h 2600341"/>
                  <a:gd name="connsiteX415" fmla="*/ 1738335 w 6270636"/>
                  <a:gd name="connsiteY415" fmla="*/ 2357880 h 2600341"/>
                  <a:gd name="connsiteX416" fmla="*/ 1736831 w 6270636"/>
                  <a:gd name="connsiteY416" fmla="*/ 2415022 h 2600341"/>
                  <a:gd name="connsiteX417" fmla="*/ 1772921 w 6270636"/>
                  <a:gd name="connsiteY417" fmla="*/ 2505247 h 2600341"/>
                  <a:gd name="connsiteX418" fmla="*/ 1812018 w 6270636"/>
                  <a:gd name="connsiteY418" fmla="*/ 2538329 h 2600341"/>
                  <a:gd name="connsiteX419" fmla="*/ 1821041 w 6270636"/>
                  <a:gd name="connsiteY419" fmla="*/ 2533818 h 2600341"/>
                  <a:gd name="connsiteX420" fmla="*/ 1828560 w 6270636"/>
                  <a:gd name="connsiteY420" fmla="*/ 2502240 h 2600341"/>
                  <a:gd name="connsiteX421" fmla="*/ 1812018 w 6270636"/>
                  <a:gd name="connsiteY421" fmla="*/ 2442090 h 2600341"/>
                  <a:gd name="connsiteX422" fmla="*/ 1801492 w 6270636"/>
                  <a:gd name="connsiteY422" fmla="*/ 2422541 h 2600341"/>
                  <a:gd name="connsiteX423" fmla="*/ 1784951 w 6270636"/>
                  <a:gd name="connsiteY423" fmla="*/ 2395473 h 2600341"/>
                  <a:gd name="connsiteX424" fmla="*/ 1775928 w 6270636"/>
                  <a:gd name="connsiteY424" fmla="*/ 2378932 h 2600341"/>
                  <a:gd name="connsiteX425" fmla="*/ 1763898 w 6270636"/>
                  <a:gd name="connsiteY425" fmla="*/ 2359383 h 2600341"/>
                  <a:gd name="connsiteX426" fmla="*/ 1741342 w 6270636"/>
                  <a:gd name="connsiteY426" fmla="*/ 2338331 h 2600341"/>
                  <a:gd name="connsiteX427" fmla="*/ 1240593 w 6270636"/>
                  <a:gd name="connsiteY427" fmla="*/ 2353368 h 2600341"/>
                  <a:gd name="connsiteX428" fmla="*/ 1224052 w 6270636"/>
                  <a:gd name="connsiteY428" fmla="*/ 2354872 h 2600341"/>
                  <a:gd name="connsiteX429" fmla="*/ 1130820 w 6270636"/>
                  <a:gd name="connsiteY429" fmla="*/ 2422541 h 2600341"/>
                  <a:gd name="connsiteX430" fmla="*/ 1133827 w 6270636"/>
                  <a:gd name="connsiteY430" fmla="*/ 2497728 h 2600341"/>
                  <a:gd name="connsiteX431" fmla="*/ 1284202 w 6270636"/>
                  <a:gd name="connsiteY431" fmla="*/ 2517277 h 2600341"/>
                  <a:gd name="connsiteX432" fmla="*/ 1318788 w 6270636"/>
                  <a:gd name="connsiteY432" fmla="*/ 2512766 h 2600341"/>
                  <a:gd name="connsiteX433" fmla="*/ 1362397 w 6270636"/>
                  <a:gd name="connsiteY433" fmla="*/ 2436075 h 2600341"/>
                  <a:gd name="connsiteX434" fmla="*/ 1404502 w 6270636"/>
                  <a:gd name="connsiteY434" fmla="*/ 2413518 h 2600341"/>
                  <a:gd name="connsiteX435" fmla="*/ 1410517 w 6270636"/>
                  <a:gd name="connsiteY435" fmla="*/ 2378932 h 2600341"/>
                  <a:gd name="connsiteX436" fmla="*/ 1542847 w 6270636"/>
                  <a:gd name="connsiteY436" fmla="*/ 2151866 h 2600341"/>
                  <a:gd name="connsiteX437" fmla="*/ 1544351 w 6270636"/>
                  <a:gd name="connsiteY437" fmla="*/ 2147355 h 2600341"/>
                  <a:gd name="connsiteX438" fmla="*/ 1633072 w 6270636"/>
                  <a:gd name="connsiteY438" fmla="*/ 2085701 h 2600341"/>
                  <a:gd name="connsiteX439" fmla="*/ 1693222 w 6270636"/>
                  <a:gd name="connsiteY439" fmla="*/ 2141340 h 2600341"/>
                  <a:gd name="connsiteX440" fmla="*/ 1687207 w 6270636"/>
                  <a:gd name="connsiteY440" fmla="*/ 2239083 h 2600341"/>
                  <a:gd name="connsiteX441" fmla="*/ 1669162 w 6270636"/>
                  <a:gd name="connsiteY441" fmla="*/ 2278181 h 2600341"/>
                  <a:gd name="connsiteX442" fmla="*/ 1669162 w 6270636"/>
                  <a:gd name="connsiteY442" fmla="*/ 2278181 h 2600341"/>
                  <a:gd name="connsiteX443" fmla="*/ 1696230 w 6270636"/>
                  <a:gd name="connsiteY443" fmla="*/ 2287203 h 2600341"/>
                  <a:gd name="connsiteX444" fmla="*/ 1700741 w 6270636"/>
                  <a:gd name="connsiteY444" fmla="*/ 2290211 h 2600341"/>
                  <a:gd name="connsiteX445" fmla="*/ 1733823 w 6270636"/>
                  <a:gd name="connsiteY445" fmla="*/ 2314271 h 2600341"/>
                  <a:gd name="connsiteX446" fmla="*/ 1753372 w 6270636"/>
                  <a:gd name="connsiteY446" fmla="*/ 2282692 h 2600341"/>
                  <a:gd name="connsiteX447" fmla="*/ 1753372 w 6270636"/>
                  <a:gd name="connsiteY447" fmla="*/ 2275173 h 2600341"/>
                  <a:gd name="connsiteX448" fmla="*/ 1741342 w 6270636"/>
                  <a:gd name="connsiteY448" fmla="*/ 2201490 h 2600341"/>
                  <a:gd name="connsiteX449" fmla="*/ 1763898 w 6270636"/>
                  <a:gd name="connsiteY449" fmla="*/ 2129310 h 2600341"/>
                  <a:gd name="connsiteX450" fmla="*/ 1855627 w 6270636"/>
                  <a:gd name="connsiteY450" fmla="*/ 2120287 h 2600341"/>
                  <a:gd name="connsiteX451" fmla="*/ 1857131 w 6270636"/>
                  <a:gd name="connsiteY451" fmla="*/ 2120287 h 2600341"/>
                  <a:gd name="connsiteX452" fmla="*/ 1855627 w 6270636"/>
                  <a:gd name="connsiteY452" fmla="*/ 2117280 h 2600341"/>
                  <a:gd name="connsiteX453" fmla="*/ 1842093 w 6270636"/>
                  <a:gd name="connsiteY453" fmla="*/ 2082693 h 2600341"/>
                  <a:gd name="connsiteX454" fmla="*/ 1867657 w 6270636"/>
                  <a:gd name="connsiteY454" fmla="*/ 2019536 h 2600341"/>
                  <a:gd name="connsiteX455" fmla="*/ 1876680 w 6270636"/>
                  <a:gd name="connsiteY455" fmla="*/ 2010513 h 2600341"/>
                  <a:gd name="connsiteX456" fmla="*/ 1861642 w 6270636"/>
                  <a:gd name="connsiteY456" fmla="*/ 1978935 h 2600341"/>
                  <a:gd name="connsiteX457" fmla="*/ 1846605 w 6270636"/>
                  <a:gd name="connsiteY457" fmla="*/ 1959386 h 2600341"/>
                  <a:gd name="connsiteX458" fmla="*/ 1851116 w 6270636"/>
                  <a:gd name="connsiteY458" fmla="*/ 1909762 h 2600341"/>
                  <a:gd name="connsiteX459" fmla="*/ 1893221 w 6270636"/>
                  <a:gd name="connsiteY459" fmla="*/ 1885702 h 2600341"/>
                  <a:gd name="connsiteX460" fmla="*/ 1917281 w 6270636"/>
                  <a:gd name="connsiteY460" fmla="*/ 1891717 h 2600341"/>
                  <a:gd name="connsiteX461" fmla="*/ 1929311 w 6270636"/>
                  <a:gd name="connsiteY461" fmla="*/ 1894725 h 2600341"/>
                  <a:gd name="connsiteX462" fmla="*/ 1981942 w 6270636"/>
                  <a:gd name="connsiteY462" fmla="*/ 1881191 h 2600341"/>
                  <a:gd name="connsiteX463" fmla="*/ 2010513 w 6270636"/>
                  <a:gd name="connsiteY463" fmla="*/ 1837582 h 2600341"/>
                  <a:gd name="connsiteX464" fmla="*/ 2012017 w 6270636"/>
                  <a:gd name="connsiteY464" fmla="*/ 1831567 h 2600341"/>
                  <a:gd name="connsiteX465" fmla="*/ 2018032 w 6270636"/>
                  <a:gd name="connsiteY465" fmla="*/ 1812019 h 2600341"/>
                  <a:gd name="connsiteX466" fmla="*/ 2034573 w 6270636"/>
                  <a:gd name="connsiteY466" fmla="*/ 1799988 h 2600341"/>
                  <a:gd name="connsiteX467" fmla="*/ 2040588 w 6270636"/>
                  <a:gd name="connsiteY467" fmla="*/ 1796981 h 2600341"/>
                  <a:gd name="connsiteX468" fmla="*/ 2057130 w 6270636"/>
                  <a:gd name="connsiteY468" fmla="*/ 1763898 h 2600341"/>
                  <a:gd name="connsiteX469" fmla="*/ 2057130 w 6270636"/>
                  <a:gd name="connsiteY469" fmla="*/ 1757883 h 2600341"/>
                  <a:gd name="connsiteX470" fmla="*/ 2063144 w 6270636"/>
                  <a:gd name="connsiteY470" fmla="*/ 1756380 h 2600341"/>
                  <a:gd name="connsiteX471" fmla="*/ 2102242 w 6270636"/>
                  <a:gd name="connsiteY471" fmla="*/ 1720290 h 2600341"/>
                  <a:gd name="connsiteX472" fmla="*/ 2106753 w 6270636"/>
                  <a:gd name="connsiteY472" fmla="*/ 1714275 h 2600341"/>
                  <a:gd name="connsiteX473" fmla="*/ 2114272 w 6270636"/>
                  <a:gd name="connsiteY473" fmla="*/ 1684200 h 2600341"/>
                  <a:gd name="connsiteX474" fmla="*/ 2066152 w 6270636"/>
                  <a:gd name="connsiteY474" fmla="*/ 1654125 h 2600341"/>
                  <a:gd name="connsiteX475" fmla="*/ 2040588 w 6270636"/>
                  <a:gd name="connsiteY475" fmla="*/ 1646606 h 2600341"/>
                  <a:gd name="connsiteX476" fmla="*/ 1981942 w 6270636"/>
                  <a:gd name="connsiteY476" fmla="*/ 1563900 h 2600341"/>
                  <a:gd name="connsiteX477" fmla="*/ 1947356 w 6270636"/>
                  <a:gd name="connsiteY477" fmla="*/ 1539840 h 2600341"/>
                  <a:gd name="connsiteX478" fmla="*/ 1921792 w 6270636"/>
                  <a:gd name="connsiteY478" fmla="*/ 1535328 h 2600341"/>
                  <a:gd name="connsiteX479" fmla="*/ 1875176 w 6270636"/>
                  <a:gd name="connsiteY479" fmla="*/ 1518787 h 2600341"/>
                  <a:gd name="connsiteX480" fmla="*/ 1863146 w 6270636"/>
                  <a:gd name="connsiteY480" fmla="*/ 1496231 h 2600341"/>
                  <a:gd name="connsiteX481" fmla="*/ 1860138 w 6270636"/>
                  <a:gd name="connsiteY481" fmla="*/ 1488712 h 2600341"/>
                  <a:gd name="connsiteX482" fmla="*/ 1843597 w 6270636"/>
                  <a:gd name="connsiteY482" fmla="*/ 1476682 h 2600341"/>
                  <a:gd name="connsiteX483" fmla="*/ 1834575 w 6270636"/>
                  <a:gd name="connsiteY483" fmla="*/ 1481194 h 2600341"/>
                  <a:gd name="connsiteX484" fmla="*/ 1830063 w 6270636"/>
                  <a:gd name="connsiteY484" fmla="*/ 1484201 h 2600341"/>
                  <a:gd name="connsiteX485" fmla="*/ 1765402 w 6270636"/>
                  <a:gd name="connsiteY485" fmla="*/ 1484201 h 2600341"/>
                  <a:gd name="connsiteX486" fmla="*/ 1724801 w 6270636"/>
                  <a:gd name="connsiteY486" fmla="*/ 1449615 h 2600341"/>
                  <a:gd name="connsiteX487" fmla="*/ 1634576 w 6270636"/>
                  <a:gd name="connsiteY487" fmla="*/ 1490216 h 2600341"/>
                  <a:gd name="connsiteX488" fmla="*/ 1621042 w 6270636"/>
                  <a:gd name="connsiteY488" fmla="*/ 1491720 h 2600341"/>
                  <a:gd name="connsiteX489" fmla="*/ 1612020 w 6270636"/>
                  <a:gd name="connsiteY489" fmla="*/ 1493223 h 2600341"/>
                  <a:gd name="connsiteX490" fmla="*/ 1612020 w 6270636"/>
                  <a:gd name="connsiteY490" fmla="*/ 1496231 h 2600341"/>
                  <a:gd name="connsiteX491" fmla="*/ 1612020 w 6270636"/>
                  <a:gd name="connsiteY491" fmla="*/ 1499239 h 2600341"/>
                  <a:gd name="connsiteX492" fmla="*/ 1610516 w 6270636"/>
                  <a:gd name="connsiteY492" fmla="*/ 1500742 h 2600341"/>
                  <a:gd name="connsiteX493" fmla="*/ 1606005 w 6270636"/>
                  <a:gd name="connsiteY493" fmla="*/ 1538336 h 2600341"/>
                  <a:gd name="connsiteX494" fmla="*/ 1609012 w 6270636"/>
                  <a:gd name="connsiteY494" fmla="*/ 1545855 h 2600341"/>
                  <a:gd name="connsiteX495" fmla="*/ 1615027 w 6270636"/>
                  <a:gd name="connsiteY495" fmla="*/ 1601494 h 2600341"/>
                  <a:gd name="connsiteX496" fmla="*/ 1607508 w 6270636"/>
                  <a:gd name="connsiteY496" fmla="*/ 1618035 h 2600341"/>
                  <a:gd name="connsiteX497" fmla="*/ 1601493 w 6270636"/>
                  <a:gd name="connsiteY497" fmla="*/ 1645102 h 2600341"/>
                  <a:gd name="connsiteX498" fmla="*/ 1609012 w 6270636"/>
                  <a:gd name="connsiteY498" fmla="*/ 1652621 h 2600341"/>
                  <a:gd name="connsiteX499" fmla="*/ 1621042 w 6270636"/>
                  <a:gd name="connsiteY499" fmla="*/ 1664651 h 2600341"/>
                  <a:gd name="connsiteX500" fmla="*/ 1621042 w 6270636"/>
                  <a:gd name="connsiteY500" fmla="*/ 1702245 h 2600341"/>
                  <a:gd name="connsiteX501" fmla="*/ 1618035 w 6270636"/>
                  <a:gd name="connsiteY501" fmla="*/ 1714275 h 2600341"/>
                  <a:gd name="connsiteX502" fmla="*/ 1670666 w 6270636"/>
                  <a:gd name="connsiteY502" fmla="*/ 1780440 h 2600341"/>
                  <a:gd name="connsiteX503" fmla="*/ 1741342 w 6270636"/>
                  <a:gd name="connsiteY503" fmla="*/ 1855627 h 2600341"/>
                  <a:gd name="connsiteX504" fmla="*/ 1733823 w 6270636"/>
                  <a:gd name="connsiteY504" fmla="*/ 1888710 h 2600341"/>
                  <a:gd name="connsiteX505" fmla="*/ 1727808 w 6270636"/>
                  <a:gd name="connsiteY505" fmla="*/ 1912770 h 2600341"/>
                  <a:gd name="connsiteX506" fmla="*/ 1730816 w 6270636"/>
                  <a:gd name="connsiteY506" fmla="*/ 1960890 h 2600341"/>
                  <a:gd name="connsiteX507" fmla="*/ 1730816 w 6270636"/>
                  <a:gd name="connsiteY507" fmla="*/ 2024047 h 2600341"/>
                  <a:gd name="connsiteX508" fmla="*/ 1727808 w 6270636"/>
                  <a:gd name="connsiteY508" fmla="*/ 2033070 h 2600341"/>
                  <a:gd name="connsiteX509" fmla="*/ 1717282 w 6270636"/>
                  <a:gd name="connsiteY509" fmla="*/ 2055626 h 2600341"/>
                  <a:gd name="connsiteX510" fmla="*/ 1712771 w 6270636"/>
                  <a:gd name="connsiteY510" fmla="*/ 2061641 h 2600341"/>
                  <a:gd name="connsiteX511" fmla="*/ 1602997 w 6270636"/>
                  <a:gd name="connsiteY511" fmla="*/ 2075175 h 2600341"/>
                  <a:gd name="connsiteX512" fmla="*/ 1572922 w 6270636"/>
                  <a:gd name="connsiteY512" fmla="*/ 2069160 h 2600341"/>
                  <a:gd name="connsiteX513" fmla="*/ 1563900 w 6270636"/>
                  <a:gd name="connsiteY513" fmla="*/ 2067656 h 2600341"/>
                  <a:gd name="connsiteX514" fmla="*/ 1566907 w 6270636"/>
                  <a:gd name="connsiteY514" fmla="*/ 2058633 h 2600341"/>
                  <a:gd name="connsiteX515" fmla="*/ 1535328 w 6270636"/>
                  <a:gd name="connsiteY515" fmla="*/ 1963897 h 2600341"/>
                  <a:gd name="connsiteX516" fmla="*/ 1467660 w 6270636"/>
                  <a:gd name="connsiteY516" fmla="*/ 1963897 h 2600341"/>
                  <a:gd name="connsiteX517" fmla="*/ 1431570 w 6270636"/>
                  <a:gd name="connsiteY517" fmla="*/ 2009010 h 2600341"/>
                  <a:gd name="connsiteX518" fmla="*/ 1484201 w 6270636"/>
                  <a:gd name="connsiteY518" fmla="*/ 1978935 h 2600341"/>
                  <a:gd name="connsiteX519" fmla="*/ 1530817 w 6270636"/>
                  <a:gd name="connsiteY519" fmla="*/ 2001491 h 2600341"/>
                  <a:gd name="connsiteX520" fmla="*/ 1553373 w 6270636"/>
                  <a:gd name="connsiteY520" fmla="*/ 2058633 h 2600341"/>
                  <a:gd name="connsiteX521" fmla="*/ 1475178 w 6270636"/>
                  <a:gd name="connsiteY521" fmla="*/ 2153370 h 2600341"/>
                  <a:gd name="connsiteX522" fmla="*/ 1402998 w 6270636"/>
                  <a:gd name="connsiteY522" fmla="*/ 2115776 h 2600341"/>
                  <a:gd name="connsiteX523" fmla="*/ 1395480 w 6270636"/>
                  <a:gd name="connsiteY523" fmla="*/ 2061641 h 2600341"/>
                  <a:gd name="connsiteX524" fmla="*/ 1387961 w 6270636"/>
                  <a:gd name="connsiteY524" fmla="*/ 2069160 h 2600341"/>
                  <a:gd name="connsiteX525" fmla="*/ 1266157 w 6270636"/>
                  <a:gd name="connsiteY525" fmla="*/ 2341338 h 2600341"/>
                  <a:gd name="connsiteX526" fmla="*/ 1351871 w 6270636"/>
                  <a:gd name="connsiteY526" fmla="*/ 2384947 h 2600341"/>
                  <a:gd name="connsiteX527" fmla="*/ 1351871 w 6270636"/>
                  <a:gd name="connsiteY527" fmla="*/ 2439082 h 2600341"/>
                  <a:gd name="connsiteX528" fmla="*/ 1342848 w 6270636"/>
                  <a:gd name="connsiteY528" fmla="*/ 2442090 h 2600341"/>
                  <a:gd name="connsiteX529" fmla="*/ 1336834 w 6270636"/>
                  <a:gd name="connsiteY529" fmla="*/ 2440586 h 2600341"/>
                  <a:gd name="connsiteX530" fmla="*/ 1251120 w 6270636"/>
                  <a:gd name="connsiteY530" fmla="*/ 2366902 h 2600341"/>
                  <a:gd name="connsiteX531" fmla="*/ 1248112 w 6270636"/>
                  <a:gd name="connsiteY531" fmla="*/ 2353368 h 2600341"/>
                  <a:gd name="connsiteX532" fmla="*/ 1240593 w 6270636"/>
                  <a:gd name="connsiteY532" fmla="*/ 2353368 h 2600341"/>
                  <a:gd name="connsiteX533" fmla="*/ 1542847 w 6270636"/>
                  <a:gd name="connsiteY533" fmla="*/ 2502240 h 2600341"/>
                  <a:gd name="connsiteX534" fmla="*/ 1606005 w 6270636"/>
                  <a:gd name="connsiteY534" fmla="*/ 2503743 h 2600341"/>
                  <a:gd name="connsiteX535" fmla="*/ 1693222 w 6270636"/>
                  <a:gd name="connsiteY535" fmla="*/ 2418029 h 2600341"/>
                  <a:gd name="connsiteX536" fmla="*/ 1690215 w 6270636"/>
                  <a:gd name="connsiteY536" fmla="*/ 2422541 h 2600341"/>
                  <a:gd name="connsiteX537" fmla="*/ 1685703 w 6270636"/>
                  <a:gd name="connsiteY537" fmla="*/ 2421037 h 2600341"/>
                  <a:gd name="connsiteX538" fmla="*/ 1652621 w 6270636"/>
                  <a:gd name="connsiteY538" fmla="*/ 2413518 h 2600341"/>
                  <a:gd name="connsiteX539" fmla="*/ 1602997 w 6270636"/>
                  <a:gd name="connsiteY539" fmla="*/ 2393970 h 2600341"/>
                  <a:gd name="connsiteX540" fmla="*/ 1542847 w 6270636"/>
                  <a:gd name="connsiteY540" fmla="*/ 2502240 h 2600341"/>
                  <a:gd name="connsiteX541" fmla="*/ 1419540 w 6270636"/>
                  <a:gd name="connsiteY541" fmla="*/ 2424045 h 2600341"/>
                  <a:gd name="connsiteX542" fmla="*/ 1431570 w 6270636"/>
                  <a:gd name="connsiteY542" fmla="*/ 2451112 h 2600341"/>
                  <a:gd name="connsiteX543" fmla="*/ 1494727 w 6270636"/>
                  <a:gd name="connsiteY543" fmla="*/ 2470661 h 2600341"/>
                  <a:gd name="connsiteX544" fmla="*/ 1466156 w 6270636"/>
                  <a:gd name="connsiteY544" fmla="*/ 2425548 h 2600341"/>
                  <a:gd name="connsiteX545" fmla="*/ 1419540 w 6270636"/>
                  <a:gd name="connsiteY545" fmla="*/ 2424045 h 2600341"/>
                  <a:gd name="connsiteX546" fmla="*/ 2082693 w 6270636"/>
                  <a:gd name="connsiteY546" fmla="*/ 2139836 h 2600341"/>
                  <a:gd name="connsiteX547" fmla="*/ 2177430 w 6270636"/>
                  <a:gd name="connsiteY547" fmla="*/ 2330812 h 2600341"/>
                  <a:gd name="connsiteX548" fmla="*/ 2180437 w 6270636"/>
                  <a:gd name="connsiteY548" fmla="*/ 2335323 h 2600341"/>
                  <a:gd name="connsiteX549" fmla="*/ 2245098 w 6270636"/>
                  <a:gd name="connsiteY549" fmla="*/ 2466150 h 2600341"/>
                  <a:gd name="connsiteX550" fmla="*/ 2254121 w 6270636"/>
                  <a:gd name="connsiteY550" fmla="*/ 2466150 h 2600341"/>
                  <a:gd name="connsiteX551" fmla="*/ 2387954 w 6270636"/>
                  <a:gd name="connsiteY551" fmla="*/ 2416526 h 2600341"/>
                  <a:gd name="connsiteX552" fmla="*/ 2410511 w 6270636"/>
                  <a:gd name="connsiteY552" fmla="*/ 2333820 h 2600341"/>
                  <a:gd name="connsiteX553" fmla="*/ 2377428 w 6270636"/>
                  <a:gd name="connsiteY553" fmla="*/ 2308256 h 2600341"/>
                  <a:gd name="connsiteX554" fmla="*/ 2336827 w 6270636"/>
                  <a:gd name="connsiteY554" fmla="*/ 2377428 h 2600341"/>
                  <a:gd name="connsiteX555" fmla="*/ 2275173 w 6270636"/>
                  <a:gd name="connsiteY555" fmla="*/ 2384947 h 2600341"/>
                  <a:gd name="connsiteX556" fmla="*/ 2269158 w 6270636"/>
                  <a:gd name="connsiteY556" fmla="*/ 2381940 h 2600341"/>
                  <a:gd name="connsiteX557" fmla="*/ 2270662 w 6270636"/>
                  <a:gd name="connsiteY557" fmla="*/ 2375925 h 2600341"/>
                  <a:gd name="connsiteX558" fmla="*/ 2360887 w 6270636"/>
                  <a:gd name="connsiteY558" fmla="*/ 2293218 h 2600341"/>
                  <a:gd name="connsiteX559" fmla="*/ 2366902 w 6270636"/>
                  <a:gd name="connsiteY559" fmla="*/ 2293218 h 2600341"/>
                  <a:gd name="connsiteX560" fmla="*/ 2369910 w 6270636"/>
                  <a:gd name="connsiteY560" fmla="*/ 2228557 h 2600341"/>
                  <a:gd name="connsiteX561" fmla="*/ 2251113 w 6270636"/>
                  <a:gd name="connsiteY561" fmla="*/ 2094723 h 2600341"/>
                  <a:gd name="connsiteX562" fmla="*/ 2218031 w 6270636"/>
                  <a:gd name="connsiteY562" fmla="*/ 2069160 h 2600341"/>
                  <a:gd name="connsiteX563" fmla="*/ 2190963 w 6270636"/>
                  <a:gd name="connsiteY563" fmla="*/ 2043596 h 2600341"/>
                  <a:gd name="connsiteX564" fmla="*/ 2163896 w 6270636"/>
                  <a:gd name="connsiteY564" fmla="*/ 2109761 h 2600341"/>
                  <a:gd name="connsiteX565" fmla="*/ 2091716 w 6270636"/>
                  <a:gd name="connsiteY565" fmla="*/ 2147355 h 2600341"/>
                  <a:gd name="connsiteX566" fmla="*/ 2082693 w 6270636"/>
                  <a:gd name="connsiteY566" fmla="*/ 2139836 h 2600341"/>
                  <a:gd name="connsiteX567" fmla="*/ 1263150 w 6270636"/>
                  <a:gd name="connsiteY567" fmla="*/ 2354872 h 2600341"/>
                  <a:gd name="connsiteX568" fmla="*/ 1264654 w 6270636"/>
                  <a:gd name="connsiteY568" fmla="*/ 2362391 h 2600341"/>
                  <a:gd name="connsiteX569" fmla="*/ 1335330 w 6270636"/>
                  <a:gd name="connsiteY569" fmla="*/ 2424045 h 2600341"/>
                  <a:gd name="connsiteX570" fmla="*/ 1332322 w 6270636"/>
                  <a:gd name="connsiteY570" fmla="*/ 2390962 h 2600341"/>
                  <a:gd name="connsiteX571" fmla="*/ 1263150 w 6270636"/>
                  <a:gd name="connsiteY571" fmla="*/ 2354872 h 2600341"/>
                  <a:gd name="connsiteX572" fmla="*/ 2285699 w 6270636"/>
                  <a:gd name="connsiteY572" fmla="*/ 2374421 h 2600341"/>
                  <a:gd name="connsiteX573" fmla="*/ 2324797 w 6270636"/>
                  <a:gd name="connsiteY573" fmla="*/ 2365398 h 2600341"/>
                  <a:gd name="connsiteX574" fmla="*/ 2360887 w 6270636"/>
                  <a:gd name="connsiteY574" fmla="*/ 2306752 h 2600341"/>
                  <a:gd name="connsiteX575" fmla="*/ 2360887 w 6270636"/>
                  <a:gd name="connsiteY575" fmla="*/ 2306752 h 2600341"/>
                  <a:gd name="connsiteX576" fmla="*/ 2285699 w 6270636"/>
                  <a:gd name="connsiteY576" fmla="*/ 2374421 h 2600341"/>
                  <a:gd name="connsiteX577" fmla="*/ 1676681 w 6270636"/>
                  <a:gd name="connsiteY577" fmla="*/ 2344346 h 2600341"/>
                  <a:gd name="connsiteX578" fmla="*/ 1712771 w 6270636"/>
                  <a:gd name="connsiteY578" fmla="*/ 2354872 h 2600341"/>
                  <a:gd name="connsiteX579" fmla="*/ 1712771 w 6270636"/>
                  <a:gd name="connsiteY579" fmla="*/ 2345850 h 2600341"/>
                  <a:gd name="connsiteX580" fmla="*/ 1663147 w 6270636"/>
                  <a:gd name="connsiteY580" fmla="*/ 2294722 h 2600341"/>
                  <a:gd name="connsiteX581" fmla="*/ 1634576 w 6270636"/>
                  <a:gd name="connsiteY581" fmla="*/ 2326301 h 2600341"/>
                  <a:gd name="connsiteX582" fmla="*/ 1633072 w 6270636"/>
                  <a:gd name="connsiteY582" fmla="*/ 2329308 h 2600341"/>
                  <a:gd name="connsiteX583" fmla="*/ 1630065 w 6270636"/>
                  <a:gd name="connsiteY583" fmla="*/ 2333820 h 2600341"/>
                  <a:gd name="connsiteX584" fmla="*/ 1619538 w 6270636"/>
                  <a:gd name="connsiteY584" fmla="*/ 2348857 h 2600341"/>
                  <a:gd name="connsiteX585" fmla="*/ 1642095 w 6270636"/>
                  <a:gd name="connsiteY585" fmla="*/ 2347353 h 2600341"/>
                  <a:gd name="connsiteX586" fmla="*/ 1676681 w 6270636"/>
                  <a:gd name="connsiteY586" fmla="*/ 2344346 h 2600341"/>
                  <a:gd name="connsiteX587" fmla="*/ 1348863 w 6270636"/>
                  <a:gd name="connsiteY587" fmla="*/ 2075175 h 2600341"/>
                  <a:gd name="connsiteX588" fmla="*/ 1276684 w 6270636"/>
                  <a:gd name="connsiteY588" fmla="*/ 2190963 h 2600341"/>
                  <a:gd name="connsiteX589" fmla="*/ 1245105 w 6270636"/>
                  <a:gd name="connsiteY589" fmla="*/ 2239083 h 2600341"/>
                  <a:gd name="connsiteX590" fmla="*/ 1231571 w 6270636"/>
                  <a:gd name="connsiteY590" fmla="*/ 2269158 h 2600341"/>
                  <a:gd name="connsiteX591" fmla="*/ 1183451 w 6270636"/>
                  <a:gd name="connsiteY591" fmla="*/ 2348857 h 2600341"/>
                  <a:gd name="connsiteX592" fmla="*/ 1222548 w 6270636"/>
                  <a:gd name="connsiteY592" fmla="*/ 2339835 h 2600341"/>
                  <a:gd name="connsiteX593" fmla="*/ 1246609 w 6270636"/>
                  <a:gd name="connsiteY593" fmla="*/ 2338331 h 2600341"/>
                  <a:gd name="connsiteX594" fmla="*/ 1371420 w 6270636"/>
                  <a:gd name="connsiteY594" fmla="*/ 2058633 h 2600341"/>
                  <a:gd name="connsiteX595" fmla="*/ 1398487 w 6270636"/>
                  <a:gd name="connsiteY595" fmla="*/ 2033070 h 2600341"/>
                  <a:gd name="connsiteX596" fmla="*/ 1452622 w 6270636"/>
                  <a:gd name="connsiteY596" fmla="*/ 1953371 h 2600341"/>
                  <a:gd name="connsiteX597" fmla="*/ 1538336 w 6270636"/>
                  <a:gd name="connsiteY597" fmla="*/ 1951867 h 2600341"/>
                  <a:gd name="connsiteX598" fmla="*/ 1578937 w 6270636"/>
                  <a:gd name="connsiteY598" fmla="*/ 2057130 h 2600341"/>
                  <a:gd name="connsiteX599" fmla="*/ 1601493 w 6270636"/>
                  <a:gd name="connsiteY599" fmla="*/ 2061641 h 2600341"/>
                  <a:gd name="connsiteX600" fmla="*/ 1694726 w 6270636"/>
                  <a:gd name="connsiteY600" fmla="*/ 2055626 h 2600341"/>
                  <a:gd name="connsiteX601" fmla="*/ 1699237 w 6270636"/>
                  <a:gd name="connsiteY601" fmla="*/ 2048107 h 2600341"/>
                  <a:gd name="connsiteX602" fmla="*/ 1708260 w 6270636"/>
                  <a:gd name="connsiteY602" fmla="*/ 2030062 h 2600341"/>
                  <a:gd name="connsiteX603" fmla="*/ 1711267 w 6270636"/>
                  <a:gd name="connsiteY603" fmla="*/ 2019536 h 2600341"/>
                  <a:gd name="connsiteX604" fmla="*/ 1709763 w 6270636"/>
                  <a:gd name="connsiteY604" fmla="*/ 1963897 h 2600341"/>
                  <a:gd name="connsiteX605" fmla="*/ 1706756 w 6270636"/>
                  <a:gd name="connsiteY605" fmla="*/ 1911266 h 2600341"/>
                  <a:gd name="connsiteX606" fmla="*/ 1714275 w 6270636"/>
                  <a:gd name="connsiteY606" fmla="*/ 1885702 h 2600341"/>
                  <a:gd name="connsiteX607" fmla="*/ 1720290 w 6270636"/>
                  <a:gd name="connsiteY607" fmla="*/ 1857131 h 2600341"/>
                  <a:gd name="connsiteX608" fmla="*/ 1658636 w 6270636"/>
                  <a:gd name="connsiteY608" fmla="*/ 1793973 h 2600341"/>
                  <a:gd name="connsiteX609" fmla="*/ 1599990 w 6270636"/>
                  <a:gd name="connsiteY609" fmla="*/ 1712771 h 2600341"/>
                  <a:gd name="connsiteX610" fmla="*/ 1604501 w 6270636"/>
                  <a:gd name="connsiteY610" fmla="*/ 1699237 h 2600341"/>
                  <a:gd name="connsiteX611" fmla="*/ 1606005 w 6270636"/>
                  <a:gd name="connsiteY611" fmla="*/ 1675177 h 2600341"/>
                  <a:gd name="connsiteX612" fmla="*/ 1596982 w 6270636"/>
                  <a:gd name="connsiteY612" fmla="*/ 1666155 h 2600341"/>
                  <a:gd name="connsiteX613" fmla="*/ 1584952 w 6270636"/>
                  <a:gd name="connsiteY613" fmla="*/ 1654125 h 2600341"/>
                  <a:gd name="connsiteX614" fmla="*/ 1590967 w 6270636"/>
                  <a:gd name="connsiteY614" fmla="*/ 1612020 h 2600341"/>
                  <a:gd name="connsiteX615" fmla="*/ 1596982 w 6270636"/>
                  <a:gd name="connsiteY615" fmla="*/ 1598486 h 2600341"/>
                  <a:gd name="connsiteX616" fmla="*/ 1590967 w 6270636"/>
                  <a:gd name="connsiteY616" fmla="*/ 1551870 h 2600341"/>
                  <a:gd name="connsiteX617" fmla="*/ 1587960 w 6270636"/>
                  <a:gd name="connsiteY617" fmla="*/ 1542847 h 2600341"/>
                  <a:gd name="connsiteX618" fmla="*/ 1593975 w 6270636"/>
                  <a:gd name="connsiteY618" fmla="*/ 1494727 h 2600341"/>
                  <a:gd name="connsiteX619" fmla="*/ 1593975 w 6270636"/>
                  <a:gd name="connsiteY619" fmla="*/ 1494727 h 2600341"/>
                  <a:gd name="connsiteX620" fmla="*/ 1490216 w 6270636"/>
                  <a:gd name="connsiteY620" fmla="*/ 1458637 h 2600341"/>
                  <a:gd name="connsiteX621" fmla="*/ 1485705 w 6270636"/>
                  <a:gd name="connsiteY621" fmla="*/ 1455630 h 2600341"/>
                  <a:gd name="connsiteX622" fmla="*/ 1460141 w 6270636"/>
                  <a:gd name="connsiteY622" fmla="*/ 1434577 h 2600341"/>
                  <a:gd name="connsiteX623" fmla="*/ 1386457 w 6270636"/>
                  <a:gd name="connsiteY623" fmla="*/ 1407510 h 2600341"/>
                  <a:gd name="connsiteX624" fmla="*/ 1383450 w 6270636"/>
                  <a:gd name="connsiteY624" fmla="*/ 1409014 h 2600341"/>
                  <a:gd name="connsiteX625" fmla="*/ 1351871 w 6270636"/>
                  <a:gd name="connsiteY625" fmla="*/ 1406006 h 2600341"/>
                  <a:gd name="connsiteX626" fmla="*/ 1345856 w 6270636"/>
                  <a:gd name="connsiteY626" fmla="*/ 1389465 h 2600341"/>
                  <a:gd name="connsiteX627" fmla="*/ 1326307 w 6270636"/>
                  <a:gd name="connsiteY627" fmla="*/ 1371420 h 2600341"/>
                  <a:gd name="connsiteX628" fmla="*/ 1300743 w 6270636"/>
                  <a:gd name="connsiteY628" fmla="*/ 1347360 h 2600341"/>
                  <a:gd name="connsiteX629" fmla="*/ 1300743 w 6270636"/>
                  <a:gd name="connsiteY629" fmla="*/ 1332322 h 2600341"/>
                  <a:gd name="connsiteX630" fmla="*/ 1302247 w 6270636"/>
                  <a:gd name="connsiteY630" fmla="*/ 1326307 h 2600341"/>
                  <a:gd name="connsiteX631" fmla="*/ 1285706 w 6270636"/>
                  <a:gd name="connsiteY631" fmla="*/ 1278187 h 2600341"/>
                  <a:gd name="connsiteX632" fmla="*/ 1272172 w 6270636"/>
                  <a:gd name="connsiteY632" fmla="*/ 1251120 h 2600341"/>
                  <a:gd name="connsiteX633" fmla="*/ 1284202 w 6270636"/>
                  <a:gd name="connsiteY633" fmla="*/ 1144354 h 2600341"/>
                  <a:gd name="connsiteX634" fmla="*/ 1297736 w 6270636"/>
                  <a:gd name="connsiteY634" fmla="*/ 1126309 h 2600341"/>
                  <a:gd name="connsiteX635" fmla="*/ 1320292 w 6270636"/>
                  <a:gd name="connsiteY635" fmla="*/ 1078189 h 2600341"/>
                  <a:gd name="connsiteX636" fmla="*/ 1042098 w 6270636"/>
                  <a:gd name="connsiteY636" fmla="*/ 1598486 h 2600341"/>
                  <a:gd name="connsiteX637" fmla="*/ 1093226 w 6270636"/>
                  <a:gd name="connsiteY637" fmla="*/ 1843597 h 2600341"/>
                  <a:gd name="connsiteX638" fmla="*/ 1114279 w 6270636"/>
                  <a:gd name="connsiteY638" fmla="*/ 1885702 h 2600341"/>
                  <a:gd name="connsiteX639" fmla="*/ 1148865 w 6270636"/>
                  <a:gd name="connsiteY639" fmla="*/ 2001491 h 2600341"/>
                  <a:gd name="connsiteX640" fmla="*/ 1272172 w 6270636"/>
                  <a:gd name="connsiteY640" fmla="*/ 1948860 h 2600341"/>
                  <a:gd name="connsiteX641" fmla="*/ 1366909 w 6270636"/>
                  <a:gd name="connsiteY641" fmla="*/ 1984950 h 2600341"/>
                  <a:gd name="connsiteX642" fmla="*/ 1348863 w 6270636"/>
                  <a:gd name="connsiteY642" fmla="*/ 2075175 h 2600341"/>
                  <a:gd name="connsiteX643" fmla="*/ 1613523 w 6270636"/>
                  <a:gd name="connsiteY643" fmla="*/ 2348857 h 2600341"/>
                  <a:gd name="connsiteX644" fmla="*/ 1613523 w 6270636"/>
                  <a:gd name="connsiteY644" fmla="*/ 2348857 h 2600341"/>
                  <a:gd name="connsiteX645" fmla="*/ 1613523 w 6270636"/>
                  <a:gd name="connsiteY645" fmla="*/ 2348857 h 2600341"/>
                  <a:gd name="connsiteX646" fmla="*/ 1090218 w 6270636"/>
                  <a:gd name="connsiteY646" fmla="*/ 2279685 h 2600341"/>
                  <a:gd name="connsiteX647" fmla="*/ 1091722 w 6270636"/>
                  <a:gd name="connsiteY647" fmla="*/ 2311263 h 2600341"/>
                  <a:gd name="connsiteX648" fmla="*/ 1130820 w 6270636"/>
                  <a:gd name="connsiteY648" fmla="*/ 2342842 h 2600341"/>
                  <a:gd name="connsiteX649" fmla="*/ 1142850 w 6270636"/>
                  <a:gd name="connsiteY649" fmla="*/ 2309760 h 2600341"/>
                  <a:gd name="connsiteX650" fmla="*/ 1090218 w 6270636"/>
                  <a:gd name="connsiteY650" fmla="*/ 2279685 h 2600341"/>
                  <a:gd name="connsiteX651" fmla="*/ 1745853 w 6270636"/>
                  <a:gd name="connsiteY651" fmla="*/ 2323293 h 2600341"/>
                  <a:gd name="connsiteX652" fmla="*/ 1748861 w 6270636"/>
                  <a:gd name="connsiteY652" fmla="*/ 2326301 h 2600341"/>
                  <a:gd name="connsiteX653" fmla="*/ 1766906 w 6270636"/>
                  <a:gd name="connsiteY653" fmla="*/ 2341338 h 2600341"/>
                  <a:gd name="connsiteX654" fmla="*/ 1756380 w 6270636"/>
                  <a:gd name="connsiteY654" fmla="*/ 2302241 h 2600341"/>
                  <a:gd name="connsiteX655" fmla="*/ 1745853 w 6270636"/>
                  <a:gd name="connsiteY655" fmla="*/ 2323293 h 2600341"/>
                  <a:gd name="connsiteX656" fmla="*/ 1721793 w 6270636"/>
                  <a:gd name="connsiteY656" fmla="*/ 2321790 h 2600341"/>
                  <a:gd name="connsiteX657" fmla="*/ 1726305 w 6270636"/>
                  <a:gd name="connsiteY657" fmla="*/ 2336827 h 2600341"/>
                  <a:gd name="connsiteX658" fmla="*/ 1729312 w 6270636"/>
                  <a:gd name="connsiteY658" fmla="*/ 2327805 h 2600341"/>
                  <a:gd name="connsiteX659" fmla="*/ 1721793 w 6270636"/>
                  <a:gd name="connsiteY659" fmla="*/ 2321790 h 2600341"/>
                  <a:gd name="connsiteX660" fmla="*/ 1831567 w 6270636"/>
                  <a:gd name="connsiteY660" fmla="*/ 2157881 h 2600341"/>
                  <a:gd name="connsiteX661" fmla="*/ 1828560 w 6270636"/>
                  <a:gd name="connsiteY661" fmla="*/ 2157881 h 2600341"/>
                  <a:gd name="connsiteX662" fmla="*/ 1806003 w 6270636"/>
                  <a:gd name="connsiteY662" fmla="*/ 2196978 h 2600341"/>
                  <a:gd name="connsiteX663" fmla="*/ 1836078 w 6270636"/>
                  <a:gd name="connsiteY663" fmla="*/ 2270662 h 2600341"/>
                  <a:gd name="connsiteX664" fmla="*/ 1870665 w 6270636"/>
                  <a:gd name="connsiteY664" fmla="*/ 2278181 h 2600341"/>
                  <a:gd name="connsiteX665" fmla="*/ 1891717 w 6270636"/>
                  <a:gd name="connsiteY665" fmla="*/ 2230061 h 2600341"/>
                  <a:gd name="connsiteX666" fmla="*/ 1891717 w 6270636"/>
                  <a:gd name="connsiteY666" fmla="*/ 2219535 h 2600341"/>
                  <a:gd name="connsiteX667" fmla="*/ 1863146 w 6270636"/>
                  <a:gd name="connsiteY667" fmla="*/ 2178933 h 2600341"/>
                  <a:gd name="connsiteX668" fmla="*/ 1831567 w 6270636"/>
                  <a:gd name="connsiteY668" fmla="*/ 2157881 h 2600341"/>
                  <a:gd name="connsiteX669" fmla="*/ 1818033 w 6270636"/>
                  <a:gd name="connsiteY669" fmla="*/ 2124798 h 2600341"/>
                  <a:gd name="connsiteX670" fmla="*/ 1774425 w 6270636"/>
                  <a:gd name="connsiteY670" fmla="*/ 2139836 h 2600341"/>
                  <a:gd name="connsiteX671" fmla="*/ 1756380 w 6270636"/>
                  <a:gd name="connsiteY671" fmla="*/ 2196978 h 2600341"/>
                  <a:gd name="connsiteX672" fmla="*/ 1768410 w 6270636"/>
                  <a:gd name="connsiteY672" fmla="*/ 2269158 h 2600341"/>
                  <a:gd name="connsiteX673" fmla="*/ 1809011 w 6270636"/>
                  <a:gd name="connsiteY673" fmla="*/ 2263143 h 2600341"/>
                  <a:gd name="connsiteX674" fmla="*/ 1790966 w 6270636"/>
                  <a:gd name="connsiteY674" fmla="*/ 2193971 h 2600341"/>
                  <a:gd name="connsiteX675" fmla="*/ 1825552 w 6270636"/>
                  <a:gd name="connsiteY675" fmla="*/ 2142843 h 2600341"/>
                  <a:gd name="connsiteX676" fmla="*/ 1873672 w 6270636"/>
                  <a:gd name="connsiteY676" fmla="*/ 2166903 h 2600341"/>
                  <a:gd name="connsiteX677" fmla="*/ 1876680 w 6270636"/>
                  <a:gd name="connsiteY677" fmla="*/ 2169911 h 2600341"/>
                  <a:gd name="connsiteX678" fmla="*/ 1866153 w 6270636"/>
                  <a:gd name="connsiteY678" fmla="*/ 2142843 h 2600341"/>
                  <a:gd name="connsiteX679" fmla="*/ 1849612 w 6270636"/>
                  <a:gd name="connsiteY679" fmla="*/ 2130813 h 2600341"/>
                  <a:gd name="connsiteX680" fmla="*/ 1818033 w 6270636"/>
                  <a:gd name="connsiteY680" fmla="*/ 2124798 h 2600341"/>
                  <a:gd name="connsiteX681" fmla="*/ 1554877 w 6270636"/>
                  <a:gd name="connsiteY681" fmla="*/ 2160888 h 2600341"/>
                  <a:gd name="connsiteX682" fmla="*/ 1577433 w 6270636"/>
                  <a:gd name="connsiteY682" fmla="*/ 2246602 h 2600341"/>
                  <a:gd name="connsiteX683" fmla="*/ 1642095 w 6270636"/>
                  <a:gd name="connsiteY683" fmla="*/ 2230061 h 2600341"/>
                  <a:gd name="connsiteX684" fmla="*/ 1643598 w 6270636"/>
                  <a:gd name="connsiteY684" fmla="*/ 2153370 h 2600341"/>
                  <a:gd name="connsiteX685" fmla="*/ 1554877 w 6270636"/>
                  <a:gd name="connsiteY685" fmla="*/ 2160888 h 2600341"/>
                  <a:gd name="connsiteX686" fmla="*/ 1121797 w 6270636"/>
                  <a:gd name="connsiteY686" fmla="*/ 2037581 h 2600341"/>
                  <a:gd name="connsiteX687" fmla="*/ 1063151 w 6270636"/>
                  <a:gd name="connsiteY687" fmla="*/ 2088708 h 2600341"/>
                  <a:gd name="connsiteX688" fmla="*/ 1004505 w 6270636"/>
                  <a:gd name="connsiteY688" fmla="*/ 2160888 h 2600341"/>
                  <a:gd name="connsiteX689" fmla="*/ 990971 w 6270636"/>
                  <a:gd name="connsiteY689" fmla="*/ 2190963 h 2600341"/>
                  <a:gd name="connsiteX690" fmla="*/ 1003001 w 6270636"/>
                  <a:gd name="connsiteY690" fmla="*/ 2187956 h 2600341"/>
                  <a:gd name="connsiteX691" fmla="*/ 1121797 w 6270636"/>
                  <a:gd name="connsiteY691" fmla="*/ 2037581 h 2600341"/>
                  <a:gd name="connsiteX692" fmla="*/ 1945852 w 6270636"/>
                  <a:gd name="connsiteY692" fmla="*/ 2052618 h 2600341"/>
                  <a:gd name="connsiteX693" fmla="*/ 1927807 w 6270636"/>
                  <a:gd name="connsiteY693" fmla="*/ 2057130 h 2600341"/>
                  <a:gd name="connsiteX694" fmla="*/ 1900740 w 6270636"/>
                  <a:gd name="connsiteY694" fmla="*/ 2123295 h 2600341"/>
                  <a:gd name="connsiteX695" fmla="*/ 1947356 w 6270636"/>
                  <a:gd name="connsiteY695" fmla="*/ 2168407 h 2600341"/>
                  <a:gd name="connsiteX696" fmla="*/ 1983446 w 6270636"/>
                  <a:gd name="connsiteY696" fmla="*/ 2169911 h 2600341"/>
                  <a:gd name="connsiteX697" fmla="*/ 2010513 w 6270636"/>
                  <a:gd name="connsiteY697" fmla="*/ 2138332 h 2600341"/>
                  <a:gd name="connsiteX698" fmla="*/ 1984949 w 6270636"/>
                  <a:gd name="connsiteY698" fmla="*/ 2069160 h 2600341"/>
                  <a:gd name="connsiteX699" fmla="*/ 1945852 w 6270636"/>
                  <a:gd name="connsiteY699" fmla="*/ 2052618 h 2600341"/>
                  <a:gd name="connsiteX700" fmla="*/ 1409013 w 6270636"/>
                  <a:gd name="connsiteY700" fmla="*/ 2042092 h 2600341"/>
                  <a:gd name="connsiteX701" fmla="*/ 1410517 w 6270636"/>
                  <a:gd name="connsiteY701" fmla="*/ 2108257 h 2600341"/>
                  <a:gd name="connsiteX702" fmla="*/ 1467660 w 6270636"/>
                  <a:gd name="connsiteY702" fmla="*/ 2136828 h 2600341"/>
                  <a:gd name="connsiteX703" fmla="*/ 1533825 w 6270636"/>
                  <a:gd name="connsiteY703" fmla="*/ 2054122 h 2600341"/>
                  <a:gd name="connsiteX704" fmla="*/ 1514276 w 6270636"/>
                  <a:gd name="connsiteY704" fmla="*/ 2009010 h 2600341"/>
                  <a:gd name="connsiteX705" fmla="*/ 1481193 w 6270636"/>
                  <a:gd name="connsiteY705" fmla="*/ 1992468 h 2600341"/>
                  <a:gd name="connsiteX706" fmla="*/ 1409013 w 6270636"/>
                  <a:gd name="connsiteY706" fmla="*/ 2042092 h 2600341"/>
                  <a:gd name="connsiteX707" fmla="*/ 1305255 w 6270636"/>
                  <a:gd name="connsiteY707" fmla="*/ 1986453 h 2600341"/>
                  <a:gd name="connsiteX708" fmla="*/ 1279691 w 6270636"/>
                  <a:gd name="connsiteY708" fmla="*/ 1995476 h 2600341"/>
                  <a:gd name="connsiteX709" fmla="*/ 1242097 w 6270636"/>
                  <a:gd name="connsiteY709" fmla="*/ 2088708 h 2600341"/>
                  <a:gd name="connsiteX710" fmla="*/ 1330818 w 6270636"/>
                  <a:gd name="connsiteY710" fmla="*/ 2070663 h 2600341"/>
                  <a:gd name="connsiteX711" fmla="*/ 1335330 w 6270636"/>
                  <a:gd name="connsiteY711" fmla="*/ 2067656 h 2600341"/>
                  <a:gd name="connsiteX712" fmla="*/ 1339841 w 6270636"/>
                  <a:gd name="connsiteY712" fmla="*/ 2007506 h 2600341"/>
                  <a:gd name="connsiteX713" fmla="*/ 1305255 w 6270636"/>
                  <a:gd name="connsiteY713" fmla="*/ 1986453 h 2600341"/>
                  <a:gd name="connsiteX714" fmla="*/ 1870665 w 6270636"/>
                  <a:gd name="connsiteY714" fmla="*/ 2036077 h 2600341"/>
                  <a:gd name="connsiteX715" fmla="*/ 1857131 w 6270636"/>
                  <a:gd name="connsiteY715" fmla="*/ 2076678 h 2600341"/>
                  <a:gd name="connsiteX716" fmla="*/ 1861642 w 6270636"/>
                  <a:gd name="connsiteY716" fmla="*/ 2087205 h 2600341"/>
                  <a:gd name="connsiteX717" fmla="*/ 1870665 w 6270636"/>
                  <a:gd name="connsiteY717" fmla="*/ 2036077 h 2600341"/>
                  <a:gd name="connsiteX718" fmla="*/ 2709757 w 6270636"/>
                  <a:gd name="connsiteY718" fmla="*/ 2049611 h 2600341"/>
                  <a:gd name="connsiteX719" fmla="*/ 2911259 w 6270636"/>
                  <a:gd name="connsiteY719" fmla="*/ 2031566 h 2600341"/>
                  <a:gd name="connsiteX720" fmla="*/ 2912763 w 6270636"/>
                  <a:gd name="connsiteY720" fmla="*/ 2030062 h 2600341"/>
                  <a:gd name="connsiteX721" fmla="*/ 2858628 w 6270636"/>
                  <a:gd name="connsiteY721" fmla="*/ 2028558 h 2600341"/>
                  <a:gd name="connsiteX722" fmla="*/ 2845094 w 6270636"/>
                  <a:gd name="connsiteY722" fmla="*/ 2028558 h 2600341"/>
                  <a:gd name="connsiteX723" fmla="*/ 2709757 w 6270636"/>
                  <a:gd name="connsiteY723" fmla="*/ 2049611 h 2600341"/>
                  <a:gd name="connsiteX724" fmla="*/ 1951867 w 6270636"/>
                  <a:gd name="connsiteY724" fmla="*/ 1992468 h 2600341"/>
                  <a:gd name="connsiteX725" fmla="*/ 1963897 w 6270636"/>
                  <a:gd name="connsiteY725" fmla="*/ 1993972 h 2600341"/>
                  <a:gd name="connsiteX726" fmla="*/ 2010513 w 6270636"/>
                  <a:gd name="connsiteY726" fmla="*/ 2016528 h 2600341"/>
                  <a:gd name="connsiteX727" fmla="*/ 2025551 w 6270636"/>
                  <a:gd name="connsiteY727" fmla="*/ 1996980 h 2600341"/>
                  <a:gd name="connsiteX728" fmla="*/ 2087204 w 6270636"/>
                  <a:gd name="connsiteY728" fmla="*/ 1948860 h 2600341"/>
                  <a:gd name="connsiteX729" fmla="*/ 2141340 w 6270636"/>
                  <a:gd name="connsiteY729" fmla="*/ 1954875 h 2600341"/>
                  <a:gd name="connsiteX730" fmla="*/ 2163896 w 6270636"/>
                  <a:gd name="connsiteY730" fmla="*/ 1960890 h 2600341"/>
                  <a:gd name="connsiteX731" fmla="*/ 2284196 w 6270636"/>
                  <a:gd name="connsiteY731" fmla="*/ 1598486 h 2600341"/>
                  <a:gd name="connsiteX732" fmla="*/ 1679688 w 6270636"/>
                  <a:gd name="connsiteY732" fmla="*/ 972926 h 2600341"/>
                  <a:gd name="connsiteX733" fmla="*/ 1672170 w 6270636"/>
                  <a:gd name="connsiteY733" fmla="*/ 972926 h 2600341"/>
                  <a:gd name="connsiteX734" fmla="*/ 1672170 w 6270636"/>
                  <a:gd name="connsiteY734" fmla="*/ 965407 h 2600341"/>
                  <a:gd name="connsiteX735" fmla="*/ 1676681 w 6270636"/>
                  <a:gd name="connsiteY735" fmla="*/ 900746 h 2600341"/>
                  <a:gd name="connsiteX736" fmla="*/ 1678185 w 6270636"/>
                  <a:gd name="connsiteY736" fmla="*/ 801499 h 2600341"/>
                  <a:gd name="connsiteX737" fmla="*/ 1679688 w 6270636"/>
                  <a:gd name="connsiteY737" fmla="*/ 709770 h 2600341"/>
                  <a:gd name="connsiteX738" fmla="*/ 1730816 w 6270636"/>
                  <a:gd name="connsiteY738" fmla="*/ 696236 h 2600341"/>
                  <a:gd name="connsiteX739" fmla="*/ 1792469 w 6270636"/>
                  <a:gd name="connsiteY739" fmla="*/ 682702 h 2600341"/>
                  <a:gd name="connsiteX740" fmla="*/ 1902243 w 6270636"/>
                  <a:gd name="connsiteY740" fmla="*/ 416539 h 2600341"/>
                  <a:gd name="connsiteX741" fmla="*/ 1867657 w 6270636"/>
                  <a:gd name="connsiteY741" fmla="*/ 499245 h 2600341"/>
                  <a:gd name="connsiteX742" fmla="*/ 1810515 w 6270636"/>
                  <a:gd name="connsiteY742" fmla="*/ 559395 h 2600341"/>
                  <a:gd name="connsiteX743" fmla="*/ 1759387 w 6270636"/>
                  <a:gd name="connsiteY743" fmla="*/ 613530 h 2600341"/>
                  <a:gd name="connsiteX744" fmla="*/ 1735327 w 6270636"/>
                  <a:gd name="connsiteY744" fmla="*/ 648116 h 2600341"/>
                  <a:gd name="connsiteX745" fmla="*/ 1747357 w 6270636"/>
                  <a:gd name="connsiteY745" fmla="*/ 607515 h 2600341"/>
                  <a:gd name="connsiteX746" fmla="*/ 1807507 w 6270636"/>
                  <a:gd name="connsiteY746" fmla="*/ 505260 h 2600341"/>
                  <a:gd name="connsiteX747" fmla="*/ 1861642 w 6270636"/>
                  <a:gd name="connsiteY747" fmla="*/ 418042 h 2600341"/>
                  <a:gd name="connsiteX748" fmla="*/ 1789462 w 6270636"/>
                  <a:gd name="connsiteY748" fmla="*/ 449621 h 2600341"/>
                  <a:gd name="connsiteX749" fmla="*/ 1691718 w 6270636"/>
                  <a:gd name="connsiteY749" fmla="*/ 506764 h 2600341"/>
                  <a:gd name="connsiteX750" fmla="*/ 1685703 w 6270636"/>
                  <a:gd name="connsiteY750" fmla="*/ 598492 h 2600341"/>
                  <a:gd name="connsiteX751" fmla="*/ 1682696 w 6270636"/>
                  <a:gd name="connsiteY751" fmla="*/ 679695 h 2600341"/>
                  <a:gd name="connsiteX752" fmla="*/ 1655628 w 6270636"/>
                  <a:gd name="connsiteY752" fmla="*/ 697740 h 2600341"/>
                  <a:gd name="connsiteX753" fmla="*/ 1645102 w 6270636"/>
                  <a:gd name="connsiteY753" fmla="*/ 694732 h 2600341"/>
                  <a:gd name="connsiteX754" fmla="*/ 1636080 w 6270636"/>
                  <a:gd name="connsiteY754" fmla="*/ 839092 h 2600341"/>
                  <a:gd name="connsiteX755" fmla="*/ 1633072 w 6270636"/>
                  <a:gd name="connsiteY755" fmla="*/ 846611 h 2600341"/>
                  <a:gd name="connsiteX756" fmla="*/ 1625553 w 6270636"/>
                  <a:gd name="connsiteY756" fmla="*/ 843604 h 2600341"/>
                  <a:gd name="connsiteX757" fmla="*/ 1580441 w 6270636"/>
                  <a:gd name="connsiteY757" fmla="*/ 799995 h 2600341"/>
                  <a:gd name="connsiteX758" fmla="*/ 1557885 w 6270636"/>
                  <a:gd name="connsiteY758" fmla="*/ 772927 h 2600341"/>
                  <a:gd name="connsiteX759" fmla="*/ 1529313 w 6270636"/>
                  <a:gd name="connsiteY759" fmla="*/ 751875 h 2600341"/>
                  <a:gd name="connsiteX760" fmla="*/ 1538336 w 6270636"/>
                  <a:gd name="connsiteY760" fmla="*/ 765409 h 2600341"/>
                  <a:gd name="connsiteX761" fmla="*/ 1569915 w 6270636"/>
                  <a:gd name="connsiteY761" fmla="*/ 815032 h 2600341"/>
                  <a:gd name="connsiteX762" fmla="*/ 1628561 w 6270636"/>
                  <a:gd name="connsiteY762" fmla="*/ 966911 h 2600341"/>
                  <a:gd name="connsiteX763" fmla="*/ 1577433 w 6270636"/>
                  <a:gd name="connsiteY763" fmla="*/ 983452 h 2600341"/>
                  <a:gd name="connsiteX764" fmla="*/ 1556381 w 6270636"/>
                  <a:gd name="connsiteY764" fmla="*/ 983452 h 2600341"/>
                  <a:gd name="connsiteX765" fmla="*/ 1381946 w 6270636"/>
                  <a:gd name="connsiteY765" fmla="*/ 1040595 h 2600341"/>
                  <a:gd name="connsiteX766" fmla="*/ 1380442 w 6270636"/>
                  <a:gd name="connsiteY766" fmla="*/ 1052625 h 2600341"/>
                  <a:gd name="connsiteX767" fmla="*/ 1384953 w 6270636"/>
                  <a:gd name="connsiteY767" fmla="*/ 1060144 h 2600341"/>
                  <a:gd name="connsiteX768" fmla="*/ 1766906 w 6270636"/>
                  <a:gd name="connsiteY768" fmla="*/ 993979 h 2600341"/>
                  <a:gd name="connsiteX769" fmla="*/ 1784951 w 6270636"/>
                  <a:gd name="connsiteY769" fmla="*/ 1004505 h 2600341"/>
                  <a:gd name="connsiteX770" fmla="*/ 1781943 w 6270636"/>
                  <a:gd name="connsiteY770" fmla="*/ 1033076 h 2600341"/>
                  <a:gd name="connsiteX771" fmla="*/ 1777432 w 6270636"/>
                  <a:gd name="connsiteY771" fmla="*/ 1042099 h 2600341"/>
                  <a:gd name="connsiteX772" fmla="*/ 1784951 w 6270636"/>
                  <a:gd name="connsiteY772" fmla="*/ 1048114 h 2600341"/>
                  <a:gd name="connsiteX773" fmla="*/ 1790966 w 6270636"/>
                  <a:gd name="connsiteY773" fmla="*/ 1052625 h 2600341"/>
                  <a:gd name="connsiteX774" fmla="*/ 1798485 w 6270636"/>
                  <a:gd name="connsiteY774" fmla="*/ 1078189 h 2600341"/>
                  <a:gd name="connsiteX775" fmla="*/ 1777432 w 6270636"/>
                  <a:gd name="connsiteY775" fmla="*/ 1103752 h 2600341"/>
                  <a:gd name="connsiteX776" fmla="*/ 1732319 w 6270636"/>
                  <a:gd name="connsiteY776" fmla="*/ 1106760 h 2600341"/>
                  <a:gd name="connsiteX777" fmla="*/ 1724801 w 6270636"/>
                  <a:gd name="connsiteY777" fmla="*/ 1106760 h 2600341"/>
                  <a:gd name="connsiteX778" fmla="*/ 1696230 w 6270636"/>
                  <a:gd name="connsiteY778" fmla="*/ 1112775 h 2600341"/>
                  <a:gd name="connsiteX779" fmla="*/ 1711267 w 6270636"/>
                  <a:gd name="connsiteY779" fmla="*/ 1132324 h 2600341"/>
                  <a:gd name="connsiteX780" fmla="*/ 1702245 w 6270636"/>
                  <a:gd name="connsiteY780" fmla="*/ 1168414 h 2600341"/>
                  <a:gd name="connsiteX781" fmla="*/ 1685703 w 6270636"/>
                  <a:gd name="connsiteY781" fmla="*/ 1175932 h 2600341"/>
                  <a:gd name="connsiteX782" fmla="*/ 1679688 w 6270636"/>
                  <a:gd name="connsiteY782" fmla="*/ 1178940 h 2600341"/>
                  <a:gd name="connsiteX783" fmla="*/ 1628561 w 6270636"/>
                  <a:gd name="connsiteY783" fmla="*/ 1212022 h 2600341"/>
                  <a:gd name="connsiteX784" fmla="*/ 1618035 w 6270636"/>
                  <a:gd name="connsiteY784" fmla="*/ 1240594 h 2600341"/>
                  <a:gd name="connsiteX785" fmla="*/ 1628561 w 6270636"/>
                  <a:gd name="connsiteY785" fmla="*/ 1261646 h 2600341"/>
                  <a:gd name="connsiteX786" fmla="*/ 1607508 w 6270636"/>
                  <a:gd name="connsiteY786" fmla="*/ 1249616 h 2600341"/>
                  <a:gd name="connsiteX787" fmla="*/ 1604501 w 6270636"/>
                  <a:gd name="connsiteY787" fmla="*/ 1249616 h 2600341"/>
                  <a:gd name="connsiteX788" fmla="*/ 1599990 w 6270636"/>
                  <a:gd name="connsiteY788" fmla="*/ 1269165 h 2600341"/>
                  <a:gd name="connsiteX789" fmla="*/ 1606005 w 6270636"/>
                  <a:gd name="connsiteY789" fmla="*/ 1279691 h 2600341"/>
                  <a:gd name="connsiteX790" fmla="*/ 1616531 w 6270636"/>
                  <a:gd name="connsiteY790" fmla="*/ 1315781 h 2600341"/>
                  <a:gd name="connsiteX791" fmla="*/ 1615027 w 6270636"/>
                  <a:gd name="connsiteY791" fmla="*/ 1320292 h 2600341"/>
                  <a:gd name="connsiteX792" fmla="*/ 1609012 w 6270636"/>
                  <a:gd name="connsiteY792" fmla="*/ 1320292 h 2600341"/>
                  <a:gd name="connsiteX793" fmla="*/ 1550366 w 6270636"/>
                  <a:gd name="connsiteY793" fmla="*/ 1278187 h 2600341"/>
                  <a:gd name="connsiteX794" fmla="*/ 1550366 w 6270636"/>
                  <a:gd name="connsiteY794" fmla="*/ 1272172 h 2600341"/>
                  <a:gd name="connsiteX795" fmla="*/ 1541343 w 6270636"/>
                  <a:gd name="connsiteY795" fmla="*/ 1254127 h 2600341"/>
                  <a:gd name="connsiteX796" fmla="*/ 1527810 w 6270636"/>
                  <a:gd name="connsiteY796" fmla="*/ 1252624 h 2600341"/>
                  <a:gd name="connsiteX797" fmla="*/ 1499238 w 6270636"/>
                  <a:gd name="connsiteY797" fmla="*/ 1273676 h 2600341"/>
                  <a:gd name="connsiteX798" fmla="*/ 1494727 w 6270636"/>
                  <a:gd name="connsiteY798" fmla="*/ 1278187 h 2600341"/>
                  <a:gd name="connsiteX799" fmla="*/ 1488712 w 6270636"/>
                  <a:gd name="connsiteY799" fmla="*/ 1275180 h 2600341"/>
                  <a:gd name="connsiteX800" fmla="*/ 1442096 w 6270636"/>
                  <a:gd name="connsiteY800" fmla="*/ 1258639 h 2600341"/>
                  <a:gd name="connsiteX801" fmla="*/ 1422547 w 6270636"/>
                  <a:gd name="connsiteY801" fmla="*/ 1267661 h 2600341"/>
                  <a:gd name="connsiteX802" fmla="*/ 1427059 w 6270636"/>
                  <a:gd name="connsiteY802" fmla="*/ 1314277 h 2600341"/>
                  <a:gd name="connsiteX803" fmla="*/ 1445103 w 6270636"/>
                  <a:gd name="connsiteY803" fmla="*/ 1341345 h 2600341"/>
                  <a:gd name="connsiteX804" fmla="*/ 1458637 w 6270636"/>
                  <a:gd name="connsiteY804" fmla="*/ 1345856 h 2600341"/>
                  <a:gd name="connsiteX805" fmla="*/ 1469163 w 6270636"/>
                  <a:gd name="connsiteY805" fmla="*/ 1341345 h 2600341"/>
                  <a:gd name="connsiteX806" fmla="*/ 1473675 w 6270636"/>
                  <a:gd name="connsiteY806" fmla="*/ 1333826 h 2600341"/>
                  <a:gd name="connsiteX807" fmla="*/ 1490216 w 6270636"/>
                  <a:gd name="connsiteY807" fmla="*/ 1317285 h 2600341"/>
                  <a:gd name="connsiteX808" fmla="*/ 1520291 w 6270636"/>
                  <a:gd name="connsiteY808" fmla="*/ 1329315 h 2600341"/>
                  <a:gd name="connsiteX809" fmla="*/ 1518787 w 6270636"/>
                  <a:gd name="connsiteY809" fmla="*/ 1374427 h 2600341"/>
                  <a:gd name="connsiteX810" fmla="*/ 1515780 w 6270636"/>
                  <a:gd name="connsiteY810" fmla="*/ 1381946 h 2600341"/>
                  <a:gd name="connsiteX811" fmla="*/ 1515780 w 6270636"/>
                  <a:gd name="connsiteY811" fmla="*/ 1413525 h 2600341"/>
                  <a:gd name="connsiteX812" fmla="*/ 1541343 w 6270636"/>
                  <a:gd name="connsiteY812" fmla="*/ 1424051 h 2600341"/>
                  <a:gd name="connsiteX813" fmla="*/ 1547358 w 6270636"/>
                  <a:gd name="connsiteY813" fmla="*/ 1425555 h 2600341"/>
                  <a:gd name="connsiteX814" fmla="*/ 1599990 w 6270636"/>
                  <a:gd name="connsiteY814" fmla="*/ 1476682 h 2600341"/>
                  <a:gd name="connsiteX815" fmla="*/ 1607508 w 6270636"/>
                  <a:gd name="connsiteY815" fmla="*/ 1475178 h 2600341"/>
                  <a:gd name="connsiteX816" fmla="*/ 1625553 w 6270636"/>
                  <a:gd name="connsiteY816" fmla="*/ 1473675 h 2600341"/>
                  <a:gd name="connsiteX817" fmla="*/ 1708260 w 6270636"/>
                  <a:gd name="connsiteY817" fmla="*/ 1431570 h 2600341"/>
                  <a:gd name="connsiteX818" fmla="*/ 1714275 w 6270636"/>
                  <a:gd name="connsiteY818" fmla="*/ 1424051 h 2600341"/>
                  <a:gd name="connsiteX819" fmla="*/ 1720290 w 6270636"/>
                  <a:gd name="connsiteY819" fmla="*/ 1431570 h 2600341"/>
                  <a:gd name="connsiteX820" fmla="*/ 1763898 w 6270636"/>
                  <a:gd name="connsiteY820" fmla="*/ 1469164 h 2600341"/>
                  <a:gd name="connsiteX821" fmla="*/ 1813522 w 6270636"/>
                  <a:gd name="connsiteY821" fmla="*/ 1469164 h 2600341"/>
                  <a:gd name="connsiteX822" fmla="*/ 1816530 w 6270636"/>
                  <a:gd name="connsiteY822" fmla="*/ 1466156 h 2600341"/>
                  <a:gd name="connsiteX823" fmla="*/ 1830063 w 6270636"/>
                  <a:gd name="connsiteY823" fmla="*/ 1458637 h 2600341"/>
                  <a:gd name="connsiteX824" fmla="*/ 1864650 w 6270636"/>
                  <a:gd name="connsiteY824" fmla="*/ 1479690 h 2600341"/>
                  <a:gd name="connsiteX825" fmla="*/ 1869161 w 6270636"/>
                  <a:gd name="connsiteY825" fmla="*/ 1488712 h 2600341"/>
                  <a:gd name="connsiteX826" fmla="*/ 1878183 w 6270636"/>
                  <a:gd name="connsiteY826" fmla="*/ 1506757 h 2600341"/>
                  <a:gd name="connsiteX827" fmla="*/ 1915777 w 6270636"/>
                  <a:gd name="connsiteY827" fmla="*/ 1518787 h 2600341"/>
                  <a:gd name="connsiteX828" fmla="*/ 1944348 w 6270636"/>
                  <a:gd name="connsiteY828" fmla="*/ 1523298 h 2600341"/>
                  <a:gd name="connsiteX829" fmla="*/ 1987957 w 6270636"/>
                  <a:gd name="connsiteY829" fmla="*/ 1553373 h 2600341"/>
                  <a:gd name="connsiteX830" fmla="*/ 1990965 w 6270636"/>
                  <a:gd name="connsiteY830" fmla="*/ 1556381 h 2600341"/>
                  <a:gd name="connsiteX831" fmla="*/ 1990965 w 6270636"/>
                  <a:gd name="connsiteY831" fmla="*/ 1559389 h 2600341"/>
                  <a:gd name="connsiteX832" fmla="*/ 2040588 w 6270636"/>
                  <a:gd name="connsiteY832" fmla="*/ 1630065 h 2600341"/>
                  <a:gd name="connsiteX833" fmla="*/ 2064648 w 6270636"/>
                  <a:gd name="connsiteY833" fmla="*/ 1636080 h 2600341"/>
                  <a:gd name="connsiteX834" fmla="*/ 2124798 w 6270636"/>
                  <a:gd name="connsiteY834" fmla="*/ 1678185 h 2600341"/>
                  <a:gd name="connsiteX835" fmla="*/ 2114272 w 6270636"/>
                  <a:gd name="connsiteY835" fmla="*/ 1720290 h 2600341"/>
                  <a:gd name="connsiteX836" fmla="*/ 2109761 w 6270636"/>
                  <a:gd name="connsiteY836" fmla="*/ 1726305 h 2600341"/>
                  <a:gd name="connsiteX837" fmla="*/ 2067656 w 6270636"/>
                  <a:gd name="connsiteY837" fmla="*/ 1766906 h 2600341"/>
                  <a:gd name="connsiteX838" fmla="*/ 2043596 w 6270636"/>
                  <a:gd name="connsiteY838" fmla="*/ 1809011 h 2600341"/>
                  <a:gd name="connsiteX839" fmla="*/ 2036077 w 6270636"/>
                  <a:gd name="connsiteY839" fmla="*/ 1812019 h 2600341"/>
                  <a:gd name="connsiteX840" fmla="*/ 2025551 w 6270636"/>
                  <a:gd name="connsiteY840" fmla="*/ 1819537 h 2600341"/>
                  <a:gd name="connsiteX841" fmla="*/ 2021040 w 6270636"/>
                  <a:gd name="connsiteY841" fmla="*/ 1833071 h 2600341"/>
                  <a:gd name="connsiteX842" fmla="*/ 2019536 w 6270636"/>
                  <a:gd name="connsiteY842" fmla="*/ 1839086 h 2600341"/>
                  <a:gd name="connsiteX843" fmla="*/ 1984949 w 6270636"/>
                  <a:gd name="connsiteY843" fmla="*/ 1893221 h 2600341"/>
                  <a:gd name="connsiteX844" fmla="*/ 1920288 w 6270636"/>
                  <a:gd name="connsiteY844" fmla="*/ 1908258 h 2600341"/>
                  <a:gd name="connsiteX845" fmla="*/ 1906755 w 6270636"/>
                  <a:gd name="connsiteY845" fmla="*/ 1903747 h 2600341"/>
                  <a:gd name="connsiteX846" fmla="*/ 1885702 w 6270636"/>
                  <a:gd name="connsiteY846" fmla="*/ 1899236 h 2600341"/>
                  <a:gd name="connsiteX847" fmla="*/ 1857131 w 6270636"/>
                  <a:gd name="connsiteY847" fmla="*/ 1915777 h 2600341"/>
                  <a:gd name="connsiteX848" fmla="*/ 1854123 w 6270636"/>
                  <a:gd name="connsiteY848" fmla="*/ 1950363 h 2600341"/>
                  <a:gd name="connsiteX849" fmla="*/ 1866153 w 6270636"/>
                  <a:gd name="connsiteY849" fmla="*/ 1966905 h 2600341"/>
                  <a:gd name="connsiteX850" fmla="*/ 1884198 w 6270636"/>
                  <a:gd name="connsiteY850" fmla="*/ 2009010 h 2600341"/>
                  <a:gd name="connsiteX851" fmla="*/ 1951867 w 6270636"/>
                  <a:gd name="connsiteY851" fmla="*/ 1992468 h 2600341"/>
                  <a:gd name="connsiteX852" fmla="*/ 762401 w 6270636"/>
                  <a:gd name="connsiteY852" fmla="*/ 1977431 h 2600341"/>
                  <a:gd name="connsiteX853" fmla="*/ 852626 w 6270636"/>
                  <a:gd name="connsiteY853" fmla="*/ 1993972 h 2600341"/>
                  <a:gd name="connsiteX854" fmla="*/ 930821 w 6270636"/>
                  <a:gd name="connsiteY854" fmla="*/ 1993972 h 2600341"/>
                  <a:gd name="connsiteX855" fmla="*/ 951874 w 6270636"/>
                  <a:gd name="connsiteY855" fmla="*/ 1980438 h 2600341"/>
                  <a:gd name="connsiteX856" fmla="*/ 1009016 w 6270636"/>
                  <a:gd name="connsiteY856" fmla="*/ 1954875 h 2600341"/>
                  <a:gd name="connsiteX857" fmla="*/ 981949 w 6270636"/>
                  <a:gd name="connsiteY857" fmla="*/ 1956378 h 2600341"/>
                  <a:gd name="connsiteX858" fmla="*/ 939843 w 6270636"/>
                  <a:gd name="connsiteY858" fmla="*/ 1975927 h 2600341"/>
                  <a:gd name="connsiteX859" fmla="*/ 897739 w 6270636"/>
                  <a:gd name="connsiteY859" fmla="*/ 1995476 h 2600341"/>
                  <a:gd name="connsiteX860" fmla="*/ 885709 w 6270636"/>
                  <a:gd name="connsiteY860" fmla="*/ 1998483 h 2600341"/>
                  <a:gd name="connsiteX861" fmla="*/ 890220 w 6270636"/>
                  <a:gd name="connsiteY861" fmla="*/ 1986453 h 2600341"/>
                  <a:gd name="connsiteX862" fmla="*/ 992475 w 6270636"/>
                  <a:gd name="connsiteY862" fmla="*/ 1924800 h 2600341"/>
                  <a:gd name="connsiteX863" fmla="*/ 1067662 w 6270636"/>
                  <a:gd name="connsiteY863" fmla="*/ 1881191 h 2600341"/>
                  <a:gd name="connsiteX864" fmla="*/ 1058640 w 6270636"/>
                  <a:gd name="connsiteY864" fmla="*/ 1843597 h 2600341"/>
                  <a:gd name="connsiteX865" fmla="*/ 908265 w 6270636"/>
                  <a:gd name="connsiteY865" fmla="*/ 1827056 h 2600341"/>
                  <a:gd name="connsiteX866" fmla="*/ 885709 w 6270636"/>
                  <a:gd name="connsiteY866" fmla="*/ 1828560 h 2600341"/>
                  <a:gd name="connsiteX867" fmla="*/ 760897 w 6270636"/>
                  <a:gd name="connsiteY867" fmla="*/ 1822545 h 2600341"/>
                  <a:gd name="connsiteX868" fmla="*/ 487215 w 6270636"/>
                  <a:gd name="connsiteY868" fmla="*/ 1864650 h 2600341"/>
                  <a:gd name="connsiteX869" fmla="*/ 439095 w 6270636"/>
                  <a:gd name="connsiteY869" fmla="*/ 1956378 h 2600341"/>
                  <a:gd name="connsiteX870" fmla="*/ 512779 w 6270636"/>
                  <a:gd name="connsiteY870" fmla="*/ 1998483 h 2600341"/>
                  <a:gd name="connsiteX871" fmla="*/ 598492 w 6270636"/>
                  <a:gd name="connsiteY871" fmla="*/ 1996980 h 2600341"/>
                  <a:gd name="connsiteX872" fmla="*/ 613530 w 6270636"/>
                  <a:gd name="connsiteY872" fmla="*/ 1996980 h 2600341"/>
                  <a:gd name="connsiteX873" fmla="*/ 762401 w 6270636"/>
                  <a:gd name="connsiteY873" fmla="*/ 1977431 h 2600341"/>
                  <a:gd name="connsiteX874" fmla="*/ 957889 w 6270636"/>
                  <a:gd name="connsiteY874" fmla="*/ 1948860 h 2600341"/>
                  <a:gd name="connsiteX875" fmla="*/ 911272 w 6270636"/>
                  <a:gd name="connsiteY875" fmla="*/ 1975927 h 2600341"/>
                  <a:gd name="connsiteX876" fmla="*/ 930821 w 6270636"/>
                  <a:gd name="connsiteY876" fmla="*/ 1963897 h 2600341"/>
                  <a:gd name="connsiteX877" fmla="*/ 957889 w 6270636"/>
                  <a:gd name="connsiteY877" fmla="*/ 1948860 h 2600341"/>
                  <a:gd name="connsiteX878" fmla="*/ 1276684 w 6270636"/>
                  <a:gd name="connsiteY878" fmla="*/ 500749 h 2600341"/>
                  <a:gd name="connsiteX879" fmla="*/ 1476682 w 6270636"/>
                  <a:gd name="connsiteY879" fmla="*/ 715785 h 2600341"/>
                  <a:gd name="connsiteX880" fmla="*/ 1493223 w 6270636"/>
                  <a:gd name="connsiteY880" fmla="*/ 718792 h 2600341"/>
                  <a:gd name="connsiteX881" fmla="*/ 1371420 w 6270636"/>
                  <a:gd name="connsiteY881" fmla="*/ 607515 h 2600341"/>
                  <a:gd name="connsiteX882" fmla="*/ 1375931 w 6270636"/>
                  <a:gd name="connsiteY882" fmla="*/ 593981 h 2600341"/>
                  <a:gd name="connsiteX883" fmla="*/ 1527810 w 6270636"/>
                  <a:gd name="connsiteY883" fmla="*/ 685710 h 2600341"/>
                  <a:gd name="connsiteX884" fmla="*/ 1530817 w 6270636"/>
                  <a:gd name="connsiteY884" fmla="*/ 688717 h 2600341"/>
                  <a:gd name="connsiteX885" fmla="*/ 1523298 w 6270636"/>
                  <a:gd name="connsiteY885" fmla="*/ 658642 h 2600341"/>
                  <a:gd name="connsiteX886" fmla="*/ 1452622 w 6270636"/>
                  <a:gd name="connsiteY886" fmla="*/ 545861 h 2600341"/>
                  <a:gd name="connsiteX887" fmla="*/ 1357886 w 6270636"/>
                  <a:gd name="connsiteY887" fmla="*/ 520297 h 2600341"/>
                  <a:gd name="connsiteX888" fmla="*/ 1276684 w 6270636"/>
                  <a:gd name="connsiteY888" fmla="*/ 500749 h 2600341"/>
                  <a:gd name="connsiteX889" fmla="*/ 1508261 w 6270636"/>
                  <a:gd name="connsiteY889" fmla="*/ 57143 h 2600341"/>
                  <a:gd name="connsiteX890" fmla="*/ 1491720 w 6270636"/>
                  <a:gd name="connsiteY890" fmla="*/ 177443 h 2600341"/>
                  <a:gd name="connsiteX891" fmla="*/ 1475178 w 6270636"/>
                  <a:gd name="connsiteY891" fmla="*/ 273682 h 2600341"/>
                  <a:gd name="connsiteX892" fmla="*/ 1523298 w 6270636"/>
                  <a:gd name="connsiteY892" fmla="*/ 386464 h 2600341"/>
                  <a:gd name="connsiteX893" fmla="*/ 1544351 w 6270636"/>
                  <a:gd name="connsiteY893" fmla="*/ 410524 h 2600341"/>
                  <a:gd name="connsiteX894" fmla="*/ 1593975 w 6270636"/>
                  <a:gd name="connsiteY894" fmla="*/ 541350 h 2600341"/>
                  <a:gd name="connsiteX895" fmla="*/ 1619538 w 6270636"/>
                  <a:gd name="connsiteY895" fmla="*/ 631575 h 2600341"/>
                  <a:gd name="connsiteX896" fmla="*/ 1607508 w 6270636"/>
                  <a:gd name="connsiteY896" fmla="*/ 569921 h 2600341"/>
                  <a:gd name="connsiteX897" fmla="*/ 1596982 w 6270636"/>
                  <a:gd name="connsiteY897" fmla="*/ 517290 h 2600341"/>
                  <a:gd name="connsiteX898" fmla="*/ 1586456 w 6270636"/>
                  <a:gd name="connsiteY898" fmla="*/ 469170 h 2600341"/>
                  <a:gd name="connsiteX899" fmla="*/ 1574426 w 6270636"/>
                  <a:gd name="connsiteY899" fmla="*/ 407516 h 2600341"/>
                  <a:gd name="connsiteX900" fmla="*/ 1565403 w 6270636"/>
                  <a:gd name="connsiteY900" fmla="*/ 401501 h 2600341"/>
                  <a:gd name="connsiteX901" fmla="*/ 1554877 w 6270636"/>
                  <a:gd name="connsiteY901" fmla="*/ 273682 h 2600341"/>
                  <a:gd name="connsiteX902" fmla="*/ 1559388 w 6270636"/>
                  <a:gd name="connsiteY902" fmla="*/ 261652 h 2600341"/>
                  <a:gd name="connsiteX903" fmla="*/ 1571418 w 6270636"/>
                  <a:gd name="connsiteY903" fmla="*/ 193984 h 2600341"/>
                  <a:gd name="connsiteX904" fmla="*/ 1580441 w 6270636"/>
                  <a:gd name="connsiteY904" fmla="*/ 169924 h 2600341"/>
                  <a:gd name="connsiteX905" fmla="*/ 1584952 w 6270636"/>
                  <a:gd name="connsiteY905" fmla="*/ 193984 h 2600341"/>
                  <a:gd name="connsiteX906" fmla="*/ 1574426 w 6270636"/>
                  <a:gd name="connsiteY906" fmla="*/ 263156 h 2600341"/>
                  <a:gd name="connsiteX907" fmla="*/ 1587960 w 6270636"/>
                  <a:gd name="connsiteY907" fmla="*/ 393982 h 2600341"/>
                  <a:gd name="connsiteX908" fmla="*/ 1610516 w 6270636"/>
                  <a:gd name="connsiteY908" fmla="*/ 393982 h 2600341"/>
                  <a:gd name="connsiteX909" fmla="*/ 1645102 w 6270636"/>
                  <a:gd name="connsiteY909" fmla="*/ 347366 h 2600341"/>
                  <a:gd name="connsiteX910" fmla="*/ 1609012 w 6270636"/>
                  <a:gd name="connsiteY910" fmla="*/ 135337 h 2600341"/>
                  <a:gd name="connsiteX911" fmla="*/ 1554877 w 6270636"/>
                  <a:gd name="connsiteY911" fmla="*/ 90225 h 2600341"/>
                  <a:gd name="connsiteX912" fmla="*/ 1508261 w 6270636"/>
                  <a:gd name="connsiteY912" fmla="*/ 57143 h 2600341"/>
                  <a:gd name="connsiteX913" fmla="*/ 1560892 w 6270636"/>
                  <a:gd name="connsiteY913" fmla="*/ 303757 h 2600341"/>
                  <a:gd name="connsiteX914" fmla="*/ 1571418 w 6270636"/>
                  <a:gd name="connsiteY914" fmla="*/ 386464 h 2600341"/>
                  <a:gd name="connsiteX915" fmla="*/ 1560892 w 6270636"/>
                  <a:gd name="connsiteY915" fmla="*/ 303757 h 26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</a:cxnLst>
                <a:rect l="l" t="t" r="r" b="b"/>
                <a:pathLst>
                  <a:path w="6270636" h="2600341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Freeform 48">
            <a:extLst>
              <a:ext uri="{FF2B5EF4-FFF2-40B4-BE49-F238E27FC236}">
                <a16:creationId xmlns:a16="http://schemas.microsoft.com/office/drawing/2014/main" id="{4359AA21-EC2B-BFEF-971D-94D10D87B4BB}"/>
              </a:ext>
            </a:extLst>
          </p:cNvPr>
          <p:cNvSpPr/>
          <p:nvPr userDrawn="1"/>
        </p:nvSpPr>
        <p:spPr>
          <a:xfrm>
            <a:off x="6186233" y="1718215"/>
            <a:ext cx="6010479" cy="86688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2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8784FC-5CB3-4F45-814E-B7B4448C23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7256701-4367-4B43-AA8D-2E63BFA44D44}"/>
              </a:ext>
            </a:extLst>
          </p:cNvPr>
          <p:cNvSpPr/>
          <p:nvPr userDrawn="1"/>
        </p:nvSpPr>
        <p:spPr>
          <a:xfrm rot="5400000" flipH="1">
            <a:off x="3135240" y="-2479364"/>
            <a:ext cx="5949081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bg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D8308B6F-0CE7-734D-BF98-9CFA2CF6AC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786512C5-08D4-B441-AF5E-5458E4279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8DC6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91397C-5ADC-5295-0BCE-3A9A4982ED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4" name="Graphic 12">
            <a:extLst>
              <a:ext uri="{FF2B5EF4-FFF2-40B4-BE49-F238E27FC236}">
                <a16:creationId xmlns:a16="http://schemas.microsoft.com/office/drawing/2014/main" id="{9F564081-4710-16F5-CFD0-EFED7220F6B1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0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7">
            <a:extLst>
              <a:ext uri="{FF2B5EF4-FFF2-40B4-BE49-F238E27FC236}">
                <a16:creationId xmlns:a16="http://schemas.microsoft.com/office/drawing/2014/main" id="{999300AA-363E-0BB7-F85E-C70A10D96D1D}"/>
              </a:ext>
            </a:extLst>
          </p:cNvPr>
          <p:cNvSpPr/>
          <p:nvPr userDrawn="1"/>
        </p:nvSpPr>
        <p:spPr>
          <a:xfrm>
            <a:off x="2176238" y="343175"/>
            <a:ext cx="2144406" cy="5638038"/>
          </a:xfrm>
          <a:custGeom>
            <a:avLst/>
            <a:gdLst>
              <a:gd name="connsiteX0" fmla="*/ 908901 w 908901"/>
              <a:gd name="connsiteY0" fmla="*/ 2711880 h 2711879"/>
              <a:gd name="connsiteX1" fmla="*/ 301407 w 908901"/>
              <a:gd name="connsiteY1" fmla="*/ 2711880 h 2711879"/>
              <a:gd name="connsiteX2" fmla="*/ 0 w 908901"/>
              <a:gd name="connsiteY2" fmla="*/ 2410560 h 2711879"/>
              <a:gd name="connsiteX3" fmla="*/ 0 w 908901"/>
              <a:gd name="connsiteY3" fmla="*/ 0 h 2711879"/>
              <a:gd name="connsiteX4" fmla="*/ 703642 w 908901"/>
              <a:gd name="connsiteY4" fmla="*/ 0 h 2711879"/>
              <a:gd name="connsiteX5" fmla="*/ 908901 w 908901"/>
              <a:gd name="connsiteY5" fmla="*/ 205200 h 2711879"/>
              <a:gd name="connsiteX6" fmla="*/ 908901 w 908901"/>
              <a:gd name="connsiteY6" fmla="*/ 2711880 h 271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901" h="2711879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41A2D1D-FF8A-C08E-D7BA-E63773CAAB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 b="1" i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Feature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FC32F57-1C94-02F9-DFB0-1878A4BFDB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lang="en-US" sz="2200" b="0" i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type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B0C8F24-20EA-6587-4860-6AFF290A33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lnSpc>
                <a:spcPct val="130000"/>
              </a:lnSpc>
              <a:buNone/>
              <a:defRPr sz="63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192E7E-73A5-12AA-52FC-8B4F828258C5}"/>
              </a:ext>
            </a:extLst>
          </p:cNvPr>
          <p:cNvGrpSpPr/>
          <p:nvPr userDrawn="1"/>
        </p:nvGrpSpPr>
        <p:grpSpPr>
          <a:xfrm>
            <a:off x="4054161" y="694846"/>
            <a:ext cx="7547911" cy="4511244"/>
            <a:chOff x="4061909" y="1565906"/>
            <a:chExt cx="7547911" cy="507241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F8C34D-195B-FD15-9683-3EF3BC850F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09820" y="1582845"/>
              <a:ext cx="0" cy="5055471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85C0436-094B-4A63-1765-EBD3BEC56B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1909" y="1577903"/>
              <a:ext cx="754791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D367A0-1B8C-BB53-74D4-C428FF456E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1909" y="1565906"/>
              <a:ext cx="0" cy="44526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7C5270-456A-E6E9-682F-40DCAA7A0E2E}"/>
              </a:ext>
            </a:extLst>
          </p:cNvPr>
          <p:cNvCxnSpPr>
            <a:cxnSpLocks/>
          </p:cNvCxnSpPr>
          <p:nvPr userDrawn="1"/>
        </p:nvCxnSpPr>
        <p:spPr>
          <a:xfrm>
            <a:off x="4054160" y="2000290"/>
            <a:ext cx="0" cy="320580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1D460E-6F7B-20EE-4BB7-F84482BF38C7}"/>
              </a:ext>
            </a:extLst>
          </p:cNvPr>
          <p:cNvCxnSpPr>
            <a:cxnSpLocks/>
          </p:cNvCxnSpPr>
          <p:nvPr userDrawn="1"/>
        </p:nvCxnSpPr>
        <p:spPr>
          <a:xfrm>
            <a:off x="4054160" y="5206090"/>
            <a:ext cx="7547911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39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>
            <a:extLst>
              <a:ext uri="{FF2B5EF4-FFF2-40B4-BE49-F238E27FC236}">
                <a16:creationId xmlns:a16="http://schemas.microsoft.com/office/drawing/2014/main" id="{9FA70792-0674-9D4F-B2EB-1EA85D634C6B}"/>
              </a:ext>
            </a:extLst>
          </p:cNvPr>
          <p:cNvSpPr/>
          <p:nvPr userDrawn="1"/>
        </p:nvSpPr>
        <p:spPr>
          <a:xfrm rot="5400000" flipH="1">
            <a:off x="3544169" y="-2888292"/>
            <a:ext cx="5131224" cy="11578483"/>
          </a:xfrm>
          <a:custGeom>
            <a:avLst/>
            <a:gdLst>
              <a:gd name="connsiteX0" fmla="*/ 6146707 w 6146707"/>
              <a:gd name="connsiteY0" fmla="*/ 11578483 h 11578483"/>
              <a:gd name="connsiteX1" fmla="*/ 6146707 w 6146707"/>
              <a:gd name="connsiteY1" fmla="*/ 4785245 h 11578483"/>
              <a:gd name="connsiteX2" fmla="*/ 6146707 w 6146707"/>
              <a:gd name="connsiteY2" fmla="*/ 4785239 h 11578483"/>
              <a:gd name="connsiteX3" fmla="*/ 6146707 w 6146707"/>
              <a:gd name="connsiteY3" fmla="*/ 742631 h 11578483"/>
              <a:gd name="connsiteX4" fmla="*/ 5474996 w 6146707"/>
              <a:gd name="connsiteY4" fmla="*/ 0 h 11578483"/>
              <a:gd name="connsiteX5" fmla="*/ 2 w 6146707"/>
              <a:gd name="connsiteY5" fmla="*/ 0 h 11578483"/>
              <a:gd name="connsiteX6" fmla="*/ 2 w 6146707"/>
              <a:gd name="connsiteY6" fmla="*/ 4042615 h 11578483"/>
              <a:gd name="connsiteX7" fmla="*/ 0 w 6146707"/>
              <a:gd name="connsiteY7" fmla="*/ 4042615 h 11578483"/>
              <a:gd name="connsiteX8" fmla="*/ 1 w 6146707"/>
              <a:gd name="connsiteY8" fmla="*/ 10020178 h 11578483"/>
              <a:gd name="connsiteX9" fmla="*/ 1409493 w 6146707"/>
              <a:gd name="connsiteY9" fmla="*/ 11578483 h 1157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707" h="11578483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Text Placeholder 23">
            <a:extLst>
              <a:ext uri="{FF2B5EF4-FFF2-40B4-BE49-F238E27FC236}">
                <a16:creationId xmlns:a16="http://schemas.microsoft.com/office/drawing/2014/main" id="{0D7D5BA7-4F69-404A-9C14-2AAE5C1069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8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AE77B303-149B-3242-B9F9-CA4AA9DCA5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90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D1B5276-4697-134C-5141-92087E53F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2" t="75046" r="6487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</p:spPr>
      </p:pic>
      <p:sp>
        <p:nvSpPr>
          <p:cNvPr id="3" name="Graphic 12">
            <a:extLst>
              <a:ext uri="{FF2B5EF4-FFF2-40B4-BE49-F238E27FC236}">
                <a16:creationId xmlns:a16="http://schemas.microsoft.com/office/drawing/2014/main" id="{9C67662B-0CEE-FBC7-D294-08845D5FA785}"/>
              </a:ext>
            </a:extLst>
          </p:cNvPr>
          <p:cNvSpPr/>
          <p:nvPr userDrawn="1"/>
        </p:nvSpPr>
        <p:spPr>
          <a:xfrm>
            <a:off x="0" y="6553248"/>
            <a:ext cx="8229600" cy="45719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6565CD-14A9-102E-64D3-ADE50FB947F6}"/>
              </a:ext>
            </a:extLst>
          </p:cNvPr>
          <p:cNvGrpSpPr/>
          <p:nvPr userDrawn="1"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" name="Graphic 83">
              <a:extLst>
                <a:ext uri="{FF2B5EF4-FFF2-40B4-BE49-F238E27FC236}">
                  <a16:creationId xmlns:a16="http://schemas.microsoft.com/office/drawing/2014/main" id="{C00150BE-4DA1-1DD8-7F5C-048506034CBA}"/>
                </a:ext>
              </a:extLst>
            </p:cNvPr>
            <p:cNvGrpSpPr/>
            <p:nvPr/>
          </p:nvGrpSpPr>
          <p:grpSpPr>
            <a:xfrm>
              <a:off x="2348838" y="6807724"/>
              <a:ext cx="1249545" cy="2223619"/>
              <a:chOff x="2348838" y="6807724"/>
              <a:chExt cx="1249545" cy="2223619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E76BAF2-FE45-C7F4-C72C-D48FC631657F}"/>
                  </a:ext>
                </a:extLst>
              </p:cNvPr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>
                  <a:gd name="connsiteX0" fmla="*/ 453593 w 536931"/>
                  <a:gd name="connsiteY0" fmla="*/ 0 h 498493"/>
                  <a:gd name="connsiteX1" fmla="*/ 373894 w 536931"/>
                  <a:gd name="connsiteY1" fmla="*/ 13534 h 498493"/>
                  <a:gd name="connsiteX2" fmla="*/ 244572 w 536931"/>
                  <a:gd name="connsiteY2" fmla="*/ 45112 h 498493"/>
                  <a:gd name="connsiteX3" fmla="*/ 56603 w 536931"/>
                  <a:gd name="connsiteY3" fmla="*/ 114285 h 498493"/>
                  <a:gd name="connsiteX4" fmla="*/ 964 w 536931"/>
                  <a:gd name="connsiteY4" fmla="*/ 260149 h 498493"/>
                  <a:gd name="connsiteX5" fmla="*/ 101715 w 536931"/>
                  <a:gd name="connsiteY5" fmla="*/ 399997 h 498493"/>
                  <a:gd name="connsiteX6" fmla="*/ 205474 w 536931"/>
                  <a:gd name="connsiteY6" fmla="*/ 430072 h 498493"/>
                  <a:gd name="connsiteX7" fmla="*/ 318255 w 536931"/>
                  <a:gd name="connsiteY7" fmla="*/ 496238 h 498493"/>
                  <a:gd name="connsiteX8" fmla="*/ 328782 w 536931"/>
                  <a:gd name="connsiteY8" fmla="*/ 496238 h 498493"/>
                  <a:gd name="connsiteX9" fmla="*/ 331789 w 536931"/>
                  <a:gd name="connsiteY9" fmla="*/ 494734 h 498493"/>
                  <a:gd name="connsiteX10" fmla="*/ 315248 w 536931"/>
                  <a:gd name="connsiteY10" fmla="*/ 372930 h 498493"/>
                  <a:gd name="connsiteX11" fmla="*/ 247579 w 536931"/>
                  <a:gd name="connsiteY11" fmla="*/ 326314 h 498493"/>
                  <a:gd name="connsiteX12" fmla="*/ 205474 w 536931"/>
                  <a:gd name="connsiteY12" fmla="*/ 287216 h 498493"/>
                  <a:gd name="connsiteX13" fmla="*/ 255098 w 536931"/>
                  <a:gd name="connsiteY13" fmla="*/ 243608 h 498493"/>
                  <a:gd name="connsiteX14" fmla="*/ 363368 w 536931"/>
                  <a:gd name="connsiteY14" fmla="*/ 270675 h 498493"/>
                  <a:gd name="connsiteX15" fmla="*/ 434044 w 536931"/>
                  <a:gd name="connsiteY15" fmla="*/ 240600 h 498493"/>
                  <a:gd name="connsiteX16" fmla="*/ 536299 w 536931"/>
                  <a:gd name="connsiteY16" fmla="*/ 85714 h 498493"/>
                  <a:gd name="connsiteX17" fmla="*/ 453593 w 536931"/>
                  <a:gd name="connsiteY17" fmla="*/ 0 h 49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6931" h="498493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F50E4DA-9E2A-805D-72E1-D13D74A541A3}"/>
                  </a:ext>
                </a:extLst>
              </p:cNvPr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>
                  <a:gd name="connsiteX0" fmla="*/ 488461 w 491926"/>
                  <a:gd name="connsiteY0" fmla="*/ 271298 h 675803"/>
                  <a:gd name="connsiteX1" fmla="*/ 446356 w 491926"/>
                  <a:gd name="connsiteY1" fmla="*/ 242726 h 675803"/>
                  <a:gd name="connsiteX2" fmla="*/ 390717 w 491926"/>
                  <a:gd name="connsiteY2" fmla="*/ 185584 h 675803"/>
                  <a:gd name="connsiteX3" fmla="*/ 306507 w 491926"/>
                  <a:gd name="connsiteY3" fmla="*/ 96863 h 675803"/>
                  <a:gd name="connsiteX4" fmla="*/ 201244 w 491926"/>
                  <a:gd name="connsiteY4" fmla="*/ 41224 h 675803"/>
                  <a:gd name="connsiteX5" fmla="*/ 91471 w 491926"/>
                  <a:gd name="connsiteY5" fmla="*/ 623 h 675803"/>
                  <a:gd name="connsiteX6" fmla="*/ 83952 w 491926"/>
                  <a:gd name="connsiteY6" fmla="*/ 2127 h 675803"/>
                  <a:gd name="connsiteX7" fmla="*/ 26809 w 491926"/>
                  <a:gd name="connsiteY7" fmla="*/ 75810 h 675803"/>
                  <a:gd name="connsiteX8" fmla="*/ 22298 w 491926"/>
                  <a:gd name="connsiteY8" fmla="*/ 80321 h 675803"/>
                  <a:gd name="connsiteX9" fmla="*/ 4253 w 491926"/>
                  <a:gd name="connsiteY9" fmla="*/ 164532 h 675803"/>
                  <a:gd name="connsiteX10" fmla="*/ 1246 w 491926"/>
                  <a:gd name="connsiteY10" fmla="*/ 269794 h 675803"/>
                  <a:gd name="connsiteX11" fmla="*/ 20795 w 491926"/>
                  <a:gd name="connsiteY11" fmla="*/ 347989 h 675803"/>
                  <a:gd name="connsiteX12" fmla="*/ 80945 w 491926"/>
                  <a:gd name="connsiteY12" fmla="*/ 426184 h 675803"/>
                  <a:gd name="connsiteX13" fmla="*/ 108012 w 491926"/>
                  <a:gd name="connsiteY13" fmla="*/ 635205 h 675803"/>
                  <a:gd name="connsiteX14" fmla="*/ 133576 w 491926"/>
                  <a:gd name="connsiteY14" fmla="*/ 674303 h 675803"/>
                  <a:gd name="connsiteX15" fmla="*/ 207259 w 491926"/>
                  <a:gd name="connsiteY15" fmla="*/ 647235 h 675803"/>
                  <a:gd name="connsiteX16" fmla="*/ 253876 w 491926"/>
                  <a:gd name="connsiteY16" fmla="*/ 599115 h 675803"/>
                  <a:gd name="connsiteX17" fmla="*/ 261394 w 491926"/>
                  <a:gd name="connsiteY17" fmla="*/ 570544 h 675803"/>
                  <a:gd name="connsiteX18" fmla="*/ 258387 w 491926"/>
                  <a:gd name="connsiteY18" fmla="*/ 507387 h 675803"/>
                  <a:gd name="connsiteX19" fmla="*/ 357634 w 491926"/>
                  <a:gd name="connsiteY19" fmla="*/ 483326 h 675803"/>
                  <a:gd name="connsiteX20" fmla="*/ 426807 w 491926"/>
                  <a:gd name="connsiteY20" fmla="*/ 430695 h 675803"/>
                  <a:gd name="connsiteX21" fmla="*/ 470416 w 491926"/>
                  <a:gd name="connsiteY21" fmla="*/ 354004 h 675803"/>
                  <a:gd name="connsiteX22" fmla="*/ 488461 w 491926"/>
                  <a:gd name="connsiteY22" fmla="*/ 271298 h 675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91926" h="675803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E9CEAE3-4F0E-EC78-D6AA-B42A2670E9B9}"/>
                  </a:ext>
                </a:extLst>
              </p:cNvPr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>
                  <a:gd name="connsiteX0" fmla="*/ 604235 w 604234"/>
                  <a:gd name="connsiteY0" fmla="*/ 761980 h 1048156"/>
                  <a:gd name="connsiteX1" fmla="*/ 507995 w 604234"/>
                  <a:gd name="connsiteY1" fmla="*/ 590553 h 1048156"/>
                  <a:gd name="connsiteX2" fmla="*/ 482431 w 604234"/>
                  <a:gd name="connsiteY2" fmla="*/ 471756 h 1048156"/>
                  <a:gd name="connsiteX3" fmla="*/ 449349 w 604234"/>
                  <a:gd name="connsiteY3" fmla="*/ 384539 h 1048156"/>
                  <a:gd name="connsiteX4" fmla="*/ 225290 w 604234"/>
                  <a:gd name="connsiteY4" fmla="*/ 330404 h 1048156"/>
                  <a:gd name="connsiteX5" fmla="*/ 154613 w 604234"/>
                  <a:gd name="connsiteY5" fmla="*/ 34165 h 1048156"/>
                  <a:gd name="connsiteX6" fmla="*/ 151606 w 604234"/>
                  <a:gd name="connsiteY6" fmla="*/ 26647 h 1048156"/>
                  <a:gd name="connsiteX7" fmla="*/ 162132 w 604234"/>
                  <a:gd name="connsiteY7" fmla="*/ 13113 h 1048156"/>
                  <a:gd name="connsiteX8" fmla="*/ 151606 w 604234"/>
                  <a:gd name="connsiteY8" fmla="*/ 2587 h 1048156"/>
                  <a:gd name="connsiteX9" fmla="*/ 11757 w 604234"/>
                  <a:gd name="connsiteY9" fmla="*/ 551455 h 1048156"/>
                  <a:gd name="connsiteX10" fmla="*/ 321530 w 604234"/>
                  <a:gd name="connsiteY10" fmla="*/ 990550 h 1048156"/>
                  <a:gd name="connsiteX11" fmla="*/ 592205 w 604234"/>
                  <a:gd name="connsiteY11" fmla="*/ 996565 h 1048156"/>
                  <a:gd name="connsiteX12" fmla="*/ 592205 w 604234"/>
                  <a:gd name="connsiteY12" fmla="*/ 989047 h 1048156"/>
                  <a:gd name="connsiteX13" fmla="*/ 604235 w 604234"/>
                  <a:gd name="connsiteY13" fmla="*/ 761980 h 104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4234" h="1048156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777710E-DFF1-293A-DA94-75C7CBAE188D}"/>
                  </a:ext>
                </a:extLst>
              </p:cNvPr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>
                  <a:gd name="connsiteX0" fmla="*/ 627960 w 697334"/>
                  <a:gd name="connsiteY0" fmla="*/ 274918 h 1163667"/>
                  <a:gd name="connsiteX1" fmla="*/ 376834 w 697334"/>
                  <a:gd name="connsiteY1" fmla="*/ 31310 h 1163667"/>
                  <a:gd name="connsiteX2" fmla="*/ 226459 w 697334"/>
                  <a:gd name="connsiteY2" fmla="*/ 7250 h 1163667"/>
                  <a:gd name="connsiteX3" fmla="*/ 193376 w 697334"/>
                  <a:gd name="connsiteY3" fmla="*/ 43340 h 1163667"/>
                  <a:gd name="connsiteX4" fmla="*/ 193376 w 697334"/>
                  <a:gd name="connsiteY4" fmla="*/ 43340 h 1163667"/>
                  <a:gd name="connsiteX5" fmla="*/ 191872 w 697334"/>
                  <a:gd name="connsiteY5" fmla="*/ 53866 h 1163667"/>
                  <a:gd name="connsiteX6" fmla="*/ 142249 w 697334"/>
                  <a:gd name="connsiteY6" fmla="*/ 234316 h 1163667"/>
                  <a:gd name="connsiteX7" fmla="*/ 11422 w 697334"/>
                  <a:gd name="connsiteY7" fmla="*/ 357624 h 1163667"/>
                  <a:gd name="connsiteX8" fmla="*/ 29468 w 697334"/>
                  <a:gd name="connsiteY8" fmla="*/ 422285 h 1163667"/>
                  <a:gd name="connsiteX9" fmla="*/ 56535 w 697334"/>
                  <a:gd name="connsiteY9" fmla="*/ 405744 h 1163667"/>
                  <a:gd name="connsiteX10" fmla="*/ 95633 w 697334"/>
                  <a:gd name="connsiteY10" fmla="*/ 387699 h 1163667"/>
                  <a:gd name="connsiteX11" fmla="*/ 193376 w 697334"/>
                  <a:gd name="connsiteY11" fmla="*/ 387699 h 1163667"/>
                  <a:gd name="connsiteX12" fmla="*/ 364804 w 697334"/>
                  <a:gd name="connsiteY12" fmla="*/ 495969 h 1163667"/>
                  <a:gd name="connsiteX13" fmla="*/ 503149 w 697334"/>
                  <a:gd name="connsiteY13" fmla="*/ 638825 h 1163667"/>
                  <a:gd name="connsiteX14" fmla="*/ 492622 w 697334"/>
                  <a:gd name="connsiteY14" fmla="*/ 829801 h 1163667"/>
                  <a:gd name="connsiteX15" fmla="*/ 348263 w 697334"/>
                  <a:gd name="connsiteY15" fmla="*/ 939575 h 1163667"/>
                  <a:gd name="connsiteX16" fmla="*/ 273075 w 697334"/>
                  <a:gd name="connsiteY16" fmla="*/ 1070401 h 1163667"/>
                  <a:gd name="connsiteX17" fmla="*/ 348263 w 697334"/>
                  <a:gd name="connsiteY17" fmla="*/ 1163634 h 1163667"/>
                  <a:gd name="connsiteX18" fmla="*/ 588863 w 697334"/>
                  <a:gd name="connsiteY18" fmla="*/ 978673 h 1163667"/>
                  <a:gd name="connsiteX19" fmla="*/ 627960 w 697334"/>
                  <a:gd name="connsiteY19" fmla="*/ 274918 h 116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7334" h="1163667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" name="Graphic 83">
                <a:extLst>
                  <a:ext uri="{FF2B5EF4-FFF2-40B4-BE49-F238E27FC236}">
                    <a16:creationId xmlns:a16="http://schemas.microsoft.com/office/drawing/2014/main" id="{3BE665FF-0DAC-FF0A-F21B-AE212DA1B783}"/>
                  </a:ext>
                </a:extLst>
              </p:cNvPr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  <a:solidFill>
                <a:srgbClr val="8DC641"/>
              </a:solidFill>
            </p:grpSpPr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8743E89-42E1-E523-299E-9BDFB38D00FB}"/>
                    </a:ext>
                  </a:extLst>
                </p:cNvPr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>
                    <a:gd name="connsiteX0" fmla="*/ 359343 w 360330"/>
                    <a:gd name="connsiteY0" fmla="*/ 293327 h 330825"/>
                    <a:gd name="connsiteX1" fmla="*/ 279644 w 360330"/>
                    <a:gd name="connsiteY1" fmla="*/ 67765 h 330825"/>
                    <a:gd name="connsiteX2" fmla="*/ 13480 w 360330"/>
                    <a:gd name="connsiteY2" fmla="*/ 96 h 330825"/>
                    <a:gd name="connsiteX3" fmla="*/ 2954 w 360330"/>
                    <a:gd name="connsiteY3" fmla="*/ 24156 h 330825"/>
                    <a:gd name="connsiteX4" fmla="*/ 69119 w 360330"/>
                    <a:gd name="connsiteY4" fmla="*/ 147463 h 330825"/>
                    <a:gd name="connsiteX5" fmla="*/ 141299 w 360330"/>
                    <a:gd name="connsiteY5" fmla="*/ 236185 h 330825"/>
                    <a:gd name="connsiteX6" fmla="*/ 329268 w 360330"/>
                    <a:gd name="connsiteY6" fmla="*/ 323402 h 330825"/>
                    <a:gd name="connsiteX7" fmla="*/ 356335 w 360330"/>
                    <a:gd name="connsiteY7" fmla="*/ 317387 h 330825"/>
                    <a:gd name="connsiteX8" fmla="*/ 357839 w 360330"/>
                    <a:gd name="connsiteY8" fmla="*/ 299342 h 330825"/>
                    <a:gd name="connsiteX9" fmla="*/ 359343 w 360330"/>
                    <a:gd name="connsiteY9" fmla="*/ 293327 h 33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0330" h="330825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E932F38-9CAF-36C0-A207-A93AECE8176C}"/>
                    </a:ext>
                  </a:extLst>
                </p:cNvPr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>
                    <a:gd name="connsiteX0" fmla="*/ 275637 w 278617"/>
                    <a:gd name="connsiteY0" fmla="*/ 274297 h 539813"/>
                    <a:gd name="connsiteX1" fmla="*/ 201954 w 278617"/>
                    <a:gd name="connsiteY1" fmla="*/ 134448 h 539813"/>
                    <a:gd name="connsiteX2" fmla="*/ 77142 w 278617"/>
                    <a:gd name="connsiteY2" fmla="*/ 3622 h 539813"/>
                    <a:gd name="connsiteX3" fmla="*/ 53082 w 278617"/>
                    <a:gd name="connsiteY3" fmla="*/ 14148 h 539813"/>
                    <a:gd name="connsiteX4" fmla="*/ 29022 w 278617"/>
                    <a:gd name="connsiteY4" fmla="*/ 182568 h 539813"/>
                    <a:gd name="connsiteX5" fmla="*/ 451 w 278617"/>
                    <a:gd name="connsiteY5" fmla="*/ 319409 h 539813"/>
                    <a:gd name="connsiteX6" fmla="*/ 36541 w 278617"/>
                    <a:gd name="connsiteY6" fmla="*/ 430687 h 539813"/>
                    <a:gd name="connsiteX7" fmla="*/ 132781 w 278617"/>
                    <a:gd name="connsiteY7" fmla="*/ 535949 h 539813"/>
                    <a:gd name="connsiteX8" fmla="*/ 155337 w 278617"/>
                    <a:gd name="connsiteY8" fmla="*/ 531438 h 539813"/>
                    <a:gd name="connsiteX9" fmla="*/ 155337 w 278617"/>
                    <a:gd name="connsiteY9" fmla="*/ 531438 h 539813"/>
                    <a:gd name="connsiteX10" fmla="*/ 158345 w 278617"/>
                    <a:gd name="connsiteY10" fmla="*/ 528431 h 539813"/>
                    <a:gd name="connsiteX11" fmla="*/ 275637 w 278617"/>
                    <a:gd name="connsiteY11" fmla="*/ 274297 h 539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8617" h="539813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47220D11-E491-4CC6-0C4B-5599E806AC05}"/>
                    </a:ext>
                  </a:extLst>
                </p:cNvPr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>
                    <a:gd name="connsiteX0" fmla="*/ 257893 w 274468"/>
                    <a:gd name="connsiteY0" fmla="*/ 13545 h 379484"/>
                    <a:gd name="connsiteX1" fmla="*/ 236841 w 274468"/>
                    <a:gd name="connsiteY1" fmla="*/ 1515 h 379484"/>
                    <a:gd name="connsiteX2" fmla="*/ 110526 w 274468"/>
                    <a:gd name="connsiteY2" fmla="*/ 60162 h 379484"/>
                    <a:gd name="connsiteX3" fmla="*/ 30827 w 274468"/>
                    <a:gd name="connsiteY3" fmla="*/ 120312 h 379484"/>
                    <a:gd name="connsiteX4" fmla="*/ 11278 w 274468"/>
                    <a:gd name="connsiteY4" fmla="*/ 207529 h 379484"/>
                    <a:gd name="connsiteX5" fmla="*/ 3759 w 274468"/>
                    <a:gd name="connsiteY5" fmla="*/ 297754 h 379484"/>
                    <a:gd name="connsiteX6" fmla="*/ 2256 w 274468"/>
                    <a:gd name="connsiteY6" fmla="*/ 300762 h 379484"/>
                    <a:gd name="connsiteX7" fmla="*/ 2256 w 274468"/>
                    <a:gd name="connsiteY7" fmla="*/ 324822 h 379484"/>
                    <a:gd name="connsiteX8" fmla="*/ 752 w 274468"/>
                    <a:gd name="connsiteY8" fmla="*/ 341363 h 379484"/>
                    <a:gd name="connsiteX9" fmla="*/ 23308 w 274468"/>
                    <a:gd name="connsiteY9" fmla="*/ 351889 h 379484"/>
                    <a:gd name="connsiteX10" fmla="*/ 86466 w 274468"/>
                    <a:gd name="connsiteY10" fmla="*/ 377453 h 379484"/>
                    <a:gd name="connsiteX11" fmla="*/ 214284 w 274468"/>
                    <a:gd name="connsiteY11" fmla="*/ 339859 h 379484"/>
                    <a:gd name="connsiteX12" fmla="*/ 257893 w 274468"/>
                    <a:gd name="connsiteY12" fmla="*/ 13545 h 37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4468" h="379484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 w="1503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aphic 83">
              <a:extLst>
                <a:ext uri="{FF2B5EF4-FFF2-40B4-BE49-F238E27FC236}">
                  <a16:creationId xmlns:a16="http://schemas.microsoft.com/office/drawing/2014/main" id="{2585067D-428D-933C-4222-1212CBE6C0B6}"/>
                </a:ext>
              </a:extLst>
            </p:cNvPr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05272B69-FE87-DE2F-7959-53D17770A5B0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>
                  <a:gd name="connsiteX0" fmla="*/ 1990965 w 6270636"/>
                  <a:gd name="connsiteY0" fmla="*/ 2598479 h 2600341"/>
                  <a:gd name="connsiteX1" fmla="*/ 1875176 w 6270636"/>
                  <a:gd name="connsiteY1" fmla="*/ 2538329 h 2600341"/>
                  <a:gd name="connsiteX2" fmla="*/ 1843597 w 6270636"/>
                  <a:gd name="connsiteY2" fmla="*/ 2491713 h 2600341"/>
                  <a:gd name="connsiteX3" fmla="*/ 1843597 w 6270636"/>
                  <a:gd name="connsiteY3" fmla="*/ 2500736 h 2600341"/>
                  <a:gd name="connsiteX4" fmla="*/ 1833071 w 6270636"/>
                  <a:gd name="connsiteY4" fmla="*/ 2542841 h 2600341"/>
                  <a:gd name="connsiteX5" fmla="*/ 1812018 w 6270636"/>
                  <a:gd name="connsiteY5" fmla="*/ 2551863 h 2600341"/>
                  <a:gd name="connsiteX6" fmla="*/ 1760891 w 6270636"/>
                  <a:gd name="connsiteY6" fmla="*/ 2512766 h 2600341"/>
                  <a:gd name="connsiteX7" fmla="*/ 1721793 w 6270636"/>
                  <a:gd name="connsiteY7" fmla="*/ 2415022 h 2600341"/>
                  <a:gd name="connsiteX8" fmla="*/ 1721793 w 6270636"/>
                  <a:gd name="connsiteY8" fmla="*/ 2390962 h 2600341"/>
                  <a:gd name="connsiteX9" fmla="*/ 1612020 w 6270636"/>
                  <a:gd name="connsiteY9" fmla="*/ 2518781 h 2600341"/>
                  <a:gd name="connsiteX10" fmla="*/ 1527810 w 6270636"/>
                  <a:gd name="connsiteY10" fmla="*/ 2511262 h 2600341"/>
                  <a:gd name="connsiteX11" fmla="*/ 1524802 w 6270636"/>
                  <a:gd name="connsiteY11" fmla="*/ 2508254 h 2600341"/>
                  <a:gd name="connsiteX12" fmla="*/ 1526306 w 6270636"/>
                  <a:gd name="connsiteY12" fmla="*/ 2503743 h 2600341"/>
                  <a:gd name="connsiteX13" fmla="*/ 1595478 w 6270636"/>
                  <a:gd name="connsiteY13" fmla="*/ 2378932 h 2600341"/>
                  <a:gd name="connsiteX14" fmla="*/ 1601493 w 6270636"/>
                  <a:gd name="connsiteY14" fmla="*/ 2374421 h 2600341"/>
                  <a:gd name="connsiteX15" fmla="*/ 1606005 w 6270636"/>
                  <a:gd name="connsiteY15" fmla="*/ 2380436 h 2600341"/>
                  <a:gd name="connsiteX16" fmla="*/ 1652621 w 6270636"/>
                  <a:gd name="connsiteY16" fmla="*/ 2401488 h 2600341"/>
                  <a:gd name="connsiteX17" fmla="*/ 1684200 w 6270636"/>
                  <a:gd name="connsiteY17" fmla="*/ 2409007 h 2600341"/>
                  <a:gd name="connsiteX18" fmla="*/ 1702245 w 6270636"/>
                  <a:gd name="connsiteY18" fmla="*/ 2371413 h 2600341"/>
                  <a:gd name="connsiteX19" fmla="*/ 1643598 w 6270636"/>
                  <a:gd name="connsiteY19" fmla="*/ 2366902 h 2600341"/>
                  <a:gd name="connsiteX20" fmla="*/ 1612020 w 6270636"/>
                  <a:gd name="connsiteY20" fmla="*/ 2368406 h 2600341"/>
                  <a:gd name="connsiteX21" fmla="*/ 1612020 w 6270636"/>
                  <a:gd name="connsiteY21" fmla="*/ 2368406 h 2600341"/>
                  <a:gd name="connsiteX22" fmla="*/ 1602997 w 6270636"/>
                  <a:gd name="connsiteY22" fmla="*/ 2362391 h 2600341"/>
                  <a:gd name="connsiteX23" fmla="*/ 1616531 w 6270636"/>
                  <a:gd name="connsiteY23" fmla="*/ 2329308 h 2600341"/>
                  <a:gd name="connsiteX24" fmla="*/ 1619538 w 6270636"/>
                  <a:gd name="connsiteY24" fmla="*/ 2326301 h 2600341"/>
                  <a:gd name="connsiteX25" fmla="*/ 1622546 w 6270636"/>
                  <a:gd name="connsiteY25" fmla="*/ 2323293 h 2600341"/>
                  <a:gd name="connsiteX26" fmla="*/ 1651117 w 6270636"/>
                  <a:gd name="connsiteY26" fmla="*/ 2291715 h 2600341"/>
                  <a:gd name="connsiteX27" fmla="*/ 1651117 w 6270636"/>
                  <a:gd name="connsiteY27" fmla="*/ 2291715 h 2600341"/>
                  <a:gd name="connsiteX28" fmla="*/ 1673673 w 6270636"/>
                  <a:gd name="connsiteY28" fmla="*/ 2236076 h 2600341"/>
                  <a:gd name="connsiteX29" fmla="*/ 1679688 w 6270636"/>
                  <a:gd name="connsiteY29" fmla="*/ 2153370 h 2600341"/>
                  <a:gd name="connsiteX30" fmla="*/ 1628561 w 6270636"/>
                  <a:gd name="connsiteY30" fmla="*/ 2103746 h 2600341"/>
                  <a:gd name="connsiteX31" fmla="*/ 1560892 w 6270636"/>
                  <a:gd name="connsiteY31" fmla="*/ 2145851 h 2600341"/>
                  <a:gd name="connsiteX32" fmla="*/ 1654125 w 6270636"/>
                  <a:gd name="connsiteY32" fmla="*/ 2148858 h 2600341"/>
                  <a:gd name="connsiteX33" fmla="*/ 1654125 w 6270636"/>
                  <a:gd name="connsiteY33" fmla="*/ 2243595 h 2600341"/>
                  <a:gd name="connsiteX34" fmla="*/ 1571418 w 6270636"/>
                  <a:gd name="connsiteY34" fmla="*/ 2264647 h 2600341"/>
                  <a:gd name="connsiteX35" fmla="*/ 1535328 w 6270636"/>
                  <a:gd name="connsiteY35" fmla="*/ 2178933 h 2600341"/>
                  <a:gd name="connsiteX36" fmla="*/ 1424051 w 6270636"/>
                  <a:gd name="connsiteY36" fmla="*/ 2386451 h 2600341"/>
                  <a:gd name="connsiteX37" fmla="*/ 1419540 w 6270636"/>
                  <a:gd name="connsiteY37" fmla="*/ 2412015 h 2600341"/>
                  <a:gd name="connsiteX38" fmla="*/ 1472171 w 6270636"/>
                  <a:gd name="connsiteY38" fmla="*/ 2416526 h 2600341"/>
                  <a:gd name="connsiteX39" fmla="*/ 1509765 w 6270636"/>
                  <a:gd name="connsiteY39" fmla="*/ 2481187 h 2600341"/>
                  <a:gd name="connsiteX40" fmla="*/ 1509765 w 6270636"/>
                  <a:gd name="connsiteY40" fmla="*/ 2488706 h 2600341"/>
                  <a:gd name="connsiteX41" fmla="*/ 1502246 w 6270636"/>
                  <a:gd name="connsiteY41" fmla="*/ 2488706 h 2600341"/>
                  <a:gd name="connsiteX42" fmla="*/ 1418036 w 6270636"/>
                  <a:gd name="connsiteY42" fmla="*/ 2464646 h 2600341"/>
                  <a:gd name="connsiteX43" fmla="*/ 1402998 w 6270636"/>
                  <a:gd name="connsiteY43" fmla="*/ 2431563 h 2600341"/>
                  <a:gd name="connsiteX44" fmla="*/ 1368412 w 6270636"/>
                  <a:gd name="connsiteY44" fmla="*/ 2449608 h 2600341"/>
                  <a:gd name="connsiteX45" fmla="*/ 1330818 w 6270636"/>
                  <a:gd name="connsiteY45" fmla="*/ 2512766 h 2600341"/>
                  <a:gd name="connsiteX46" fmla="*/ 1351871 w 6270636"/>
                  <a:gd name="connsiteY46" fmla="*/ 2512766 h 2600341"/>
                  <a:gd name="connsiteX47" fmla="*/ 1433073 w 6270636"/>
                  <a:gd name="connsiteY47" fmla="*/ 2524796 h 2600341"/>
                  <a:gd name="connsiteX48" fmla="*/ 1503750 w 6270636"/>
                  <a:gd name="connsiteY48" fmla="*/ 2535322 h 2600341"/>
                  <a:gd name="connsiteX49" fmla="*/ 1524802 w 6270636"/>
                  <a:gd name="connsiteY49" fmla="*/ 2536826 h 2600341"/>
                  <a:gd name="connsiteX50" fmla="*/ 1506757 w 6270636"/>
                  <a:gd name="connsiteY50" fmla="*/ 2548856 h 2600341"/>
                  <a:gd name="connsiteX51" fmla="*/ 1354878 w 6270636"/>
                  <a:gd name="connsiteY51" fmla="*/ 2571412 h 2600341"/>
                  <a:gd name="connsiteX52" fmla="*/ 1318788 w 6270636"/>
                  <a:gd name="connsiteY52" fmla="*/ 2529307 h 2600341"/>
                  <a:gd name="connsiteX53" fmla="*/ 1284202 w 6270636"/>
                  <a:gd name="connsiteY53" fmla="*/ 2533818 h 2600341"/>
                  <a:gd name="connsiteX54" fmla="*/ 1120293 w 6270636"/>
                  <a:gd name="connsiteY54" fmla="*/ 2509758 h 2600341"/>
                  <a:gd name="connsiteX55" fmla="*/ 1114279 w 6270636"/>
                  <a:gd name="connsiteY55" fmla="*/ 2419533 h 2600341"/>
                  <a:gd name="connsiteX56" fmla="*/ 1159391 w 6270636"/>
                  <a:gd name="connsiteY56" fmla="*/ 2362391 h 2600341"/>
                  <a:gd name="connsiteX57" fmla="*/ 1157887 w 6270636"/>
                  <a:gd name="connsiteY57" fmla="*/ 2362391 h 2600341"/>
                  <a:gd name="connsiteX58" fmla="*/ 1135331 w 6270636"/>
                  <a:gd name="connsiteY58" fmla="*/ 2362391 h 2600341"/>
                  <a:gd name="connsiteX59" fmla="*/ 1019542 w 6270636"/>
                  <a:gd name="connsiteY59" fmla="*/ 2436075 h 2600341"/>
                  <a:gd name="connsiteX60" fmla="*/ 906761 w 6270636"/>
                  <a:gd name="connsiteY60" fmla="*/ 2401488 h 2600341"/>
                  <a:gd name="connsiteX61" fmla="*/ 900746 w 6270636"/>
                  <a:gd name="connsiteY61" fmla="*/ 2329308 h 2600341"/>
                  <a:gd name="connsiteX62" fmla="*/ 903754 w 6270636"/>
                  <a:gd name="connsiteY62" fmla="*/ 2294722 h 2600341"/>
                  <a:gd name="connsiteX63" fmla="*/ 905257 w 6270636"/>
                  <a:gd name="connsiteY63" fmla="*/ 2249610 h 2600341"/>
                  <a:gd name="connsiteX64" fmla="*/ 893227 w 6270636"/>
                  <a:gd name="connsiteY64" fmla="*/ 2099235 h 2600341"/>
                  <a:gd name="connsiteX65" fmla="*/ 742852 w 6270636"/>
                  <a:gd name="connsiteY65" fmla="*/ 2021040 h 2600341"/>
                  <a:gd name="connsiteX66" fmla="*/ 712777 w 6270636"/>
                  <a:gd name="connsiteY66" fmla="*/ 2018032 h 2600341"/>
                  <a:gd name="connsiteX67" fmla="*/ 612026 w 6270636"/>
                  <a:gd name="connsiteY67" fmla="*/ 2016528 h 2600341"/>
                  <a:gd name="connsiteX68" fmla="*/ 609019 w 6270636"/>
                  <a:gd name="connsiteY68" fmla="*/ 2016528 h 2600341"/>
                  <a:gd name="connsiteX69" fmla="*/ 481200 w 6270636"/>
                  <a:gd name="connsiteY69" fmla="*/ 2036077 h 2600341"/>
                  <a:gd name="connsiteX70" fmla="*/ 401501 w 6270636"/>
                  <a:gd name="connsiteY70" fmla="*/ 2042092 h 2600341"/>
                  <a:gd name="connsiteX71" fmla="*/ 278194 w 6270636"/>
                  <a:gd name="connsiteY71" fmla="*/ 2048107 h 2600341"/>
                  <a:gd name="connsiteX72" fmla="*/ 0 w 6270636"/>
                  <a:gd name="connsiteY72" fmla="*/ 2048107 h 2600341"/>
                  <a:gd name="connsiteX73" fmla="*/ 0 w 6270636"/>
                  <a:gd name="connsiteY73" fmla="*/ 2033070 h 2600341"/>
                  <a:gd name="connsiteX74" fmla="*/ 278194 w 6270636"/>
                  <a:gd name="connsiteY74" fmla="*/ 2033070 h 2600341"/>
                  <a:gd name="connsiteX75" fmla="*/ 399997 w 6270636"/>
                  <a:gd name="connsiteY75" fmla="*/ 2027055 h 2600341"/>
                  <a:gd name="connsiteX76" fmla="*/ 481200 w 6270636"/>
                  <a:gd name="connsiteY76" fmla="*/ 2021040 h 2600341"/>
                  <a:gd name="connsiteX77" fmla="*/ 515786 w 6270636"/>
                  <a:gd name="connsiteY77" fmla="*/ 2018032 h 2600341"/>
                  <a:gd name="connsiteX78" fmla="*/ 509771 w 6270636"/>
                  <a:gd name="connsiteY78" fmla="*/ 2018032 h 2600341"/>
                  <a:gd name="connsiteX79" fmla="*/ 421050 w 6270636"/>
                  <a:gd name="connsiteY79" fmla="*/ 1965401 h 2600341"/>
                  <a:gd name="connsiteX80" fmla="*/ 475185 w 6270636"/>
                  <a:gd name="connsiteY80" fmla="*/ 1857131 h 2600341"/>
                  <a:gd name="connsiteX81" fmla="*/ 757890 w 6270636"/>
                  <a:gd name="connsiteY81" fmla="*/ 1812019 h 2600341"/>
                  <a:gd name="connsiteX82" fmla="*/ 881197 w 6270636"/>
                  <a:gd name="connsiteY82" fmla="*/ 1818033 h 2600341"/>
                  <a:gd name="connsiteX83" fmla="*/ 903754 w 6270636"/>
                  <a:gd name="connsiteY83" fmla="*/ 1816530 h 2600341"/>
                  <a:gd name="connsiteX84" fmla="*/ 1066158 w 6270636"/>
                  <a:gd name="connsiteY84" fmla="*/ 1837582 h 2600341"/>
                  <a:gd name="connsiteX85" fmla="*/ 1079692 w 6270636"/>
                  <a:gd name="connsiteY85" fmla="*/ 1887206 h 2600341"/>
                  <a:gd name="connsiteX86" fmla="*/ 992475 w 6270636"/>
                  <a:gd name="connsiteY86" fmla="*/ 1942845 h 2600341"/>
                  <a:gd name="connsiteX87" fmla="*/ 986460 w 6270636"/>
                  <a:gd name="connsiteY87" fmla="*/ 1944348 h 2600341"/>
                  <a:gd name="connsiteX88" fmla="*/ 1051121 w 6270636"/>
                  <a:gd name="connsiteY88" fmla="*/ 1948860 h 2600341"/>
                  <a:gd name="connsiteX89" fmla="*/ 1061647 w 6270636"/>
                  <a:gd name="connsiteY89" fmla="*/ 1950363 h 2600341"/>
                  <a:gd name="connsiteX90" fmla="*/ 1060143 w 6270636"/>
                  <a:gd name="connsiteY90" fmla="*/ 1965401 h 2600341"/>
                  <a:gd name="connsiteX91" fmla="*/ 957889 w 6270636"/>
                  <a:gd name="connsiteY91" fmla="*/ 1996980 h 2600341"/>
                  <a:gd name="connsiteX92" fmla="*/ 936836 w 6270636"/>
                  <a:gd name="connsiteY92" fmla="*/ 2010513 h 2600341"/>
                  <a:gd name="connsiteX93" fmla="*/ 845107 w 6270636"/>
                  <a:gd name="connsiteY93" fmla="*/ 2012017 h 2600341"/>
                  <a:gd name="connsiteX94" fmla="*/ 694732 w 6270636"/>
                  <a:gd name="connsiteY94" fmla="*/ 2001491 h 2600341"/>
                  <a:gd name="connsiteX95" fmla="*/ 714281 w 6270636"/>
                  <a:gd name="connsiteY95" fmla="*/ 2002995 h 2600341"/>
                  <a:gd name="connsiteX96" fmla="*/ 742852 w 6270636"/>
                  <a:gd name="connsiteY96" fmla="*/ 2006002 h 2600341"/>
                  <a:gd name="connsiteX97" fmla="*/ 906761 w 6270636"/>
                  <a:gd name="connsiteY97" fmla="*/ 2094723 h 2600341"/>
                  <a:gd name="connsiteX98" fmla="*/ 920295 w 6270636"/>
                  <a:gd name="connsiteY98" fmla="*/ 2251113 h 2600341"/>
                  <a:gd name="connsiteX99" fmla="*/ 918791 w 6270636"/>
                  <a:gd name="connsiteY99" fmla="*/ 2296226 h 2600341"/>
                  <a:gd name="connsiteX100" fmla="*/ 915784 w 6270636"/>
                  <a:gd name="connsiteY100" fmla="*/ 2333820 h 2600341"/>
                  <a:gd name="connsiteX101" fmla="*/ 918791 w 6270636"/>
                  <a:gd name="connsiteY101" fmla="*/ 2396977 h 2600341"/>
                  <a:gd name="connsiteX102" fmla="*/ 1016535 w 6270636"/>
                  <a:gd name="connsiteY102" fmla="*/ 2425548 h 2600341"/>
                  <a:gd name="connsiteX103" fmla="*/ 1120293 w 6270636"/>
                  <a:gd name="connsiteY103" fmla="*/ 2360887 h 2600341"/>
                  <a:gd name="connsiteX104" fmla="*/ 1076685 w 6270636"/>
                  <a:gd name="connsiteY104" fmla="*/ 2324797 h 2600341"/>
                  <a:gd name="connsiteX105" fmla="*/ 1079692 w 6270636"/>
                  <a:gd name="connsiteY105" fmla="*/ 2273670 h 2600341"/>
                  <a:gd name="connsiteX106" fmla="*/ 1082700 w 6270636"/>
                  <a:gd name="connsiteY106" fmla="*/ 2270662 h 2600341"/>
                  <a:gd name="connsiteX107" fmla="*/ 1085707 w 6270636"/>
                  <a:gd name="connsiteY107" fmla="*/ 2270662 h 2600341"/>
                  <a:gd name="connsiteX108" fmla="*/ 1156383 w 6270636"/>
                  <a:gd name="connsiteY108" fmla="*/ 2314271 h 2600341"/>
                  <a:gd name="connsiteX109" fmla="*/ 1144354 w 6270636"/>
                  <a:gd name="connsiteY109" fmla="*/ 2351865 h 2600341"/>
                  <a:gd name="connsiteX110" fmla="*/ 1154880 w 6270636"/>
                  <a:gd name="connsiteY110" fmla="*/ 2351865 h 2600341"/>
                  <a:gd name="connsiteX111" fmla="*/ 1215030 w 6270636"/>
                  <a:gd name="connsiteY111" fmla="*/ 2269158 h 2600341"/>
                  <a:gd name="connsiteX112" fmla="*/ 1228563 w 6270636"/>
                  <a:gd name="connsiteY112" fmla="*/ 2237580 h 2600341"/>
                  <a:gd name="connsiteX113" fmla="*/ 1261646 w 6270636"/>
                  <a:gd name="connsiteY113" fmla="*/ 2187956 h 2600341"/>
                  <a:gd name="connsiteX114" fmla="*/ 1321796 w 6270636"/>
                  <a:gd name="connsiteY114" fmla="*/ 2096227 h 2600341"/>
                  <a:gd name="connsiteX115" fmla="*/ 1227060 w 6270636"/>
                  <a:gd name="connsiteY115" fmla="*/ 2100738 h 2600341"/>
                  <a:gd name="connsiteX116" fmla="*/ 1267661 w 6270636"/>
                  <a:gd name="connsiteY116" fmla="*/ 1986453 h 2600341"/>
                  <a:gd name="connsiteX117" fmla="*/ 1348863 w 6270636"/>
                  <a:gd name="connsiteY117" fmla="*/ 2002995 h 2600341"/>
                  <a:gd name="connsiteX118" fmla="*/ 1353375 w 6270636"/>
                  <a:gd name="connsiteY118" fmla="*/ 2009010 h 2600341"/>
                  <a:gd name="connsiteX119" fmla="*/ 1348863 w 6270636"/>
                  <a:gd name="connsiteY119" fmla="*/ 1993972 h 2600341"/>
                  <a:gd name="connsiteX120" fmla="*/ 1269165 w 6270636"/>
                  <a:gd name="connsiteY120" fmla="*/ 1966905 h 2600341"/>
                  <a:gd name="connsiteX121" fmla="*/ 1141346 w 6270636"/>
                  <a:gd name="connsiteY121" fmla="*/ 2025551 h 2600341"/>
                  <a:gd name="connsiteX122" fmla="*/ 1133827 w 6270636"/>
                  <a:gd name="connsiteY122" fmla="*/ 2046603 h 2600341"/>
                  <a:gd name="connsiteX123" fmla="*/ 1006008 w 6270636"/>
                  <a:gd name="connsiteY123" fmla="*/ 2207505 h 2600341"/>
                  <a:gd name="connsiteX124" fmla="*/ 977437 w 6270636"/>
                  <a:gd name="connsiteY124" fmla="*/ 2204497 h 2600341"/>
                  <a:gd name="connsiteX125" fmla="*/ 989467 w 6270636"/>
                  <a:gd name="connsiteY125" fmla="*/ 2157881 h 2600341"/>
                  <a:gd name="connsiteX126" fmla="*/ 1051121 w 6270636"/>
                  <a:gd name="connsiteY126" fmla="*/ 2082693 h 2600341"/>
                  <a:gd name="connsiteX127" fmla="*/ 1127812 w 6270636"/>
                  <a:gd name="connsiteY127" fmla="*/ 2018032 h 2600341"/>
                  <a:gd name="connsiteX128" fmla="*/ 1096233 w 6270636"/>
                  <a:gd name="connsiteY128" fmla="*/ 1897732 h 2600341"/>
                  <a:gd name="connsiteX129" fmla="*/ 1075181 w 6270636"/>
                  <a:gd name="connsiteY129" fmla="*/ 1854123 h 2600341"/>
                  <a:gd name="connsiteX130" fmla="*/ 1024054 w 6270636"/>
                  <a:gd name="connsiteY130" fmla="*/ 1602997 h 2600341"/>
                  <a:gd name="connsiteX131" fmla="*/ 1317285 w 6270636"/>
                  <a:gd name="connsiteY131" fmla="*/ 1064655 h 2600341"/>
                  <a:gd name="connsiteX132" fmla="*/ 1324803 w 6270636"/>
                  <a:gd name="connsiteY132" fmla="*/ 1060144 h 2600341"/>
                  <a:gd name="connsiteX133" fmla="*/ 1329315 w 6270636"/>
                  <a:gd name="connsiteY133" fmla="*/ 1067662 h 2600341"/>
                  <a:gd name="connsiteX134" fmla="*/ 1306759 w 6270636"/>
                  <a:gd name="connsiteY134" fmla="*/ 1139842 h 2600341"/>
                  <a:gd name="connsiteX135" fmla="*/ 1293225 w 6270636"/>
                  <a:gd name="connsiteY135" fmla="*/ 1157887 h 2600341"/>
                  <a:gd name="connsiteX136" fmla="*/ 1282698 w 6270636"/>
                  <a:gd name="connsiteY136" fmla="*/ 1249616 h 2600341"/>
                  <a:gd name="connsiteX137" fmla="*/ 1296232 w 6270636"/>
                  <a:gd name="connsiteY137" fmla="*/ 1275180 h 2600341"/>
                  <a:gd name="connsiteX138" fmla="*/ 1314277 w 6270636"/>
                  <a:gd name="connsiteY138" fmla="*/ 1330819 h 2600341"/>
                  <a:gd name="connsiteX139" fmla="*/ 1312773 w 6270636"/>
                  <a:gd name="connsiteY139" fmla="*/ 1338337 h 2600341"/>
                  <a:gd name="connsiteX140" fmla="*/ 1312773 w 6270636"/>
                  <a:gd name="connsiteY140" fmla="*/ 1347360 h 2600341"/>
                  <a:gd name="connsiteX141" fmla="*/ 1330818 w 6270636"/>
                  <a:gd name="connsiteY141" fmla="*/ 1362397 h 2600341"/>
                  <a:gd name="connsiteX142" fmla="*/ 1359390 w 6270636"/>
                  <a:gd name="connsiteY142" fmla="*/ 1392472 h 2600341"/>
                  <a:gd name="connsiteX143" fmla="*/ 1362397 w 6270636"/>
                  <a:gd name="connsiteY143" fmla="*/ 1399991 h 2600341"/>
                  <a:gd name="connsiteX144" fmla="*/ 1375931 w 6270636"/>
                  <a:gd name="connsiteY144" fmla="*/ 1399991 h 2600341"/>
                  <a:gd name="connsiteX145" fmla="*/ 1378938 w 6270636"/>
                  <a:gd name="connsiteY145" fmla="*/ 1398487 h 2600341"/>
                  <a:gd name="connsiteX146" fmla="*/ 1467660 w 6270636"/>
                  <a:gd name="connsiteY146" fmla="*/ 1427059 h 2600341"/>
                  <a:gd name="connsiteX147" fmla="*/ 1493223 w 6270636"/>
                  <a:gd name="connsiteY147" fmla="*/ 1448111 h 2600341"/>
                  <a:gd name="connsiteX148" fmla="*/ 1497735 w 6270636"/>
                  <a:gd name="connsiteY148" fmla="*/ 1451119 h 2600341"/>
                  <a:gd name="connsiteX149" fmla="*/ 1589463 w 6270636"/>
                  <a:gd name="connsiteY149" fmla="*/ 1484201 h 2600341"/>
                  <a:gd name="connsiteX150" fmla="*/ 1548862 w 6270636"/>
                  <a:gd name="connsiteY150" fmla="*/ 1448111 h 2600341"/>
                  <a:gd name="connsiteX151" fmla="*/ 1542847 w 6270636"/>
                  <a:gd name="connsiteY151" fmla="*/ 1446607 h 2600341"/>
                  <a:gd name="connsiteX152" fmla="*/ 1509765 w 6270636"/>
                  <a:gd name="connsiteY152" fmla="*/ 1430066 h 2600341"/>
                  <a:gd name="connsiteX153" fmla="*/ 1506757 w 6270636"/>
                  <a:gd name="connsiteY153" fmla="*/ 1384953 h 2600341"/>
                  <a:gd name="connsiteX154" fmla="*/ 1509765 w 6270636"/>
                  <a:gd name="connsiteY154" fmla="*/ 1377435 h 2600341"/>
                  <a:gd name="connsiteX155" fmla="*/ 1512772 w 6270636"/>
                  <a:gd name="connsiteY155" fmla="*/ 1342848 h 2600341"/>
                  <a:gd name="connsiteX156" fmla="*/ 1500742 w 6270636"/>
                  <a:gd name="connsiteY156" fmla="*/ 1338337 h 2600341"/>
                  <a:gd name="connsiteX157" fmla="*/ 1493223 w 6270636"/>
                  <a:gd name="connsiteY157" fmla="*/ 1347360 h 2600341"/>
                  <a:gd name="connsiteX158" fmla="*/ 1487208 w 6270636"/>
                  <a:gd name="connsiteY158" fmla="*/ 1357886 h 2600341"/>
                  <a:gd name="connsiteX159" fmla="*/ 1466156 w 6270636"/>
                  <a:gd name="connsiteY159" fmla="*/ 1366909 h 2600341"/>
                  <a:gd name="connsiteX160" fmla="*/ 1443600 w 6270636"/>
                  <a:gd name="connsiteY160" fmla="*/ 1359390 h 2600341"/>
                  <a:gd name="connsiteX161" fmla="*/ 1419540 w 6270636"/>
                  <a:gd name="connsiteY161" fmla="*/ 1326307 h 2600341"/>
                  <a:gd name="connsiteX162" fmla="*/ 1418036 w 6270636"/>
                  <a:gd name="connsiteY162" fmla="*/ 1264653 h 2600341"/>
                  <a:gd name="connsiteX163" fmla="*/ 1446607 w 6270636"/>
                  <a:gd name="connsiteY163" fmla="*/ 1249616 h 2600341"/>
                  <a:gd name="connsiteX164" fmla="*/ 1497735 w 6270636"/>
                  <a:gd name="connsiteY164" fmla="*/ 1264653 h 2600341"/>
                  <a:gd name="connsiteX165" fmla="*/ 1530817 w 6270636"/>
                  <a:gd name="connsiteY165" fmla="*/ 1243601 h 2600341"/>
                  <a:gd name="connsiteX166" fmla="*/ 1551870 w 6270636"/>
                  <a:gd name="connsiteY166" fmla="*/ 1245105 h 2600341"/>
                  <a:gd name="connsiteX167" fmla="*/ 1569915 w 6270636"/>
                  <a:gd name="connsiteY167" fmla="*/ 1276684 h 2600341"/>
                  <a:gd name="connsiteX168" fmla="*/ 1569915 w 6270636"/>
                  <a:gd name="connsiteY168" fmla="*/ 1282699 h 2600341"/>
                  <a:gd name="connsiteX169" fmla="*/ 1604501 w 6270636"/>
                  <a:gd name="connsiteY169" fmla="*/ 1312774 h 2600341"/>
                  <a:gd name="connsiteX170" fmla="*/ 1595478 w 6270636"/>
                  <a:gd name="connsiteY170" fmla="*/ 1293225 h 2600341"/>
                  <a:gd name="connsiteX171" fmla="*/ 1589463 w 6270636"/>
                  <a:gd name="connsiteY171" fmla="*/ 1281195 h 2600341"/>
                  <a:gd name="connsiteX172" fmla="*/ 1596982 w 6270636"/>
                  <a:gd name="connsiteY172" fmla="*/ 1243601 h 2600341"/>
                  <a:gd name="connsiteX173" fmla="*/ 1604501 w 6270636"/>
                  <a:gd name="connsiteY173" fmla="*/ 1239090 h 2600341"/>
                  <a:gd name="connsiteX174" fmla="*/ 1621042 w 6270636"/>
                  <a:gd name="connsiteY174" fmla="*/ 1204504 h 2600341"/>
                  <a:gd name="connsiteX175" fmla="*/ 1678185 w 6270636"/>
                  <a:gd name="connsiteY175" fmla="*/ 1168414 h 2600341"/>
                  <a:gd name="connsiteX176" fmla="*/ 1684200 w 6270636"/>
                  <a:gd name="connsiteY176" fmla="*/ 1165406 h 2600341"/>
                  <a:gd name="connsiteX177" fmla="*/ 1696230 w 6270636"/>
                  <a:gd name="connsiteY177" fmla="*/ 1159391 h 2600341"/>
                  <a:gd name="connsiteX178" fmla="*/ 1700741 w 6270636"/>
                  <a:gd name="connsiteY178" fmla="*/ 1138339 h 2600341"/>
                  <a:gd name="connsiteX179" fmla="*/ 1687207 w 6270636"/>
                  <a:gd name="connsiteY179" fmla="*/ 1124805 h 2600341"/>
                  <a:gd name="connsiteX180" fmla="*/ 1676681 w 6270636"/>
                  <a:gd name="connsiteY180" fmla="*/ 1123301 h 2600341"/>
                  <a:gd name="connsiteX181" fmla="*/ 1681192 w 6270636"/>
                  <a:gd name="connsiteY181" fmla="*/ 1112775 h 2600341"/>
                  <a:gd name="connsiteX182" fmla="*/ 1730816 w 6270636"/>
                  <a:gd name="connsiteY182" fmla="*/ 1091722 h 2600341"/>
                  <a:gd name="connsiteX183" fmla="*/ 1738335 w 6270636"/>
                  <a:gd name="connsiteY183" fmla="*/ 1091722 h 2600341"/>
                  <a:gd name="connsiteX184" fmla="*/ 1775928 w 6270636"/>
                  <a:gd name="connsiteY184" fmla="*/ 1090219 h 2600341"/>
                  <a:gd name="connsiteX185" fmla="*/ 1787958 w 6270636"/>
                  <a:gd name="connsiteY185" fmla="*/ 1075181 h 2600341"/>
                  <a:gd name="connsiteX186" fmla="*/ 1784951 w 6270636"/>
                  <a:gd name="connsiteY186" fmla="*/ 1063151 h 2600341"/>
                  <a:gd name="connsiteX187" fmla="*/ 1780440 w 6270636"/>
                  <a:gd name="connsiteY187" fmla="*/ 1060144 h 2600341"/>
                  <a:gd name="connsiteX188" fmla="*/ 1766906 w 6270636"/>
                  <a:gd name="connsiteY188" fmla="*/ 1046610 h 2600341"/>
                  <a:gd name="connsiteX189" fmla="*/ 1771417 w 6270636"/>
                  <a:gd name="connsiteY189" fmla="*/ 1024054 h 2600341"/>
                  <a:gd name="connsiteX190" fmla="*/ 1774425 w 6270636"/>
                  <a:gd name="connsiteY190" fmla="*/ 1012024 h 2600341"/>
                  <a:gd name="connsiteX191" fmla="*/ 1766906 w 6270636"/>
                  <a:gd name="connsiteY191" fmla="*/ 1007512 h 2600341"/>
                  <a:gd name="connsiteX192" fmla="*/ 1387961 w 6270636"/>
                  <a:gd name="connsiteY192" fmla="*/ 1073677 h 2600341"/>
                  <a:gd name="connsiteX193" fmla="*/ 1384953 w 6270636"/>
                  <a:gd name="connsiteY193" fmla="*/ 1075181 h 2600341"/>
                  <a:gd name="connsiteX194" fmla="*/ 1381946 w 6270636"/>
                  <a:gd name="connsiteY194" fmla="*/ 1073677 h 2600341"/>
                  <a:gd name="connsiteX195" fmla="*/ 1366909 w 6270636"/>
                  <a:gd name="connsiteY195" fmla="*/ 1054129 h 2600341"/>
                  <a:gd name="connsiteX196" fmla="*/ 1371420 w 6270636"/>
                  <a:gd name="connsiteY196" fmla="*/ 1027061 h 2600341"/>
                  <a:gd name="connsiteX197" fmla="*/ 1372923 w 6270636"/>
                  <a:gd name="connsiteY197" fmla="*/ 1025557 h 2600341"/>
                  <a:gd name="connsiteX198" fmla="*/ 1374427 w 6270636"/>
                  <a:gd name="connsiteY198" fmla="*/ 1024054 h 2600341"/>
                  <a:gd name="connsiteX199" fmla="*/ 1556381 w 6270636"/>
                  <a:gd name="connsiteY199" fmla="*/ 965407 h 2600341"/>
                  <a:gd name="connsiteX200" fmla="*/ 1580441 w 6270636"/>
                  <a:gd name="connsiteY200" fmla="*/ 965407 h 2600341"/>
                  <a:gd name="connsiteX201" fmla="*/ 1618035 w 6270636"/>
                  <a:gd name="connsiteY201" fmla="*/ 954881 h 2600341"/>
                  <a:gd name="connsiteX202" fmla="*/ 1559388 w 6270636"/>
                  <a:gd name="connsiteY202" fmla="*/ 818040 h 2600341"/>
                  <a:gd name="connsiteX203" fmla="*/ 1526306 w 6270636"/>
                  <a:gd name="connsiteY203" fmla="*/ 768416 h 2600341"/>
                  <a:gd name="connsiteX204" fmla="*/ 1505253 w 6270636"/>
                  <a:gd name="connsiteY204" fmla="*/ 735334 h 2600341"/>
                  <a:gd name="connsiteX205" fmla="*/ 1473675 w 6270636"/>
                  <a:gd name="connsiteY205" fmla="*/ 727815 h 2600341"/>
                  <a:gd name="connsiteX206" fmla="*/ 1260142 w 6270636"/>
                  <a:gd name="connsiteY206" fmla="*/ 487215 h 2600341"/>
                  <a:gd name="connsiteX207" fmla="*/ 1258638 w 6270636"/>
                  <a:gd name="connsiteY207" fmla="*/ 473681 h 2600341"/>
                  <a:gd name="connsiteX208" fmla="*/ 1270668 w 6270636"/>
                  <a:gd name="connsiteY208" fmla="*/ 479696 h 2600341"/>
                  <a:gd name="connsiteX209" fmla="*/ 1360893 w 6270636"/>
                  <a:gd name="connsiteY209" fmla="*/ 502252 h 2600341"/>
                  <a:gd name="connsiteX210" fmla="*/ 1461645 w 6270636"/>
                  <a:gd name="connsiteY210" fmla="*/ 530824 h 2600341"/>
                  <a:gd name="connsiteX211" fmla="*/ 1539840 w 6270636"/>
                  <a:gd name="connsiteY211" fmla="*/ 652627 h 2600341"/>
                  <a:gd name="connsiteX212" fmla="*/ 1554877 w 6270636"/>
                  <a:gd name="connsiteY212" fmla="*/ 705259 h 2600341"/>
                  <a:gd name="connsiteX213" fmla="*/ 1565403 w 6270636"/>
                  <a:gd name="connsiteY213" fmla="*/ 732326 h 2600341"/>
                  <a:gd name="connsiteX214" fmla="*/ 1542847 w 6270636"/>
                  <a:gd name="connsiteY214" fmla="*/ 714281 h 2600341"/>
                  <a:gd name="connsiteX215" fmla="*/ 1518787 w 6270636"/>
                  <a:gd name="connsiteY215" fmla="*/ 694732 h 2600341"/>
                  <a:gd name="connsiteX216" fmla="*/ 1449615 w 6270636"/>
                  <a:gd name="connsiteY216" fmla="*/ 642101 h 2600341"/>
                  <a:gd name="connsiteX217" fmla="*/ 1515780 w 6270636"/>
                  <a:gd name="connsiteY217" fmla="*/ 723304 h 2600341"/>
                  <a:gd name="connsiteX218" fmla="*/ 1569915 w 6270636"/>
                  <a:gd name="connsiteY218" fmla="*/ 756386 h 2600341"/>
                  <a:gd name="connsiteX219" fmla="*/ 1593975 w 6270636"/>
                  <a:gd name="connsiteY219" fmla="*/ 786461 h 2600341"/>
                  <a:gd name="connsiteX220" fmla="*/ 1625553 w 6270636"/>
                  <a:gd name="connsiteY220" fmla="*/ 821047 h 2600341"/>
                  <a:gd name="connsiteX221" fmla="*/ 1628561 w 6270636"/>
                  <a:gd name="connsiteY221" fmla="*/ 673680 h 2600341"/>
                  <a:gd name="connsiteX222" fmla="*/ 1613523 w 6270636"/>
                  <a:gd name="connsiteY222" fmla="*/ 646612 h 2600341"/>
                  <a:gd name="connsiteX223" fmla="*/ 1610516 w 6270636"/>
                  <a:gd name="connsiteY223" fmla="*/ 642101 h 2600341"/>
                  <a:gd name="connsiteX224" fmla="*/ 1580441 w 6270636"/>
                  <a:gd name="connsiteY224" fmla="*/ 542854 h 2600341"/>
                  <a:gd name="connsiteX225" fmla="*/ 1533825 w 6270636"/>
                  <a:gd name="connsiteY225" fmla="*/ 419546 h 2600341"/>
                  <a:gd name="connsiteX226" fmla="*/ 1512772 w 6270636"/>
                  <a:gd name="connsiteY226" fmla="*/ 395486 h 2600341"/>
                  <a:gd name="connsiteX227" fmla="*/ 1460141 w 6270636"/>
                  <a:gd name="connsiteY227" fmla="*/ 272179 h 2600341"/>
                  <a:gd name="connsiteX228" fmla="*/ 1478186 w 6270636"/>
                  <a:gd name="connsiteY228" fmla="*/ 172931 h 2600341"/>
                  <a:gd name="connsiteX229" fmla="*/ 1491720 w 6270636"/>
                  <a:gd name="connsiteY229" fmla="*/ 33083 h 2600341"/>
                  <a:gd name="connsiteX230" fmla="*/ 1484201 w 6270636"/>
                  <a:gd name="connsiteY230" fmla="*/ 0 h 2600341"/>
                  <a:gd name="connsiteX231" fmla="*/ 1505253 w 6270636"/>
                  <a:gd name="connsiteY231" fmla="*/ 27068 h 2600341"/>
                  <a:gd name="connsiteX232" fmla="*/ 1565403 w 6270636"/>
                  <a:gd name="connsiteY232" fmla="*/ 79699 h 2600341"/>
                  <a:gd name="connsiteX233" fmla="*/ 1622546 w 6270636"/>
                  <a:gd name="connsiteY233" fmla="*/ 127819 h 2600341"/>
                  <a:gd name="connsiteX234" fmla="*/ 1661643 w 6270636"/>
                  <a:gd name="connsiteY234" fmla="*/ 354885 h 2600341"/>
                  <a:gd name="connsiteX235" fmla="*/ 1616531 w 6270636"/>
                  <a:gd name="connsiteY235" fmla="*/ 410524 h 2600341"/>
                  <a:gd name="connsiteX236" fmla="*/ 1592471 w 6270636"/>
                  <a:gd name="connsiteY236" fmla="*/ 412027 h 2600341"/>
                  <a:gd name="connsiteX237" fmla="*/ 1602997 w 6270636"/>
                  <a:gd name="connsiteY237" fmla="*/ 464659 h 2600341"/>
                  <a:gd name="connsiteX238" fmla="*/ 1613523 w 6270636"/>
                  <a:gd name="connsiteY238" fmla="*/ 514282 h 2600341"/>
                  <a:gd name="connsiteX239" fmla="*/ 1624050 w 6270636"/>
                  <a:gd name="connsiteY239" fmla="*/ 566914 h 2600341"/>
                  <a:gd name="connsiteX240" fmla="*/ 1643598 w 6270636"/>
                  <a:gd name="connsiteY240" fmla="*/ 670672 h 2600341"/>
                  <a:gd name="connsiteX241" fmla="*/ 1657132 w 6270636"/>
                  <a:gd name="connsiteY241" fmla="*/ 681199 h 2600341"/>
                  <a:gd name="connsiteX242" fmla="*/ 1670666 w 6270636"/>
                  <a:gd name="connsiteY242" fmla="*/ 669169 h 2600341"/>
                  <a:gd name="connsiteX243" fmla="*/ 1672170 w 6270636"/>
                  <a:gd name="connsiteY243" fmla="*/ 598492 h 2600341"/>
                  <a:gd name="connsiteX244" fmla="*/ 1681192 w 6270636"/>
                  <a:gd name="connsiteY244" fmla="*/ 496237 h 2600341"/>
                  <a:gd name="connsiteX245" fmla="*/ 1786455 w 6270636"/>
                  <a:gd name="connsiteY245" fmla="*/ 434584 h 2600341"/>
                  <a:gd name="connsiteX246" fmla="*/ 1870665 w 6270636"/>
                  <a:gd name="connsiteY246" fmla="*/ 392479 h 2600341"/>
                  <a:gd name="connsiteX247" fmla="*/ 1887206 w 6270636"/>
                  <a:gd name="connsiteY247" fmla="*/ 378945 h 2600341"/>
                  <a:gd name="connsiteX248" fmla="*/ 1884198 w 6270636"/>
                  <a:gd name="connsiteY248" fmla="*/ 399997 h 2600341"/>
                  <a:gd name="connsiteX249" fmla="*/ 1822544 w 6270636"/>
                  <a:gd name="connsiteY249" fmla="*/ 514282 h 2600341"/>
                  <a:gd name="connsiteX250" fmla="*/ 1783447 w 6270636"/>
                  <a:gd name="connsiteY250" fmla="*/ 569921 h 2600341"/>
                  <a:gd name="connsiteX251" fmla="*/ 1806003 w 6270636"/>
                  <a:gd name="connsiteY251" fmla="*/ 548869 h 2600341"/>
                  <a:gd name="connsiteX252" fmla="*/ 1860138 w 6270636"/>
                  <a:gd name="connsiteY252" fmla="*/ 491726 h 2600341"/>
                  <a:gd name="connsiteX253" fmla="*/ 1893221 w 6270636"/>
                  <a:gd name="connsiteY253" fmla="*/ 412027 h 2600341"/>
                  <a:gd name="connsiteX254" fmla="*/ 1900740 w 6270636"/>
                  <a:gd name="connsiteY254" fmla="*/ 387967 h 2600341"/>
                  <a:gd name="connsiteX255" fmla="*/ 1908258 w 6270636"/>
                  <a:gd name="connsiteY255" fmla="*/ 366915 h 2600341"/>
                  <a:gd name="connsiteX256" fmla="*/ 1914273 w 6270636"/>
                  <a:gd name="connsiteY256" fmla="*/ 387967 h 2600341"/>
                  <a:gd name="connsiteX257" fmla="*/ 1804500 w 6270636"/>
                  <a:gd name="connsiteY257" fmla="*/ 694732 h 2600341"/>
                  <a:gd name="connsiteX258" fmla="*/ 1733823 w 6270636"/>
                  <a:gd name="connsiteY258" fmla="*/ 711274 h 2600341"/>
                  <a:gd name="connsiteX259" fmla="*/ 1694726 w 6270636"/>
                  <a:gd name="connsiteY259" fmla="*/ 720296 h 2600341"/>
                  <a:gd name="connsiteX260" fmla="*/ 1696230 w 6270636"/>
                  <a:gd name="connsiteY260" fmla="*/ 799995 h 2600341"/>
                  <a:gd name="connsiteX261" fmla="*/ 1694726 w 6270636"/>
                  <a:gd name="connsiteY261" fmla="*/ 905257 h 2600341"/>
                  <a:gd name="connsiteX262" fmla="*/ 1690215 w 6270636"/>
                  <a:gd name="connsiteY262" fmla="*/ 960896 h 2600341"/>
                  <a:gd name="connsiteX263" fmla="*/ 2302241 w 6270636"/>
                  <a:gd name="connsiteY263" fmla="*/ 1601494 h 2600341"/>
                  <a:gd name="connsiteX264" fmla="*/ 2175926 w 6270636"/>
                  <a:gd name="connsiteY264" fmla="*/ 1975927 h 2600341"/>
                  <a:gd name="connsiteX265" fmla="*/ 2169911 w 6270636"/>
                  <a:gd name="connsiteY265" fmla="*/ 1975927 h 2600341"/>
                  <a:gd name="connsiteX266" fmla="*/ 2165399 w 6270636"/>
                  <a:gd name="connsiteY266" fmla="*/ 1975927 h 2600341"/>
                  <a:gd name="connsiteX267" fmla="*/ 2135324 w 6270636"/>
                  <a:gd name="connsiteY267" fmla="*/ 1969912 h 2600341"/>
                  <a:gd name="connsiteX268" fmla="*/ 2088708 w 6270636"/>
                  <a:gd name="connsiteY268" fmla="*/ 1963897 h 2600341"/>
                  <a:gd name="connsiteX269" fmla="*/ 2036077 w 6270636"/>
                  <a:gd name="connsiteY269" fmla="*/ 2006002 h 2600341"/>
                  <a:gd name="connsiteX270" fmla="*/ 2015024 w 6270636"/>
                  <a:gd name="connsiteY270" fmla="*/ 2033070 h 2600341"/>
                  <a:gd name="connsiteX271" fmla="*/ 2009010 w 6270636"/>
                  <a:gd name="connsiteY271" fmla="*/ 2039085 h 2600341"/>
                  <a:gd name="connsiteX272" fmla="*/ 2002994 w 6270636"/>
                  <a:gd name="connsiteY272" fmla="*/ 2031566 h 2600341"/>
                  <a:gd name="connsiteX273" fmla="*/ 1960890 w 6270636"/>
                  <a:gd name="connsiteY273" fmla="*/ 2007506 h 2600341"/>
                  <a:gd name="connsiteX274" fmla="*/ 1899236 w 6270636"/>
                  <a:gd name="connsiteY274" fmla="*/ 2024047 h 2600341"/>
                  <a:gd name="connsiteX275" fmla="*/ 1882694 w 6270636"/>
                  <a:gd name="connsiteY275" fmla="*/ 2109761 h 2600341"/>
                  <a:gd name="connsiteX276" fmla="*/ 1918785 w 6270636"/>
                  <a:gd name="connsiteY276" fmla="*/ 2045100 h 2600341"/>
                  <a:gd name="connsiteX277" fmla="*/ 1992468 w 6270636"/>
                  <a:gd name="connsiteY277" fmla="*/ 2058633 h 2600341"/>
                  <a:gd name="connsiteX278" fmla="*/ 2022543 w 6270636"/>
                  <a:gd name="connsiteY278" fmla="*/ 2144347 h 2600341"/>
                  <a:gd name="connsiteX279" fmla="*/ 2021040 w 6270636"/>
                  <a:gd name="connsiteY279" fmla="*/ 2148858 h 2600341"/>
                  <a:gd name="connsiteX280" fmla="*/ 2043596 w 6270636"/>
                  <a:gd name="connsiteY280" fmla="*/ 2075175 h 2600341"/>
                  <a:gd name="connsiteX281" fmla="*/ 2063144 w 6270636"/>
                  <a:gd name="connsiteY281" fmla="*/ 2021040 h 2600341"/>
                  <a:gd name="connsiteX282" fmla="*/ 2180437 w 6270636"/>
                  <a:gd name="connsiteY282" fmla="*/ 2025551 h 2600341"/>
                  <a:gd name="connsiteX283" fmla="*/ 2181941 w 6270636"/>
                  <a:gd name="connsiteY283" fmla="*/ 2015025 h 2600341"/>
                  <a:gd name="connsiteX284" fmla="*/ 2299233 w 6270636"/>
                  <a:gd name="connsiteY284" fmla="*/ 2024047 h 2600341"/>
                  <a:gd name="connsiteX285" fmla="*/ 2454119 w 6270636"/>
                  <a:gd name="connsiteY285" fmla="*/ 2111265 h 2600341"/>
                  <a:gd name="connsiteX286" fmla="*/ 2383443 w 6270636"/>
                  <a:gd name="connsiteY286" fmla="*/ 2025551 h 2600341"/>
                  <a:gd name="connsiteX287" fmla="*/ 2353368 w 6270636"/>
                  <a:gd name="connsiteY287" fmla="*/ 2012017 h 2600341"/>
                  <a:gd name="connsiteX288" fmla="*/ 2324797 w 6270636"/>
                  <a:gd name="connsiteY288" fmla="*/ 1999987 h 2600341"/>
                  <a:gd name="connsiteX289" fmla="*/ 2309760 w 6270636"/>
                  <a:gd name="connsiteY289" fmla="*/ 1977431 h 2600341"/>
                  <a:gd name="connsiteX290" fmla="*/ 2284196 w 6270636"/>
                  <a:gd name="connsiteY290" fmla="*/ 1956378 h 2600341"/>
                  <a:gd name="connsiteX291" fmla="*/ 2230061 w 6270636"/>
                  <a:gd name="connsiteY291" fmla="*/ 1947356 h 2600341"/>
                  <a:gd name="connsiteX292" fmla="*/ 2284196 w 6270636"/>
                  <a:gd name="connsiteY292" fmla="*/ 1941341 h 2600341"/>
                  <a:gd name="connsiteX293" fmla="*/ 2449608 w 6270636"/>
                  <a:gd name="connsiteY293" fmla="*/ 2012017 h 2600341"/>
                  <a:gd name="connsiteX294" fmla="*/ 2497728 w 6270636"/>
                  <a:gd name="connsiteY294" fmla="*/ 2051115 h 2600341"/>
                  <a:gd name="connsiteX295" fmla="*/ 2374421 w 6270636"/>
                  <a:gd name="connsiteY295" fmla="*/ 1924800 h 2600341"/>
                  <a:gd name="connsiteX296" fmla="*/ 2285699 w 6270636"/>
                  <a:gd name="connsiteY296" fmla="*/ 1852620 h 2600341"/>
                  <a:gd name="connsiteX297" fmla="*/ 2260136 w 6270636"/>
                  <a:gd name="connsiteY297" fmla="*/ 1825552 h 2600341"/>
                  <a:gd name="connsiteX298" fmla="*/ 2294722 w 6270636"/>
                  <a:gd name="connsiteY298" fmla="*/ 1840590 h 2600341"/>
                  <a:gd name="connsiteX299" fmla="*/ 2500736 w 6270636"/>
                  <a:gd name="connsiteY299" fmla="*/ 1902243 h 2600341"/>
                  <a:gd name="connsiteX300" fmla="*/ 2624043 w 6270636"/>
                  <a:gd name="connsiteY300" fmla="*/ 1882695 h 2600341"/>
                  <a:gd name="connsiteX301" fmla="*/ 2706749 w 6270636"/>
                  <a:gd name="connsiteY301" fmla="*/ 1864650 h 2600341"/>
                  <a:gd name="connsiteX302" fmla="*/ 2723291 w 6270636"/>
                  <a:gd name="connsiteY302" fmla="*/ 1863146 h 2600341"/>
                  <a:gd name="connsiteX303" fmla="*/ 2893214 w 6270636"/>
                  <a:gd name="connsiteY303" fmla="*/ 1872168 h 2600341"/>
                  <a:gd name="connsiteX304" fmla="*/ 2963891 w 6270636"/>
                  <a:gd name="connsiteY304" fmla="*/ 1960890 h 2600341"/>
                  <a:gd name="connsiteX305" fmla="*/ 2944342 w 6270636"/>
                  <a:gd name="connsiteY305" fmla="*/ 2022543 h 2600341"/>
                  <a:gd name="connsiteX306" fmla="*/ 3018025 w 6270636"/>
                  <a:gd name="connsiteY306" fmla="*/ 2039085 h 2600341"/>
                  <a:gd name="connsiteX307" fmla="*/ 3126296 w 6270636"/>
                  <a:gd name="connsiteY307" fmla="*/ 2046603 h 2600341"/>
                  <a:gd name="connsiteX308" fmla="*/ 3154867 w 6270636"/>
                  <a:gd name="connsiteY308" fmla="*/ 2045100 h 2600341"/>
                  <a:gd name="connsiteX309" fmla="*/ 3228550 w 6270636"/>
                  <a:gd name="connsiteY309" fmla="*/ 2027055 h 2600341"/>
                  <a:gd name="connsiteX310" fmla="*/ 4015012 w 6270636"/>
                  <a:gd name="connsiteY310" fmla="*/ 1932318 h 2600341"/>
                  <a:gd name="connsiteX311" fmla="*/ 4688691 w 6270636"/>
                  <a:gd name="connsiteY311" fmla="*/ 2063145 h 2600341"/>
                  <a:gd name="connsiteX312" fmla="*/ 6270636 w 6270636"/>
                  <a:gd name="connsiteY312" fmla="*/ 2063145 h 2600341"/>
                  <a:gd name="connsiteX313" fmla="*/ 6270636 w 6270636"/>
                  <a:gd name="connsiteY313" fmla="*/ 2078182 h 2600341"/>
                  <a:gd name="connsiteX314" fmla="*/ 4690195 w 6270636"/>
                  <a:gd name="connsiteY314" fmla="*/ 2078182 h 2600341"/>
                  <a:gd name="connsiteX315" fmla="*/ 4010500 w 6270636"/>
                  <a:gd name="connsiteY315" fmla="*/ 1944348 h 2600341"/>
                  <a:gd name="connsiteX316" fmla="*/ 3234565 w 6270636"/>
                  <a:gd name="connsiteY316" fmla="*/ 2040588 h 2600341"/>
                  <a:gd name="connsiteX317" fmla="*/ 3157874 w 6270636"/>
                  <a:gd name="connsiteY317" fmla="*/ 2060137 h 2600341"/>
                  <a:gd name="connsiteX318" fmla="*/ 3129303 w 6270636"/>
                  <a:gd name="connsiteY318" fmla="*/ 2061641 h 2600341"/>
                  <a:gd name="connsiteX319" fmla="*/ 3015018 w 6270636"/>
                  <a:gd name="connsiteY319" fmla="*/ 2054122 h 2600341"/>
                  <a:gd name="connsiteX320" fmla="*/ 2933816 w 6270636"/>
                  <a:gd name="connsiteY320" fmla="*/ 2036077 h 2600341"/>
                  <a:gd name="connsiteX321" fmla="*/ 2918778 w 6270636"/>
                  <a:gd name="connsiteY321" fmla="*/ 2046603 h 2600341"/>
                  <a:gd name="connsiteX322" fmla="*/ 2691712 w 6270636"/>
                  <a:gd name="connsiteY322" fmla="*/ 2058633 h 2600341"/>
                  <a:gd name="connsiteX323" fmla="*/ 2685697 w 6270636"/>
                  <a:gd name="connsiteY323" fmla="*/ 2054122 h 2600341"/>
                  <a:gd name="connsiteX324" fmla="*/ 2691712 w 6270636"/>
                  <a:gd name="connsiteY324" fmla="*/ 2048107 h 2600341"/>
                  <a:gd name="connsiteX325" fmla="*/ 2845094 w 6270636"/>
                  <a:gd name="connsiteY325" fmla="*/ 2018032 h 2600341"/>
                  <a:gd name="connsiteX326" fmla="*/ 2858628 w 6270636"/>
                  <a:gd name="connsiteY326" fmla="*/ 2018032 h 2600341"/>
                  <a:gd name="connsiteX327" fmla="*/ 2929304 w 6270636"/>
                  <a:gd name="connsiteY327" fmla="*/ 2021040 h 2600341"/>
                  <a:gd name="connsiteX328" fmla="*/ 2951861 w 6270636"/>
                  <a:gd name="connsiteY328" fmla="*/ 1962393 h 2600341"/>
                  <a:gd name="connsiteX329" fmla="*/ 2890207 w 6270636"/>
                  <a:gd name="connsiteY329" fmla="*/ 1885702 h 2600341"/>
                  <a:gd name="connsiteX330" fmla="*/ 2727802 w 6270636"/>
                  <a:gd name="connsiteY330" fmla="*/ 1878183 h 2600341"/>
                  <a:gd name="connsiteX331" fmla="*/ 2711261 w 6270636"/>
                  <a:gd name="connsiteY331" fmla="*/ 1879687 h 2600341"/>
                  <a:gd name="connsiteX332" fmla="*/ 2630058 w 6270636"/>
                  <a:gd name="connsiteY332" fmla="*/ 1897732 h 2600341"/>
                  <a:gd name="connsiteX333" fmla="*/ 2502240 w 6270636"/>
                  <a:gd name="connsiteY333" fmla="*/ 1917281 h 2600341"/>
                  <a:gd name="connsiteX334" fmla="*/ 2330812 w 6270636"/>
                  <a:gd name="connsiteY334" fmla="*/ 1873672 h 2600341"/>
                  <a:gd name="connsiteX335" fmla="*/ 2384947 w 6270636"/>
                  <a:gd name="connsiteY335" fmla="*/ 1914273 h 2600341"/>
                  <a:gd name="connsiteX336" fmla="*/ 2521788 w 6270636"/>
                  <a:gd name="connsiteY336" fmla="*/ 2069160 h 2600341"/>
                  <a:gd name="connsiteX337" fmla="*/ 2527803 w 6270636"/>
                  <a:gd name="connsiteY337" fmla="*/ 2087205 h 2600341"/>
                  <a:gd name="connsiteX338" fmla="*/ 2511262 w 6270636"/>
                  <a:gd name="connsiteY338" fmla="*/ 2076678 h 2600341"/>
                  <a:gd name="connsiteX339" fmla="*/ 2440586 w 6270636"/>
                  <a:gd name="connsiteY339" fmla="*/ 2022543 h 2600341"/>
                  <a:gd name="connsiteX340" fmla="*/ 2314271 w 6270636"/>
                  <a:gd name="connsiteY340" fmla="*/ 1954875 h 2600341"/>
                  <a:gd name="connsiteX341" fmla="*/ 2323293 w 6270636"/>
                  <a:gd name="connsiteY341" fmla="*/ 1971416 h 2600341"/>
                  <a:gd name="connsiteX342" fmla="*/ 2333819 w 6270636"/>
                  <a:gd name="connsiteY342" fmla="*/ 1987957 h 2600341"/>
                  <a:gd name="connsiteX343" fmla="*/ 2359383 w 6270636"/>
                  <a:gd name="connsiteY343" fmla="*/ 1998483 h 2600341"/>
                  <a:gd name="connsiteX344" fmla="*/ 2392466 w 6270636"/>
                  <a:gd name="connsiteY344" fmla="*/ 2013521 h 2600341"/>
                  <a:gd name="connsiteX345" fmla="*/ 2476676 w 6270636"/>
                  <a:gd name="connsiteY345" fmla="*/ 2132317 h 2600341"/>
                  <a:gd name="connsiteX346" fmla="*/ 2482691 w 6270636"/>
                  <a:gd name="connsiteY346" fmla="*/ 2154873 h 2600341"/>
                  <a:gd name="connsiteX347" fmla="*/ 2464646 w 6270636"/>
                  <a:gd name="connsiteY347" fmla="*/ 2139836 h 2600341"/>
                  <a:gd name="connsiteX348" fmla="*/ 2293218 w 6270636"/>
                  <a:gd name="connsiteY348" fmla="*/ 2039085 h 2600341"/>
                  <a:gd name="connsiteX349" fmla="*/ 2193971 w 6270636"/>
                  <a:gd name="connsiteY349" fmla="*/ 2024047 h 2600341"/>
                  <a:gd name="connsiteX350" fmla="*/ 2225549 w 6270636"/>
                  <a:gd name="connsiteY350" fmla="*/ 2060137 h 2600341"/>
                  <a:gd name="connsiteX351" fmla="*/ 2258632 w 6270636"/>
                  <a:gd name="connsiteY351" fmla="*/ 2085701 h 2600341"/>
                  <a:gd name="connsiteX352" fmla="*/ 2381940 w 6270636"/>
                  <a:gd name="connsiteY352" fmla="*/ 2227053 h 2600341"/>
                  <a:gd name="connsiteX353" fmla="*/ 2378932 w 6270636"/>
                  <a:gd name="connsiteY353" fmla="*/ 2299233 h 2600341"/>
                  <a:gd name="connsiteX354" fmla="*/ 2421037 w 6270636"/>
                  <a:gd name="connsiteY354" fmla="*/ 2332316 h 2600341"/>
                  <a:gd name="connsiteX355" fmla="*/ 2396977 w 6270636"/>
                  <a:gd name="connsiteY355" fmla="*/ 2431563 h 2600341"/>
                  <a:gd name="connsiteX356" fmla="*/ 2252617 w 6270636"/>
                  <a:gd name="connsiteY356" fmla="*/ 2485698 h 2600341"/>
                  <a:gd name="connsiteX357" fmla="*/ 2246602 w 6270636"/>
                  <a:gd name="connsiteY357" fmla="*/ 2485698 h 2600341"/>
                  <a:gd name="connsiteX358" fmla="*/ 2219535 w 6270636"/>
                  <a:gd name="connsiteY358" fmla="*/ 2572916 h 2600341"/>
                  <a:gd name="connsiteX359" fmla="*/ 2118783 w 6270636"/>
                  <a:gd name="connsiteY359" fmla="*/ 2599983 h 2600341"/>
                  <a:gd name="connsiteX360" fmla="*/ 2087204 w 6270636"/>
                  <a:gd name="connsiteY360" fmla="*/ 2587953 h 2600341"/>
                  <a:gd name="connsiteX361" fmla="*/ 2078182 w 6270636"/>
                  <a:gd name="connsiteY361" fmla="*/ 2556375 h 2600341"/>
                  <a:gd name="connsiteX362" fmla="*/ 2162392 w 6270636"/>
                  <a:gd name="connsiteY362" fmla="*/ 2485698 h 2600341"/>
                  <a:gd name="connsiteX363" fmla="*/ 2228557 w 6270636"/>
                  <a:gd name="connsiteY363" fmla="*/ 2470661 h 2600341"/>
                  <a:gd name="connsiteX364" fmla="*/ 2166903 w 6270636"/>
                  <a:gd name="connsiteY364" fmla="*/ 2347353 h 2600341"/>
                  <a:gd name="connsiteX365" fmla="*/ 2163896 w 6270636"/>
                  <a:gd name="connsiteY365" fmla="*/ 2342842 h 2600341"/>
                  <a:gd name="connsiteX366" fmla="*/ 2054122 w 6270636"/>
                  <a:gd name="connsiteY366" fmla="*/ 2103746 h 2600341"/>
                  <a:gd name="connsiteX367" fmla="*/ 2067656 w 6270636"/>
                  <a:gd name="connsiteY367" fmla="*/ 2099235 h 2600341"/>
                  <a:gd name="connsiteX368" fmla="*/ 2093219 w 6270636"/>
                  <a:gd name="connsiteY368" fmla="*/ 2132317 h 2600341"/>
                  <a:gd name="connsiteX369" fmla="*/ 2151866 w 6270636"/>
                  <a:gd name="connsiteY369" fmla="*/ 2099235 h 2600341"/>
                  <a:gd name="connsiteX370" fmla="*/ 2168407 w 6270636"/>
                  <a:gd name="connsiteY370" fmla="*/ 2037581 h 2600341"/>
                  <a:gd name="connsiteX371" fmla="*/ 2069160 w 6270636"/>
                  <a:gd name="connsiteY371" fmla="*/ 2034573 h 2600341"/>
                  <a:gd name="connsiteX372" fmla="*/ 2055626 w 6270636"/>
                  <a:gd name="connsiteY372" fmla="*/ 2078182 h 2600341"/>
                  <a:gd name="connsiteX373" fmla="*/ 2013521 w 6270636"/>
                  <a:gd name="connsiteY373" fmla="*/ 2174422 h 2600341"/>
                  <a:gd name="connsiteX374" fmla="*/ 1983446 w 6270636"/>
                  <a:gd name="connsiteY374" fmla="*/ 2186452 h 2600341"/>
                  <a:gd name="connsiteX375" fmla="*/ 1957882 w 6270636"/>
                  <a:gd name="connsiteY375" fmla="*/ 2193971 h 2600341"/>
                  <a:gd name="connsiteX376" fmla="*/ 1893221 w 6270636"/>
                  <a:gd name="connsiteY376" fmla="*/ 2162392 h 2600341"/>
                  <a:gd name="connsiteX377" fmla="*/ 1903747 w 6270636"/>
                  <a:gd name="connsiteY377" fmla="*/ 2199986 h 2600341"/>
                  <a:gd name="connsiteX378" fmla="*/ 1911266 w 6270636"/>
                  <a:gd name="connsiteY378" fmla="*/ 2215023 h 2600341"/>
                  <a:gd name="connsiteX379" fmla="*/ 1965401 w 6270636"/>
                  <a:gd name="connsiteY379" fmla="*/ 2345850 h 2600341"/>
                  <a:gd name="connsiteX380" fmla="*/ 1981942 w 6270636"/>
                  <a:gd name="connsiteY380" fmla="*/ 2390962 h 2600341"/>
                  <a:gd name="connsiteX381" fmla="*/ 1996980 w 6270636"/>
                  <a:gd name="connsiteY381" fmla="*/ 2425548 h 2600341"/>
                  <a:gd name="connsiteX382" fmla="*/ 2034573 w 6270636"/>
                  <a:gd name="connsiteY382" fmla="*/ 2563893 h 2600341"/>
                  <a:gd name="connsiteX383" fmla="*/ 2001491 w 6270636"/>
                  <a:gd name="connsiteY383" fmla="*/ 2598479 h 2600341"/>
                  <a:gd name="connsiteX384" fmla="*/ 1990965 w 6270636"/>
                  <a:gd name="connsiteY384" fmla="*/ 2598479 h 2600341"/>
                  <a:gd name="connsiteX385" fmla="*/ 1825552 w 6270636"/>
                  <a:gd name="connsiteY385" fmla="*/ 2434571 h 2600341"/>
                  <a:gd name="connsiteX386" fmla="*/ 1887206 w 6270636"/>
                  <a:gd name="connsiteY386" fmla="*/ 2529307 h 2600341"/>
                  <a:gd name="connsiteX387" fmla="*/ 1999987 w 6270636"/>
                  <a:gd name="connsiteY387" fmla="*/ 2581938 h 2600341"/>
                  <a:gd name="connsiteX388" fmla="*/ 2022543 w 6270636"/>
                  <a:gd name="connsiteY388" fmla="*/ 2559382 h 2600341"/>
                  <a:gd name="connsiteX389" fmla="*/ 1984949 w 6270636"/>
                  <a:gd name="connsiteY389" fmla="*/ 2430060 h 2600341"/>
                  <a:gd name="connsiteX390" fmla="*/ 1969912 w 6270636"/>
                  <a:gd name="connsiteY390" fmla="*/ 2395473 h 2600341"/>
                  <a:gd name="connsiteX391" fmla="*/ 1953371 w 6270636"/>
                  <a:gd name="connsiteY391" fmla="*/ 2348857 h 2600341"/>
                  <a:gd name="connsiteX392" fmla="*/ 1914273 w 6270636"/>
                  <a:gd name="connsiteY392" fmla="*/ 2249610 h 2600341"/>
                  <a:gd name="connsiteX393" fmla="*/ 1911266 w 6270636"/>
                  <a:gd name="connsiteY393" fmla="*/ 2261640 h 2600341"/>
                  <a:gd name="connsiteX394" fmla="*/ 1887206 w 6270636"/>
                  <a:gd name="connsiteY394" fmla="*/ 2293218 h 2600341"/>
                  <a:gd name="connsiteX395" fmla="*/ 1848108 w 6270636"/>
                  <a:gd name="connsiteY395" fmla="*/ 2296226 h 2600341"/>
                  <a:gd name="connsiteX396" fmla="*/ 1828560 w 6270636"/>
                  <a:gd name="connsiteY396" fmla="*/ 2287203 h 2600341"/>
                  <a:gd name="connsiteX397" fmla="*/ 1772921 w 6270636"/>
                  <a:gd name="connsiteY397" fmla="*/ 2282692 h 2600341"/>
                  <a:gd name="connsiteX398" fmla="*/ 1769913 w 6270636"/>
                  <a:gd name="connsiteY398" fmla="*/ 2285700 h 2600341"/>
                  <a:gd name="connsiteX399" fmla="*/ 1816530 w 6270636"/>
                  <a:gd name="connsiteY399" fmla="*/ 2415022 h 2600341"/>
                  <a:gd name="connsiteX400" fmla="*/ 1825552 w 6270636"/>
                  <a:gd name="connsiteY400" fmla="*/ 2434571 h 2600341"/>
                  <a:gd name="connsiteX401" fmla="*/ 2233068 w 6270636"/>
                  <a:gd name="connsiteY401" fmla="*/ 2482691 h 2600341"/>
                  <a:gd name="connsiteX402" fmla="*/ 2169911 w 6270636"/>
                  <a:gd name="connsiteY402" fmla="*/ 2496225 h 2600341"/>
                  <a:gd name="connsiteX403" fmla="*/ 2094723 w 6270636"/>
                  <a:gd name="connsiteY403" fmla="*/ 2556375 h 2600341"/>
                  <a:gd name="connsiteX404" fmla="*/ 2100738 w 6270636"/>
                  <a:gd name="connsiteY404" fmla="*/ 2574420 h 2600341"/>
                  <a:gd name="connsiteX405" fmla="*/ 2121791 w 6270636"/>
                  <a:gd name="connsiteY405" fmla="*/ 2581938 h 2600341"/>
                  <a:gd name="connsiteX406" fmla="*/ 2212016 w 6270636"/>
                  <a:gd name="connsiteY406" fmla="*/ 2557878 h 2600341"/>
                  <a:gd name="connsiteX407" fmla="*/ 2233068 w 6270636"/>
                  <a:gd name="connsiteY407" fmla="*/ 2482691 h 2600341"/>
                  <a:gd name="connsiteX408" fmla="*/ 1335330 w 6270636"/>
                  <a:gd name="connsiteY408" fmla="*/ 2524796 h 2600341"/>
                  <a:gd name="connsiteX409" fmla="*/ 1362397 w 6270636"/>
                  <a:gd name="connsiteY409" fmla="*/ 2554871 h 2600341"/>
                  <a:gd name="connsiteX410" fmla="*/ 1479690 w 6270636"/>
                  <a:gd name="connsiteY410" fmla="*/ 2545848 h 2600341"/>
                  <a:gd name="connsiteX411" fmla="*/ 1430066 w 6270636"/>
                  <a:gd name="connsiteY411" fmla="*/ 2536826 h 2600341"/>
                  <a:gd name="connsiteX412" fmla="*/ 1351871 w 6270636"/>
                  <a:gd name="connsiteY412" fmla="*/ 2524796 h 2600341"/>
                  <a:gd name="connsiteX413" fmla="*/ 1335330 w 6270636"/>
                  <a:gd name="connsiteY413" fmla="*/ 2524796 h 2600341"/>
                  <a:gd name="connsiteX414" fmla="*/ 1741342 w 6270636"/>
                  <a:gd name="connsiteY414" fmla="*/ 2338331 h 2600341"/>
                  <a:gd name="connsiteX415" fmla="*/ 1738335 w 6270636"/>
                  <a:gd name="connsiteY415" fmla="*/ 2357880 h 2600341"/>
                  <a:gd name="connsiteX416" fmla="*/ 1736831 w 6270636"/>
                  <a:gd name="connsiteY416" fmla="*/ 2415022 h 2600341"/>
                  <a:gd name="connsiteX417" fmla="*/ 1772921 w 6270636"/>
                  <a:gd name="connsiteY417" fmla="*/ 2505247 h 2600341"/>
                  <a:gd name="connsiteX418" fmla="*/ 1812018 w 6270636"/>
                  <a:gd name="connsiteY418" fmla="*/ 2538329 h 2600341"/>
                  <a:gd name="connsiteX419" fmla="*/ 1821041 w 6270636"/>
                  <a:gd name="connsiteY419" fmla="*/ 2533818 h 2600341"/>
                  <a:gd name="connsiteX420" fmla="*/ 1828560 w 6270636"/>
                  <a:gd name="connsiteY420" fmla="*/ 2502240 h 2600341"/>
                  <a:gd name="connsiteX421" fmla="*/ 1812018 w 6270636"/>
                  <a:gd name="connsiteY421" fmla="*/ 2442090 h 2600341"/>
                  <a:gd name="connsiteX422" fmla="*/ 1801492 w 6270636"/>
                  <a:gd name="connsiteY422" fmla="*/ 2422541 h 2600341"/>
                  <a:gd name="connsiteX423" fmla="*/ 1784951 w 6270636"/>
                  <a:gd name="connsiteY423" fmla="*/ 2395473 h 2600341"/>
                  <a:gd name="connsiteX424" fmla="*/ 1775928 w 6270636"/>
                  <a:gd name="connsiteY424" fmla="*/ 2378932 h 2600341"/>
                  <a:gd name="connsiteX425" fmla="*/ 1763898 w 6270636"/>
                  <a:gd name="connsiteY425" fmla="*/ 2359383 h 2600341"/>
                  <a:gd name="connsiteX426" fmla="*/ 1741342 w 6270636"/>
                  <a:gd name="connsiteY426" fmla="*/ 2338331 h 2600341"/>
                  <a:gd name="connsiteX427" fmla="*/ 1240593 w 6270636"/>
                  <a:gd name="connsiteY427" fmla="*/ 2353368 h 2600341"/>
                  <a:gd name="connsiteX428" fmla="*/ 1224052 w 6270636"/>
                  <a:gd name="connsiteY428" fmla="*/ 2354872 h 2600341"/>
                  <a:gd name="connsiteX429" fmla="*/ 1130820 w 6270636"/>
                  <a:gd name="connsiteY429" fmla="*/ 2422541 h 2600341"/>
                  <a:gd name="connsiteX430" fmla="*/ 1133827 w 6270636"/>
                  <a:gd name="connsiteY430" fmla="*/ 2497728 h 2600341"/>
                  <a:gd name="connsiteX431" fmla="*/ 1284202 w 6270636"/>
                  <a:gd name="connsiteY431" fmla="*/ 2517277 h 2600341"/>
                  <a:gd name="connsiteX432" fmla="*/ 1318788 w 6270636"/>
                  <a:gd name="connsiteY432" fmla="*/ 2512766 h 2600341"/>
                  <a:gd name="connsiteX433" fmla="*/ 1362397 w 6270636"/>
                  <a:gd name="connsiteY433" fmla="*/ 2436075 h 2600341"/>
                  <a:gd name="connsiteX434" fmla="*/ 1404502 w 6270636"/>
                  <a:gd name="connsiteY434" fmla="*/ 2413518 h 2600341"/>
                  <a:gd name="connsiteX435" fmla="*/ 1410517 w 6270636"/>
                  <a:gd name="connsiteY435" fmla="*/ 2378932 h 2600341"/>
                  <a:gd name="connsiteX436" fmla="*/ 1542847 w 6270636"/>
                  <a:gd name="connsiteY436" fmla="*/ 2151866 h 2600341"/>
                  <a:gd name="connsiteX437" fmla="*/ 1544351 w 6270636"/>
                  <a:gd name="connsiteY437" fmla="*/ 2147355 h 2600341"/>
                  <a:gd name="connsiteX438" fmla="*/ 1633072 w 6270636"/>
                  <a:gd name="connsiteY438" fmla="*/ 2085701 h 2600341"/>
                  <a:gd name="connsiteX439" fmla="*/ 1693222 w 6270636"/>
                  <a:gd name="connsiteY439" fmla="*/ 2141340 h 2600341"/>
                  <a:gd name="connsiteX440" fmla="*/ 1687207 w 6270636"/>
                  <a:gd name="connsiteY440" fmla="*/ 2239083 h 2600341"/>
                  <a:gd name="connsiteX441" fmla="*/ 1669162 w 6270636"/>
                  <a:gd name="connsiteY441" fmla="*/ 2278181 h 2600341"/>
                  <a:gd name="connsiteX442" fmla="*/ 1669162 w 6270636"/>
                  <a:gd name="connsiteY442" fmla="*/ 2278181 h 2600341"/>
                  <a:gd name="connsiteX443" fmla="*/ 1696230 w 6270636"/>
                  <a:gd name="connsiteY443" fmla="*/ 2287203 h 2600341"/>
                  <a:gd name="connsiteX444" fmla="*/ 1700741 w 6270636"/>
                  <a:gd name="connsiteY444" fmla="*/ 2290211 h 2600341"/>
                  <a:gd name="connsiteX445" fmla="*/ 1733823 w 6270636"/>
                  <a:gd name="connsiteY445" fmla="*/ 2314271 h 2600341"/>
                  <a:gd name="connsiteX446" fmla="*/ 1753372 w 6270636"/>
                  <a:gd name="connsiteY446" fmla="*/ 2282692 h 2600341"/>
                  <a:gd name="connsiteX447" fmla="*/ 1753372 w 6270636"/>
                  <a:gd name="connsiteY447" fmla="*/ 2275173 h 2600341"/>
                  <a:gd name="connsiteX448" fmla="*/ 1741342 w 6270636"/>
                  <a:gd name="connsiteY448" fmla="*/ 2201490 h 2600341"/>
                  <a:gd name="connsiteX449" fmla="*/ 1763898 w 6270636"/>
                  <a:gd name="connsiteY449" fmla="*/ 2129310 h 2600341"/>
                  <a:gd name="connsiteX450" fmla="*/ 1855627 w 6270636"/>
                  <a:gd name="connsiteY450" fmla="*/ 2120287 h 2600341"/>
                  <a:gd name="connsiteX451" fmla="*/ 1857131 w 6270636"/>
                  <a:gd name="connsiteY451" fmla="*/ 2120287 h 2600341"/>
                  <a:gd name="connsiteX452" fmla="*/ 1855627 w 6270636"/>
                  <a:gd name="connsiteY452" fmla="*/ 2117280 h 2600341"/>
                  <a:gd name="connsiteX453" fmla="*/ 1842093 w 6270636"/>
                  <a:gd name="connsiteY453" fmla="*/ 2082693 h 2600341"/>
                  <a:gd name="connsiteX454" fmla="*/ 1867657 w 6270636"/>
                  <a:gd name="connsiteY454" fmla="*/ 2019536 h 2600341"/>
                  <a:gd name="connsiteX455" fmla="*/ 1876680 w 6270636"/>
                  <a:gd name="connsiteY455" fmla="*/ 2010513 h 2600341"/>
                  <a:gd name="connsiteX456" fmla="*/ 1861642 w 6270636"/>
                  <a:gd name="connsiteY456" fmla="*/ 1978935 h 2600341"/>
                  <a:gd name="connsiteX457" fmla="*/ 1846605 w 6270636"/>
                  <a:gd name="connsiteY457" fmla="*/ 1959386 h 2600341"/>
                  <a:gd name="connsiteX458" fmla="*/ 1851116 w 6270636"/>
                  <a:gd name="connsiteY458" fmla="*/ 1909762 h 2600341"/>
                  <a:gd name="connsiteX459" fmla="*/ 1893221 w 6270636"/>
                  <a:gd name="connsiteY459" fmla="*/ 1885702 h 2600341"/>
                  <a:gd name="connsiteX460" fmla="*/ 1917281 w 6270636"/>
                  <a:gd name="connsiteY460" fmla="*/ 1891717 h 2600341"/>
                  <a:gd name="connsiteX461" fmla="*/ 1929311 w 6270636"/>
                  <a:gd name="connsiteY461" fmla="*/ 1894725 h 2600341"/>
                  <a:gd name="connsiteX462" fmla="*/ 1981942 w 6270636"/>
                  <a:gd name="connsiteY462" fmla="*/ 1881191 h 2600341"/>
                  <a:gd name="connsiteX463" fmla="*/ 2010513 w 6270636"/>
                  <a:gd name="connsiteY463" fmla="*/ 1837582 h 2600341"/>
                  <a:gd name="connsiteX464" fmla="*/ 2012017 w 6270636"/>
                  <a:gd name="connsiteY464" fmla="*/ 1831567 h 2600341"/>
                  <a:gd name="connsiteX465" fmla="*/ 2018032 w 6270636"/>
                  <a:gd name="connsiteY465" fmla="*/ 1812019 h 2600341"/>
                  <a:gd name="connsiteX466" fmla="*/ 2034573 w 6270636"/>
                  <a:gd name="connsiteY466" fmla="*/ 1799988 h 2600341"/>
                  <a:gd name="connsiteX467" fmla="*/ 2040588 w 6270636"/>
                  <a:gd name="connsiteY467" fmla="*/ 1796981 h 2600341"/>
                  <a:gd name="connsiteX468" fmla="*/ 2057130 w 6270636"/>
                  <a:gd name="connsiteY468" fmla="*/ 1763898 h 2600341"/>
                  <a:gd name="connsiteX469" fmla="*/ 2057130 w 6270636"/>
                  <a:gd name="connsiteY469" fmla="*/ 1757883 h 2600341"/>
                  <a:gd name="connsiteX470" fmla="*/ 2063144 w 6270636"/>
                  <a:gd name="connsiteY470" fmla="*/ 1756380 h 2600341"/>
                  <a:gd name="connsiteX471" fmla="*/ 2102242 w 6270636"/>
                  <a:gd name="connsiteY471" fmla="*/ 1720290 h 2600341"/>
                  <a:gd name="connsiteX472" fmla="*/ 2106753 w 6270636"/>
                  <a:gd name="connsiteY472" fmla="*/ 1714275 h 2600341"/>
                  <a:gd name="connsiteX473" fmla="*/ 2114272 w 6270636"/>
                  <a:gd name="connsiteY473" fmla="*/ 1684200 h 2600341"/>
                  <a:gd name="connsiteX474" fmla="*/ 2066152 w 6270636"/>
                  <a:gd name="connsiteY474" fmla="*/ 1654125 h 2600341"/>
                  <a:gd name="connsiteX475" fmla="*/ 2040588 w 6270636"/>
                  <a:gd name="connsiteY475" fmla="*/ 1646606 h 2600341"/>
                  <a:gd name="connsiteX476" fmla="*/ 1981942 w 6270636"/>
                  <a:gd name="connsiteY476" fmla="*/ 1563900 h 2600341"/>
                  <a:gd name="connsiteX477" fmla="*/ 1947356 w 6270636"/>
                  <a:gd name="connsiteY477" fmla="*/ 1539840 h 2600341"/>
                  <a:gd name="connsiteX478" fmla="*/ 1921792 w 6270636"/>
                  <a:gd name="connsiteY478" fmla="*/ 1535328 h 2600341"/>
                  <a:gd name="connsiteX479" fmla="*/ 1875176 w 6270636"/>
                  <a:gd name="connsiteY479" fmla="*/ 1518787 h 2600341"/>
                  <a:gd name="connsiteX480" fmla="*/ 1863146 w 6270636"/>
                  <a:gd name="connsiteY480" fmla="*/ 1496231 h 2600341"/>
                  <a:gd name="connsiteX481" fmla="*/ 1860138 w 6270636"/>
                  <a:gd name="connsiteY481" fmla="*/ 1488712 h 2600341"/>
                  <a:gd name="connsiteX482" fmla="*/ 1843597 w 6270636"/>
                  <a:gd name="connsiteY482" fmla="*/ 1476682 h 2600341"/>
                  <a:gd name="connsiteX483" fmla="*/ 1834575 w 6270636"/>
                  <a:gd name="connsiteY483" fmla="*/ 1481194 h 2600341"/>
                  <a:gd name="connsiteX484" fmla="*/ 1830063 w 6270636"/>
                  <a:gd name="connsiteY484" fmla="*/ 1484201 h 2600341"/>
                  <a:gd name="connsiteX485" fmla="*/ 1765402 w 6270636"/>
                  <a:gd name="connsiteY485" fmla="*/ 1484201 h 2600341"/>
                  <a:gd name="connsiteX486" fmla="*/ 1724801 w 6270636"/>
                  <a:gd name="connsiteY486" fmla="*/ 1449615 h 2600341"/>
                  <a:gd name="connsiteX487" fmla="*/ 1634576 w 6270636"/>
                  <a:gd name="connsiteY487" fmla="*/ 1490216 h 2600341"/>
                  <a:gd name="connsiteX488" fmla="*/ 1621042 w 6270636"/>
                  <a:gd name="connsiteY488" fmla="*/ 1491720 h 2600341"/>
                  <a:gd name="connsiteX489" fmla="*/ 1612020 w 6270636"/>
                  <a:gd name="connsiteY489" fmla="*/ 1493223 h 2600341"/>
                  <a:gd name="connsiteX490" fmla="*/ 1612020 w 6270636"/>
                  <a:gd name="connsiteY490" fmla="*/ 1496231 h 2600341"/>
                  <a:gd name="connsiteX491" fmla="*/ 1612020 w 6270636"/>
                  <a:gd name="connsiteY491" fmla="*/ 1499239 h 2600341"/>
                  <a:gd name="connsiteX492" fmla="*/ 1610516 w 6270636"/>
                  <a:gd name="connsiteY492" fmla="*/ 1500742 h 2600341"/>
                  <a:gd name="connsiteX493" fmla="*/ 1606005 w 6270636"/>
                  <a:gd name="connsiteY493" fmla="*/ 1538336 h 2600341"/>
                  <a:gd name="connsiteX494" fmla="*/ 1609012 w 6270636"/>
                  <a:gd name="connsiteY494" fmla="*/ 1545855 h 2600341"/>
                  <a:gd name="connsiteX495" fmla="*/ 1615027 w 6270636"/>
                  <a:gd name="connsiteY495" fmla="*/ 1601494 h 2600341"/>
                  <a:gd name="connsiteX496" fmla="*/ 1607508 w 6270636"/>
                  <a:gd name="connsiteY496" fmla="*/ 1618035 h 2600341"/>
                  <a:gd name="connsiteX497" fmla="*/ 1601493 w 6270636"/>
                  <a:gd name="connsiteY497" fmla="*/ 1645102 h 2600341"/>
                  <a:gd name="connsiteX498" fmla="*/ 1609012 w 6270636"/>
                  <a:gd name="connsiteY498" fmla="*/ 1652621 h 2600341"/>
                  <a:gd name="connsiteX499" fmla="*/ 1621042 w 6270636"/>
                  <a:gd name="connsiteY499" fmla="*/ 1664651 h 2600341"/>
                  <a:gd name="connsiteX500" fmla="*/ 1621042 w 6270636"/>
                  <a:gd name="connsiteY500" fmla="*/ 1702245 h 2600341"/>
                  <a:gd name="connsiteX501" fmla="*/ 1618035 w 6270636"/>
                  <a:gd name="connsiteY501" fmla="*/ 1714275 h 2600341"/>
                  <a:gd name="connsiteX502" fmla="*/ 1670666 w 6270636"/>
                  <a:gd name="connsiteY502" fmla="*/ 1780440 h 2600341"/>
                  <a:gd name="connsiteX503" fmla="*/ 1741342 w 6270636"/>
                  <a:gd name="connsiteY503" fmla="*/ 1855627 h 2600341"/>
                  <a:gd name="connsiteX504" fmla="*/ 1733823 w 6270636"/>
                  <a:gd name="connsiteY504" fmla="*/ 1888710 h 2600341"/>
                  <a:gd name="connsiteX505" fmla="*/ 1727808 w 6270636"/>
                  <a:gd name="connsiteY505" fmla="*/ 1912770 h 2600341"/>
                  <a:gd name="connsiteX506" fmla="*/ 1730816 w 6270636"/>
                  <a:gd name="connsiteY506" fmla="*/ 1960890 h 2600341"/>
                  <a:gd name="connsiteX507" fmla="*/ 1730816 w 6270636"/>
                  <a:gd name="connsiteY507" fmla="*/ 2024047 h 2600341"/>
                  <a:gd name="connsiteX508" fmla="*/ 1727808 w 6270636"/>
                  <a:gd name="connsiteY508" fmla="*/ 2033070 h 2600341"/>
                  <a:gd name="connsiteX509" fmla="*/ 1717282 w 6270636"/>
                  <a:gd name="connsiteY509" fmla="*/ 2055626 h 2600341"/>
                  <a:gd name="connsiteX510" fmla="*/ 1712771 w 6270636"/>
                  <a:gd name="connsiteY510" fmla="*/ 2061641 h 2600341"/>
                  <a:gd name="connsiteX511" fmla="*/ 1602997 w 6270636"/>
                  <a:gd name="connsiteY511" fmla="*/ 2075175 h 2600341"/>
                  <a:gd name="connsiteX512" fmla="*/ 1572922 w 6270636"/>
                  <a:gd name="connsiteY512" fmla="*/ 2069160 h 2600341"/>
                  <a:gd name="connsiteX513" fmla="*/ 1563900 w 6270636"/>
                  <a:gd name="connsiteY513" fmla="*/ 2067656 h 2600341"/>
                  <a:gd name="connsiteX514" fmla="*/ 1566907 w 6270636"/>
                  <a:gd name="connsiteY514" fmla="*/ 2058633 h 2600341"/>
                  <a:gd name="connsiteX515" fmla="*/ 1535328 w 6270636"/>
                  <a:gd name="connsiteY515" fmla="*/ 1963897 h 2600341"/>
                  <a:gd name="connsiteX516" fmla="*/ 1467660 w 6270636"/>
                  <a:gd name="connsiteY516" fmla="*/ 1963897 h 2600341"/>
                  <a:gd name="connsiteX517" fmla="*/ 1431570 w 6270636"/>
                  <a:gd name="connsiteY517" fmla="*/ 2009010 h 2600341"/>
                  <a:gd name="connsiteX518" fmla="*/ 1484201 w 6270636"/>
                  <a:gd name="connsiteY518" fmla="*/ 1978935 h 2600341"/>
                  <a:gd name="connsiteX519" fmla="*/ 1530817 w 6270636"/>
                  <a:gd name="connsiteY519" fmla="*/ 2001491 h 2600341"/>
                  <a:gd name="connsiteX520" fmla="*/ 1553373 w 6270636"/>
                  <a:gd name="connsiteY520" fmla="*/ 2058633 h 2600341"/>
                  <a:gd name="connsiteX521" fmla="*/ 1475178 w 6270636"/>
                  <a:gd name="connsiteY521" fmla="*/ 2153370 h 2600341"/>
                  <a:gd name="connsiteX522" fmla="*/ 1402998 w 6270636"/>
                  <a:gd name="connsiteY522" fmla="*/ 2115776 h 2600341"/>
                  <a:gd name="connsiteX523" fmla="*/ 1395480 w 6270636"/>
                  <a:gd name="connsiteY523" fmla="*/ 2061641 h 2600341"/>
                  <a:gd name="connsiteX524" fmla="*/ 1387961 w 6270636"/>
                  <a:gd name="connsiteY524" fmla="*/ 2069160 h 2600341"/>
                  <a:gd name="connsiteX525" fmla="*/ 1266157 w 6270636"/>
                  <a:gd name="connsiteY525" fmla="*/ 2341338 h 2600341"/>
                  <a:gd name="connsiteX526" fmla="*/ 1351871 w 6270636"/>
                  <a:gd name="connsiteY526" fmla="*/ 2384947 h 2600341"/>
                  <a:gd name="connsiteX527" fmla="*/ 1351871 w 6270636"/>
                  <a:gd name="connsiteY527" fmla="*/ 2439082 h 2600341"/>
                  <a:gd name="connsiteX528" fmla="*/ 1342848 w 6270636"/>
                  <a:gd name="connsiteY528" fmla="*/ 2442090 h 2600341"/>
                  <a:gd name="connsiteX529" fmla="*/ 1336834 w 6270636"/>
                  <a:gd name="connsiteY529" fmla="*/ 2440586 h 2600341"/>
                  <a:gd name="connsiteX530" fmla="*/ 1251120 w 6270636"/>
                  <a:gd name="connsiteY530" fmla="*/ 2366902 h 2600341"/>
                  <a:gd name="connsiteX531" fmla="*/ 1248112 w 6270636"/>
                  <a:gd name="connsiteY531" fmla="*/ 2353368 h 2600341"/>
                  <a:gd name="connsiteX532" fmla="*/ 1240593 w 6270636"/>
                  <a:gd name="connsiteY532" fmla="*/ 2353368 h 2600341"/>
                  <a:gd name="connsiteX533" fmla="*/ 1542847 w 6270636"/>
                  <a:gd name="connsiteY533" fmla="*/ 2502240 h 2600341"/>
                  <a:gd name="connsiteX534" fmla="*/ 1606005 w 6270636"/>
                  <a:gd name="connsiteY534" fmla="*/ 2503743 h 2600341"/>
                  <a:gd name="connsiteX535" fmla="*/ 1693222 w 6270636"/>
                  <a:gd name="connsiteY535" fmla="*/ 2418029 h 2600341"/>
                  <a:gd name="connsiteX536" fmla="*/ 1690215 w 6270636"/>
                  <a:gd name="connsiteY536" fmla="*/ 2422541 h 2600341"/>
                  <a:gd name="connsiteX537" fmla="*/ 1685703 w 6270636"/>
                  <a:gd name="connsiteY537" fmla="*/ 2421037 h 2600341"/>
                  <a:gd name="connsiteX538" fmla="*/ 1652621 w 6270636"/>
                  <a:gd name="connsiteY538" fmla="*/ 2413518 h 2600341"/>
                  <a:gd name="connsiteX539" fmla="*/ 1602997 w 6270636"/>
                  <a:gd name="connsiteY539" fmla="*/ 2393970 h 2600341"/>
                  <a:gd name="connsiteX540" fmla="*/ 1542847 w 6270636"/>
                  <a:gd name="connsiteY540" fmla="*/ 2502240 h 2600341"/>
                  <a:gd name="connsiteX541" fmla="*/ 1419540 w 6270636"/>
                  <a:gd name="connsiteY541" fmla="*/ 2424045 h 2600341"/>
                  <a:gd name="connsiteX542" fmla="*/ 1431570 w 6270636"/>
                  <a:gd name="connsiteY542" fmla="*/ 2451112 h 2600341"/>
                  <a:gd name="connsiteX543" fmla="*/ 1494727 w 6270636"/>
                  <a:gd name="connsiteY543" fmla="*/ 2470661 h 2600341"/>
                  <a:gd name="connsiteX544" fmla="*/ 1466156 w 6270636"/>
                  <a:gd name="connsiteY544" fmla="*/ 2425548 h 2600341"/>
                  <a:gd name="connsiteX545" fmla="*/ 1419540 w 6270636"/>
                  <a:gd name="connsiteY545" fmla="*/ 2424045 h 2600341"/>
                  <a:gd name="connsiteX546" fmla="*/ 2082693 w 6270636"/>
                  <a:gd name="connsiteY546" fmla="*/ 2139836 h 2600341"/>
                  <a:gd name="connsiteX547" fmla="*/ 2177430 w 6270636"/>
                  <a:gd name="connsiteY547" fmla="*/ 2330812 h 2600341"/>
                  <a:gd name="connsiteX548" fmla="*/ 2180437 w 6270636"/>
                  <a:gd name="connsiteY548" fmla="*/ 2335323 h 2600341"/>
                  <a:gd name="connsiteX549" fmla="*/ 2245098 w 6270636"/>
                  <a:gd name="connsiteY549" fmla="*/ 2466150 h 2600341"/>
                  <a:gd name="connsiteX550" fmla="*/ 2254121 w 6270636"/>
                  <a:gd name="connsiteY550" fmla="*/ 2466150 h 2600341"/>
                  <a:gd name="connsiteX551" fmla="*/ 2387954 w 6270636"/>
                  <a:gd name="connsiteY551" fmla="*/ 2416526 h 2600341"/>
                  <a:gd name="connsiteX552" fmla="*/ 2410511 w 6270636"/>
                  <a:gd name="connsiteY552" fmla="*/ 2333820 h 2600341"/>
                  <a:gd name="connsiteX553" fmla="*/ 2377428 w 6270636"/>
                  <a:gd name="connsiteY553" fmla="*/ 2308256 h 2600341"/>
                  <a:gd name="connsiteX554" fmla="*/ 2336827 w 6270636"/>
                  <a:gd name="connsiteY554" fmla="*/ 2377428 h 2600341"/>
                  <a:gd name="connsiteX555" fmla="*/ 2275173 w 6270636"/>
                  <a:gd name="connsiteY555" fmla="*/ 2384947 h 2600341"/>
                  <a:gd name="connsiteX556" fmla="*/ 2269158 w 6270636"/>
                  <a:gd name="connsiteY556" fmla="*/ 2381940 h 2600341"/>
                  <a:gd name="connsiteX557" fmla="*/ 2270662 w 6270636"/>
                  <a:gd name="connsiteY557" fmla="*/ 2375925 h 2600341"/>
                  <a:gd name="connsiteX558" fmla="*/ 2360887 w 6270636"/>
                  <a:gd name="connsiteY558" fmla="*/ 2293218 h 2600341"/>
                  <a:gd name="connsiteX559" fmla="*/ 2366902 w 6270636"/>
                  <a:gd name="connsiteY559" fmla="*/ 2293218 h 2600341"/>
                  <a:gd name="connsiteX560" fmla="*/ 2369910 w 6270636"/>
                  <a:gd name="connsiteY560" fmla="*/ 2228557 h 2600341"/>
                  <a:gd name="connsiteX561" fmla="*/ 2251113 w 6270636"/>
                  <a:gd name="connsiteY561" fmla="*/ 2094723 h 2600341"/>
                  <a:gd name="connsiteX562" fmla="*/ 2218031 w 6270636"/>
                  <a:gd name="connsiteY562" fmla="*/ 2069160 h 2600341"/>
                  <a:gd name="connsiteX563" fmla="*/ 2190963 w 6270636"/>
                  <a:gd name="connsiteY563" fmla="*/ 2043596 h 2600341"/>
                  <a:gd name="connsiteX564" fmla="*/ 2163896 w 6270636"/>
                  <a:gd name="connsiteY564" fmla="*/ 2109761 h 2600341"/>
                  <a:gd name="connsiteX565" fmla="*/ 2091716 w 6270636"/>
                  <a:gd name="connsiteY565" fmla="*/ 2147355 h 2600341"/>
                  <a:gd name="connsiteX566" fmla="*/ 2082693 w 6270636"/>
                  <a:gd name="connsiteY566" fmla="*/ 2139836 h 2600341"/>
                  <a:gd name="connsiteX567" fmla="*/ 1263150 w 6270636"/>
                  <a:gd name="connsiteY567" fmla="*/ 2354872 h 2600341"/>
                  <a:gd name="connsiteX568" fmla="*/ 1264654 w 6270636"/>
                  <a:gd name="connsiteY568" fmla="*/ 2362391 h 2600341"/>
                  <a:gd name="connsiteX569" fmla="*/ 1335330 w 6270636"/>
                  <a:gd name="connsiteY569" fmla="*/ 2424045 h 2600341"/>
                  <a:gd name="connsiteX570" fmla="*/ 1332322 w 6270636"/>
                  <a:gd name="connsiteY570" fmla="*/ 2390962 h 2600341"/>
                  <a:gd name="connsiteX571" fmla="*/ 1263150 w 6270636"/>
                  <a:gd name="connsiteY571" fmla="*/ 2354872 h 2600341"/>
                  <a:gd name="connsiteX572" fmla="*/ 2285699 w 6270636"/>
                  <a:gd name="connsiteY572" fmla="*/ 2374421 h 2600341"/>
                  <a:gd name="connsiteX573" fmla="*/ 2324797 w 6270636"/>
                  <a:gd name="connsiteY573" fmla="*/ 2365398 h 2600341"/>
                  <a:gd name="connsiteX574" fmla="*/ 2360887 w 6270636"/>
                  <a:gd name="connsiteY574" fmla="*/ 2306752 h 2600341"/>
                  <a:gd name="connsiteX575" fmla="*/ 2360887 w 6270636"/>
                  <a:gd name="connsiteY575" fmla="*/ 2306752 h 2600341"/>
                  <a:gd name="connsiteX576" fmla="*/ 2285699 w 6270636"/>
                  <a:gd name="connsiteY576" fmla="*/ 2374421 h 2600341"/>
                  <a:gd name="connsiteX577" fmla="*/ 1676681 w 6270636"/>
                  <a:gd name="connsiteY577" fmla="*/ 2344346 h 2600341"/>
                  <a:gd name="connsiteX578" fmla="*/ 1712771 w 6270636"/>
                  <a:gd name="connsiteY578" fmla="*/ 2354872 h 2600341"/>
                  <a:gd name="connsiteX579" fmla="*/ 1712771 w 6270636"/>
                  <a:gd name="connsiteY579" fmla="*/ 2345850 h 2600341"/>
                  <a:gd name="connsiteX580" fmla="*/ 1663147 w 6270636"/>
                  <a:gd name="connsiteY580" fmla="*/ 2294722 h 2600341"/>
                  <a:gd name="connsiteX581" fmla="*/ 1634576 w 6270636"/>
                  <a:gd name="connsiteY581" fmla="*/ 2326301 h 2600341"/>
                  <a:gd name="connsiteX582" fmla="*/ 1633072 w 6270636"/>
                  <a:gd name="connsiteY582" fmla="*/ 2329308 h 2600341"/>
                  <a:gd name="connsiteX583" fmla="*/ 1630065 w 6270636"/>
                  <a:gd name="connsiteY583" fmla="*/ 2333820 h 2600341"/>
                  <a:gd name="connsiteX584" fmla="*/ 1619538 w 6270636"/>
                  <a:gd name="connsiteY584" fmla="*/ 2348857 h 2600341"/>
                  <a:gd name="connsiteX585" fmla="*/ 1642095 w 6270636"/>
                  <a:gd name="connsiteY585" fmla="*/ 2347353 h 2600341"/>
                  <a:gd name="connsiteX586" fmla="*/ 1676681 w 6270636"/>
                  <a:gd name="connsiteY586" fmla="*/ 2344346 h 2600341"/>
                  <a:gd name="connsiteX587" fmla="*/ 1348863 w 6270636"/>
                  <a:gd name="connsiteY587" fmla="*/ 2075175 h 2600341"/>
                  <a:gd name="connsiteX588" fmla="*/ 1276684 w 6270636"/>
                  <a:gd name="connsiteY588" fmla="*/ 2190963 h 2600341"/>
                  <a:gd name="connsiteX589" fmla="*/ 1245105 w 6270636"/>
                  <a:gd name="connsiteY589" fmla="*/ 2239083 h 2600341"/>
                  <a:gd name="connsiteX590" fmla="*/ 1231571 w 6270636"/>
                  <a:gd name="connsiteY590" fmla="*/ 2269158 h 2600341"/>
                  <a:gd name="connsiteX591" fmla="*/ 1183451 w 6270636"/>
                  <a:gd name="connsiteY591" fmla="*/ 2348857 h 2600341"/>
                  <a:gd name="connsiteX592" fmla="*/ 1222548 w 6270636"/>
                  <a:gd name="connsiteY592" fmla="*/ 2339835 h 2600341"/>
                  <a:gd name="connsiteX593" fmla="*/ 1246609 w 6270636"/>
                  <a:gd name="connsiteY593" fmla="*/ 2338331 h 2600341"/>
                  <a:gd name="connsiteX594" fmla="*/ 1371420 w 6270636"/>
                  <a:gd name="connsiteY594" fmla="*/ 2058633 h 2600341"/>
                  <a:gd name="connsiteX595" fmla="*/ 1398487 w 6270636"/>
                  <a:gd name="connsiteY595" fmla="*/ 2033070 h 2600341"/>
                  <a:gd name="connsiteX596" fmla="*/ 1452622 w 6270636"/>
                  <a:gd name="connsiteY596" fmla="*/ 1953371 h 2600341"/>
                  <a:gd name="connsiteX597" fmla="*/ 1538336 w 6270636"/>
                  <a:gd name="connsiteY597" fmla="*/ 1951867 h 2600341"/>
                  <a:gd name="connsiteX598" fmla="*/ 1578937 w 6270636"/>
                  <a:gd name="connsiteY598" fmla="*/ 2057130 h 2600341"/>
                  <a:gd name="connsiteX599" fmla="*/ 1601493 w 6270636"/>
                  <a:gd name="connsiteY599" fmla="*/ 2061641 h 2600341"/>
                  <a:gd name="connsiteX600" fmla="*/ 1694726 w 6270636"/>
                  <a:gd name="connsiteY600" fmla="*/ 2055626 h 2600341"/>
                  <a:gd name="connsiteX601" fmla="*/ 1699237 w 6270636"/>
                  <a:gd name="connsiteY601" fmla="*/ 2048107 h 2600341"/>
                  <a:gd name="connsiteX602" fmla="*/ 1708260 w 6270636"/>
                  <a:gd name="connsiteY602" fmla="*/ 2030062 h 2600341"/>
                  <a:gd name="connsiteX603" fmla="*/ 1711267 w 6270636"/>
                  <a:gd name="connsiteY603" fmla="*/ 2019536 h 2600341"/>
                  <a:gd name="connsiteX604" fmla="*/ 1709763 w 6270636"/>
                  <a:gd name="connsiteY604" fmla="*/ 1963897 h 2600341"/>
                  <a:gd name="connsiteX605" fmla="*/ 1706756 w 6270636"/>
                  <a:gd name="connsiteY605" fmla="*/ 1911266 h 2600341"/>
                  <a:gd name="connsiteX606" fmla="*/ 1714275 w 6270636"/>
                  <a:gd name="connsiteY606" fmla="*/ 1885702 h 2600341"/>
                  <a:gd name="connsiteX607" fmla="*/ 1720290 w 6270636"/>
                  <a:gd name="connsiteY607" fmla="*/ 1857131 h 2600341"/>
                  <a:gd name="connsiteX608" fmla="*/ 1658636 w 6270636"/>
                  <a:gd name="connsiteY608" fmla="*/ 1793973 h 2600341"/>
                  <a:gd name="connsiteX609" fmla="*/ 1599990 w 6270636"/>
                  <a:gd name="connsiteY609" fmla="*/ 1712771 h 2600341"/>
                  <a:gd name="connsiteX610" fmla="*/ 1604501 w 6270636"/>
                  <a:gd name="connsiteY610" fmla="*/ 1699237 h 2600341"/>
                  <a:gd name="connsiteX611" fmla="*/ 1606005 w 6270636"/>
                  <a:gd name="connsiteY611" fmla="*/ 1675177 h 2600341"/>
                  <a:gd name="connsiteX612" fmla="*/ 1596982 w 6270636"/>
                  <a:gd name="connsiteY612" fmla="*/ 1666155 h 2600341"/>
                  <a:gd name="connsiteX613" fmla="*/ 1584952 w 6270636"/>
                  <a:gd name="connsiteY613" fmla="*/ 1654125 h 2600341"/>
                  <a:gd name="connsiteX614" fmla="*/ 1590967 w 6270636"/>
                  <a:gd name="connsiteY614" fmla="*/ 1612020 h 2600341"/>
                  <a:gd name="connsiteX615" fmla="*/ 1596982 w 6270636"/>
                  <a:gd name="connsiteY615" fmla="*/ 1598486 h 2600341"/>
                  <a:gd name="connsiteX616" fmla="*/ 1590967 w 6270636"/>
                  <a:gd name="connsiteY616" fmla="*/ 1551870 h 2600341"/>
                  <a:gd name="connsiteX617" fmla="*/ 1587960 w 6270636"/>
                  <a:gd name="connsiteY617" fmla="*/ 1542847 h 2600341"/>
                  <a:gd name="connsiteX618" fmla="*/ 1593975 w 6270636"/>
                  <a:gd name="connsiteY618" fmla="*/ 1494727 h 2600341"/>
                  <a:gd name="connsiteX619" fmla="*/ 1593975 w 6270636"/>
                  <a:gd name="connsiteY619" fmla="*/ 1494727 h 2600341"/>
                  <a:gd name="connsiteX620" fmla="*/ 1490216 w 6270636"/>
                  <a:gd name="connsiteY620" fmla="*/ 1458637 h 2600341"/>
                  <a:gd name="connsiteX621" fmla="*/ 1485705 w 6270636"/>
                  <a:gd name="connsiteY621" fmla="*/ 1455630 h 2600341"/>
                  <a:gd name="connsiteX622" fmla="*/ 1460141 w 6270636"/>
                  <a:gd name="connsiteY622" fmla="*/ 1434577 h 2600341"/>
                  <a:gd name="connsiteX623" fmla="*/ 1386457 w 6270636"/>
                  <a:gd name="connsiteY623" fmla="*/ 1407510 h 2600341"/>
                  <a:gd name="connsiteX624" fmla="*/ 1383450 w 6270636"/>
                  <a:gd name="connsiteY624" fmla="*/ 1409014 h 2600341"/>
                  <a:gd name="connsiteX625" fmla="*/ 1351871 w 6270636"/>
                  <a:gd name="connsiteY625" fmla="*/ 1406006 h 2600341"/>
                  <a:gd name="connsiteX626" fmla="*/ 1345856 w 6270636"/>
                  <a:gd name="connsiteY626" fmla="*/ 1389465 h 2600341"/>
                  <a:gd name="connsiteX627" fmla="*/ 1326307 w 6270636"/>
                  <a:gd name="connsiteY627" fmla="*/ 1371420 h 2600341"/>
                  <a:gd name="connsiteX628" fmla="*/ 1300743 w 6270636"/>
                  <a:gd name="connsiteY628" fmla="*/ 1347360 h 2600341"/>
                  <a:gd name="connsiteX629" fmla="*/ 1300743 w 6270636"/>
                  <a:gd name="connsiteY629" fmla="*/ 1332322 h 2600341"/>
                  <a:gd name="connsiteX630" fmla="*/ 1302247 w 6270636"/>
                  <a:gd name="connsiteY630" fmla="*/ 1326307 h 2600341"/>
                  <a:gd name="connsiteX631" fmla="*/ 1285706 w 6270636"/>
                  <a:gd name="connsiteY631" fmla="*/ 1278187 h 2600341"/>
                  <a:gd name="connsiteX632" fmla="*/ 1272172 w 6270636"/>
                  <a:gd name="connsiteY632" fmla="*/ 1251120 h 2600341"/>
                  <a:gd name="connsiteX633" fmla="*/ 1284202 w 6270636"/>
                  <a:gd name="connsiteY633" fmla="*/ 1144354 h 2600341"/>
                  <a:gd name="connsiteX634" fmla="*/ 1297736 w 6270636"/>
                  <a:gd name="connsiteY634" fmla="*/ 1126309 h 2600341"/>
                  <a:gd name="connsiteX635" fmla="*/ 1320292 w 6270636"/>
                  <a:gd name="connsiteY635" fmla="*/ 1078189 h 2600341"/>
                  <a:gd name="connsiteX636" fmla="*/ 1042098 w 6270636"/>
                  <a:gd name="connsiteY636" fmla="*/ 1598486 h 2600341"/>
                  <a:gd name="connsiteX637" fmla="*/ 1093226 w 6270636"/>
                  <a:gd name="connsiteY637" fmla="*/ 1843597 h 2600341"/>
                  <a:gd name="connsiteX638" fmla="*/ 1114279 w 6270636"/>
                  <a:gd name="connsiteY638" fmla="*/ 1885702 h 2600341"/>
                  <a:gd name="connsiteX639" fmla="*/ 1148865 w 6270636"/>
                  <a:gd name="connsiteY639" fmla="*/ 2001491 h 2600341"/>
                  <a:gd name="connsiteX640" fmla="*/ 1272172 w 6270636"/>
                  <a:gd name="connsiteY640" fmla="*/ 1948860 h 2600341"/>
                  <a:gd name="connsiteX641" fmla="*/ 1366909 w 6270636"/>
                  <a:gd name="connsiteY641" fmla="*/ 1984950 h 2600341"/>
                  <a:gd name="connsiteX642" fmla="*/ 1348863 w 6270636"/>
                  <a:gd name="connsiteY642" fmla="*/ 2075175 h 2600341"/>
                  <a:gd name="connsiteX643" fmla="*/ 1613523 w 6270636"/>
                  <a:gd name="connsiteY643" fmla="*/ 2348857 h 2600341"/>
                  <a:gd name="connsiteX644" fmla="*/ 1613523 w 6270636"/>
                  <a:gd name="connsiteY644" fmla="*/ 2348857 h 2600341"/>
                  <a:gd name="connsiteX645" fmla="*/ 1613523 w 6270636"/>
                  <a:gd name="connsiteY645" fmla="*/ 2348857 h 2600341"/>
                  <a:gd name="connsiteX646" fmla="*/ 1090218 w 6270636"/>
                  <a:gd name="connsiteY646" fmla="*/ 2279685 h 2600341"/>
                  <a:gd name="connsiteX647" fmla="*/ 1091722 w 6270636"/>
                  <a:gd name="connsiteY647" fmla="*/ 2311263 h 2600341"/>
                  <a:gd name="connsiteX648" fmla="*/ 1130820 w 6270636"/>
                  <a:gd name="connsiteY648" fmla="*/ 2342842 h 2600341"/>
                  <a:gd name="connsiteX649" fmla="*/ 1142850 w 6270636"/>
                  <a:gd name="connsiteY649" fmla="*/ 2309760 h 2600341"/>
                  <a:gd name="connsiteX650" fmla="*/ 1090218 w 6270636"/>
                  <a:gd name="connsiteY650" fmla="*/ 2279685 h 2600341"/>
                  <a:gd name="connsiteX651" fmla="*/ 1745853 w 6270636"/>
                  <a:gd name="connsiteY651" fmla="*/ 2323293 h 2600341"/>
                  <a:gd name="connsiteX652" fmla="*/ 1748861 w 6270636"/>
                  <a:gd name="connsiteY652" fmla="*/ 2326301 h 2600341"/>
                  <a:gd name="connsiteX653" fmla="*/ 1766906 w 6270636"/>
                  <a:gd name="connsiteY653" fmla="*/ 2341338 h 2600341"/>
                  <a:gd name="connsiteX654" fmla="*/ 1756380 w 6270636"/>
                  <a:gd name="connsiteY654" fmla="*/ 2302241 h 2600341"/>
                  <a:gd name="connsiteX655" fmla="*/ 1745853 w 6270636"/>
                  <a:gd name="connsiteY655" fmla="*/ 2323293 h 2600341"/>
                  <a:gd name="connsiteX656" fmla="*/ 1721793 w 6270636"/>
                  <a:gd name="connsiteY656" fmla="*/ 2321790 h 2600341"/>
                  <a:gd name="connsiteX657" fmla="*/ 1726305 w 6270636"/>
                  <a:gd name="connsiteY657" fmla="*/ 2336827 h 2600341"/>
                  <a:gd name="connsiteX658" fmla="*/ 1729312 w 6270636"/>
                  <a:gd name="connsiteY658" fmla="*/ 2327805 h 2600341"/>
                  <a:gd name="connsiteX659" fmla="*/ 1721793 w 6270636"/>
                  <a:gd name="connsiteY659" fmla="*/ 2321790 h 2600341"/>
                  <a:gd name="connsiteX660" fmla="*/ 1831567 w 6270636"/>
                  <a:gd name="connsiteY660" fmla="*/ 2157881 h 2600341"/>
                  <a:gd name="connsiteX661" fmla="*/ 1828560 w 6270636"/>
                  <a:gd name="connsiteY661" fmla="*/ 2157881 h 2600341"/>
                  <a:gd name="connsiteX662" fmla="*/ 1806003 w 6270636"/>
                  <a:gd name="connsiteY662" fmla="*/ 2196978 h 2600341"/>
                  <a:gd name="connsiteX663" fmla="*/ 1836078 w 6270636"/>
                  <a:gd name="connsiteY663" fmla="*/ 2270662 h 2600341"/>
                  <a:gd name="connsiteX664" fmla="*/ 1870665 w 6270636"/>
                  <a:gd name="connsiteY664" fmla="*/ 2278181 h 2600341"/>
                  <a:gd name="connsiteX665" fmla="*/ 1891717 w 6270636"/>
                  <a:gd name="connsiteY665" fmla="*/ 2230061 h 2600341"/>
                  <a:gd name="connsiteX666" fmla="*/ 1891717 w 6270636"/>
                  <a:gd name="connsiteY666" fmla="*/ 2219535 h 2600341"/>
                  <a:gd name="connsiteX667" fmla="*/ 1863146 w 6270636"/>
                  <a:gd name="connsiteY667" fmla="*/ 2178933 h 2600341"/>
                  <a:gd name="connsiteX668" fmla="*/ 1831567 w 6270636"/>
                  <a:gd name="connsiteY668" fmla="*/ 2157881 h 2600341"/>
                  <a:gd name="connsiteX669" fmla="*/ 1818033 w 6270636"/>
                  <a:gd name="connsiteY669" fmla="*/ 2124798 h 2600341"/>
                  <a:gd name="connsiteX670" fmla="*/ 1774425 w 6270636"/>
                  <a:gd name="connsiteY670" fmla="*/ 2139836 h 2600341"/>
                  <a:gd name="connsiteX671" fmla="*/ 1756380 w 6270636"/>
                  <a:gd name="connsiteY671" fmla="*/ 2196978 h 2600341"/>
                  <a:gd name="connsiteX672" fmla="*/ 1768410 w 6270636"/>
                  <a:gd name="connsiteY672" fmla="*/ 2269158 h 2600341"/>
                  <a:gd name="connsiteX673" fmla="*/ 1809011 w 6270636"/>
                  <a:gd name="connsiteY673" fmla="*/ 2263143 h 2600341"/>
                  <a:gd name="connsiteX674" fmla="*/ 1790966 w 6270636"/>
                  <a:gd name="connsiteY674" fmla="*/ 2193971 h 2600341"/>
                  <a:gd name="connsiteX675" fmla="*/ 1825552 w 6270636"/>
                  <a:gd name="connsiteY675" fmla="*/ 2142843 h 2600341"/>
                  <a:gd name="connsiteX676" fmla="*/ 1873672 w 6270636"/>
                  <a:gd name="connsiteY676" fmla="*/ 2166903 h 2600341"/>
                  <a:gd name="connsiteX677" fmla="*/ 1876680 w 6270636"/>
                  <a:gd name="connsiteY677" fmla="*/ 2169911 h 2600341"/>
                  <a:gd name="connsiteX678" fmla="*/ 1866153 w 6270636"/>
                  <a:gd name="connsiteY678" fmla="*/ 2142843 h 2600341"/>
                  <a:gd name="connsiteX679" fmla="*/ 1849612 w 6270636"/>
                  <a:gd name="connsiteY679" fmla="*/ 2130813 h 2600341"/>
                  <a:gd name="connsiteX680" fmla="*/ 1818033 w 6270636"/>
                  <a:gd name="connsiteY680" fmla="*/ 2124798 h 2600341"/>
                  <a:gd name="connsiteX681" fmla="*/ 1554877 w 6270636"/>
                  <a:gd name="connsiteY681" fmla="*/ 2160888 h 2600341"/>
                  <a:gd name="connsiteX682" fmla="*/ 1577433 w 6270636"/>
                  <a:gd name="connsiteY682" fmla="*/ 2246602 h 2600341"/>
                  <a:gd name="connsiteX683" fmla="*/ 1642095 w 6270636"/>
                  <a:gd name="connsiteY683" fmla="*/ 2230061 h 2600341"/>
                  <a:gd name="connsiteX684" fmla="*/ 1643598 w 6270636"/>
                  <a:gd name="connsiteY684" fmla="*/ 2153370 h 2600341"/>
                  <a:gd name="connsiteX685" fmla="*/ 1554877 w 6270636"/>
                  <a:gd name="connsiteY685" fmla="*/ 2160888 h 2600341"/>
                  <a:gd name="connsiteX686" fmla="*/ 1121797 w 6270636"/>
                  <a:gd name="connsiteY686" fmla="*/ 2037581 h 2600341"/>
                  <a:gd name="connsiteX687" fmla="*/ 1063151 w 6270636"/>
                  <a:gd name="connsiteY687" fmla="*/ 2088708 h 2600341"/>
                  <a:gd name="connsiteX688" fmla="*/ 1004505 w 6270636"/>
                  <a:gd name="connsiteY688" fmla="*/ 2160888 h 2600341"/>
                  <a:gd name="connsiteX689" fmla="*/ 990971 w 6270636"/>
                  <a:gd name="connsiteY689" fmla="*/ 2190963 h 2600341"/>
                  <a:gd name="connsiteX690" fmla="*/ 1003001 w 6270636"/>
                  <a:gd name="connsiteY690" fmla="*/ 2187956 h 2600341"/>
                  <a:gd name="connsiteX691" fmla="*/ 1121797 w 6270636"/>
                  <a:gd name="connsiteY691" fmla="*/ 2037581 h 2600341"/>
                  <a:gd name="connsiteX692" fmla="*/ 1945852 w 6270636"/>
                  <a:gd name="connsiteY692" fmla="*/ 2052618 h 2600341"/>
                  <a:gd name="connsiteX693" fmla="*/ 1927807 w 6270636"/>
                  <a:gd name="connsiteY693" fmla="*/ 2057130 h 2600341"/>
                  <a:gd name="connsiteX694" fmla="*/ 1900740 w 6270636"/>
                  <a:gd name="connsiteY694" fmla="*/ 2123295 h 2600341"/>
                  <a:gd name="connsiteX695" fmla="*/ 1947356 w 6270636"/>
                  <a:gd name="connsiteY695" fmla="*/ 2168407 h 2600341"/>
                  <a:gd name="connsiteX696" fmla="*/ 1983446 w 6270636"/>
                  <a:gd name="connsiteY696" fmla="*/ 2169911 h 2600341"/>
                  <a:gd name="connsiteX697" fmla="*/ 2010513 w 6270636"/>
                  <a:gd name="connsiteY697" fmla="*/ 2138332 h 2600341"/>
                  <a:gd name="connsiteX698" fmla="*/ 1984949 w 6270636"/>
                  <a:gd name="connsiteY698" fmla="*/ 2069160 h 2600341"/>
                  <a:gd name="connsiteX699" fmla="*/ 1945852 w 6270636"/>
                  <a:gd name="connsiteY699" fmla="*/ 2052618 h 2600341"/>
                  <a:gd name="connsiteX700" fmla="*/ 1409013 w 6270636"/>
                  <a:gd name="connsiteY700" fmla="*/ 2042092 h 2600341"/>
                  <a:gd name="connsiteX701" fmla="*/ 1410517 w 6270636"/>
                  <a:gd name="connsiteY701" fmla="*/ 2108257 h 2600341"/>
                  <a:gd name="connsiteX702" fmla="*/ 1467660 w 6270636"/>
                  <a:gd name="connsiteY702" fmla="*/ 2136828 h 2600341"/>
                  <a:gd name="connsiteX703" fmla="*/ 1533825 w 6270636"/>
                  <a:gd name="connsiteY703" fmla="*/ 2054122 h 2600341"/>
                  <a:gd name="connsiteX704" fmla="*/ 1514276 w 6270636"/>
                  <a:gd name="connsiteY704" fmla="*/ 2009010 h 2600341"/>
                  <a:gd name="connsiteX705" fmla="*/ 1481193 w 6270636"/>
                  <a:gd name="connsiteY705" fmla="*/ 1992468 h 2600341"/>
                  <a:gd name="connsiteX706" fmla="*/ 1409013 w 6270636"/>
                  <a:gd name="connsiteY706" fmla="*/ 2042092 h 2600341"/>
                  <a:gd name="connsiteX707" fmla="*/ 1305255 w 6270636"/>
                  <a:gd name="connsiteY707" fmla="*/ 1986453 h 2600341"/>
                  <a:gd name="connsiteX708" fmla="*/ 1279691 w 6270636"/>
                  <a:gd name="connsiteY708" fmla="*/ 1995476 h 2600341"/>
                  <a:gd name="connsiteX709" fmla="*/ 1242097 w 6270636"/>
                  <a:gd name="connsiteY709" fmla="*/ 2088708 h 2600341"/>
                  <a:gd name="connsiteX710" fmla="*/ 1330818 w 6270636"/>
                  <a:gd name="connsiteY710" fmla="*/ 2070663 h 2600341"/>
                  <a:gd name="connsiteX711" fmla="*/ 1335330 w 6270636"/>
                  <a:gd name="connsiteY711" fmla="*/ 2067656 h 2600341"/>
                  <a:gd name="connsiteX712" fmla="*/ 1339841 w 6270636"/>
                  <a:gd name="connsiteY712" fmla="*/ 2007506 h 2600341"/>
                  <a:gd name="connsiteX713" fmla="*/ 1305255 w 6270636"/>
                  <a:gd name="connsiteY713" fmla="*/ 1986453 h 2600341"/>
                  <a:gd name="connsiteX714" fmla="*/ 1870665 w 6270636"/>
                  <a:gd name="connsiteY714" fmla="*/ 2036077 h 2600341"/>
                  <a:gd name="connsiteX715" fmla="*/ 1857131 w 6270636"/>
                  <a:gd name="connsiteY715" fmla="*/ 2076678 h 2600341"/>
                  <a:gd name="connsiteX716" fmla="*/ 1861642 w 6270636"/>
                  <a:gd name="connsiteY716" fmla="*/ 2087205 h 2600341"/>
                  <a:gd name="connsiteX717" fmla="*/ 1870665 w 6270636"/>
                  <a:gd name="connsiteY717" fmla="*/ 2036077 h 2600341"/>
                  <a:gd name="connsiteX718" fmla="*/ 2709757 w 6270636"/>
                  <a:gd name="connsiteY718" fmla="*/ 2049611 h 2600341"/>
                  <a:gd name="connsiteX719" fmla="*/ 2911259 w 6270636"/>
                  <a:gd name="connsiteY719" fmla="*/ 2031566 h 2600341"/>
                  <a:gd name="connsiteX720" fmla="*/ 2912763 w 6270636"/>
                  <a:gd name="connsiteY720" fmla="*/ 2030062 h 2600341"/>
                  <a:gd name="connsiteX721" fmla="*/ 2858628 w 6270636"/>
                  <a:gd name="connsiteY721" fmla="*/ 2028558 h 2600341"/>
                  <a:gd name="connsiteX722" fmla="*/ 2845094 w 6270636"/>
                  <a:gd name="connsiteY722" fmla="*/ 2028558 h 2600341"/>
                  <a:gd name="connsiteX723" fmla="*/ 2709757 w 6270636"/>
                  <a:gd name="connsiteY723" fmla="*/ 2049611 h 2600341"/>
                  <a:gd name="connsiteX724" fmla="*/ 1951867 w 6270636"/>
                  <a:gd name="connsiteY724" fmla="*/ 1992468 h 2600341"/>
                  <a:gd name="connsiteX725" fmla="*/ 1963897 w 6270636"/>
                  <a:gd name="connsiteY725" fmla="*/ 1993972 h 2600341"/>
                  <a:gd name="connsiteX726" fmla="*/ 2010513 w 6270636"/>
                  <a:gd name="connsiteY726" fmla="*/ 2016528 h 2600341"/>
                  <a:gd name="connsiteX727" fmla="*/ 2025551 w 6270636"/>
                  <a:gd name="connsiteY727" fmla="*/ 1996980 h 2600341"/>
                  <a:gd name="connsiteX728" fmla="*/ 2087204 w 6270636"/>
                  <a:gd name="connsiteY728" fmla="*/ 1948860 h 2600341"/>
                  <a:gd name="connsiteX729" fmla="*/ 2141340 w 6270636"/>
                  <a:gd name="connsiteY729" fmla="*/ 1954875 h 2600341"/>
                  <a:gd name="connsiteX730" fmla="*/ 2163896 w 6270636"/>
                  <a:gd name="connsiteY730" fmla="*/ 1960890 h 2600341"/>
                  <a:gd name="connsiteX731" fmla="*/ 2284196 w 6270636"/>
                  <a:gd name="connsiteY731" fmla="*/ 1598486 h 2600341"/>
                  <a:gd name="connsiteX732" fmla="*/ 1679688 w 6270636"/>
                  <a:gd name="connsiteY732" fmla="*/ 972926 h 2600341"/>
                  <a:gd name="connsiteX733" fmla="*/ 1672170 w 6270636"/>
                  <a:gd name="connsiteY733" fmla="*/ 972926 h 2600341"/>
                  <a:gd name="connsiteX734" fmla="*/ 1672170 w 6270636"/>
                  <a:gd name="connsiteY734" fmla="*/ 965407 h 2600341"/>
                  <a:gd name="connsiteX735" fmla="*/ 1676681 w 6270636"/>
                  <a:gd name="connsiteY735" fmla="*/ 900746 h 2600341"/>
                  <a:gd name="connsiteX736" fmla="*/ 1678185 w 6270636"/>
                  <a:gd name="connsiteY736" fmla="*/ 801499 h 2600341"/>
                  <a:gd name="connsiteX737" fmla="*/ 1679688 w 6270636"/>
                  <a:gd name="connsiteY737" fmla="*/ 709770 h 2600341"/>
                  <a:gd name="connsiteX738" fmla="*/ 1730816 w 6270636"/>
                  <a:gd name="connsiteY738" fmla="*/ 696236 h 2600341"/>
                  <a:gd name="connsiteX739" fmla="*/ 1792469 w 6270636"/>
                  <a:gd name="connsiteY739" fmla="*/ 682702 h 2600341"/>
                  <a:gd name="connsiteX740" fmla="*/ 1902243 w 6270636"/>
                  <a:gd name="connsiteY740" fmla="*/ 416539 h 2600341"/>
                  <a:gd name="connsiteX741" fmla="*/ 1867657 w 6270636"/>
                  <a:gd name="connsiteY741" fmla="*/ 499245 h 2600341"/>
                  <a:gd name="connsiteX742" fmla="*/ 1810515 w 6270636"/>
                  <a:gd name="connsiteY742" fmla="*/ 559395 h 2600341"/>
                  <a:gd name="connsiteX743" fmla="*/ 1759387 w 6270636"/>
                  <a:gd name="connsiteY743" fmla="*/ 613530 h 2600341"/>
                  <a:gd name="connsiteX744" fmla="*/ 1735327 w 6270636"/>
                  <a:gd name="connsiteY744" fmla="*/ 648116 h 2600341"/>
                  <a:gd name="connsiteX745" fmla="*/ 1747357 w 6270636"/>
                  <a:gd name="connsiteY745" fmla="*/ 607515 h 2600341"/>
                  <a:gd name="connsiteX746" fmla="*/ 1807507 w 6270636"/>
                  <a:gd name="connsiteY746" fmla="*/ 505260 h 2600341"/>
                  <a:gd name="connsiteX747" fmla="*/ 1861642 w 6270636"/>
                  <a:gd name="connsiteY747" fmla="*/ 418042 h 2600341"/>
                  <a:gd name="connsiteX748" fmla="*/ 1789462 w 6270636"/>
                  <a:gd name="connsiteY748" fmla="*/ 449621 h 2600341"/>
                  <a:gd name="connsiteX749" fmla="*/ 1691718 w 6270636"/>
                  <a:gd name="connsiteY749" fmla="*/ 506764 h 2600341"/>
                  <a:gd name="connsiteX750" fmla="*/ 1685703 w 6270636"/>
                  <a:gd name="connsiteY750" fmla="*/ 598492 h 2600341"/>
                  <a:gd name="connsiteX751" fmla="*/ 1682696 w 6270636"/>
                  <a:gd name="connsiteY751" fmla="*/ 679695 h 2600341"/>
                  <a:gd name="connsiteX752" fmla="*/ 1655628 w 6270636"/>
                  <a:gd name="connsiteY752" fmla="*/ 697740 h 2600341"/>
                  <a:gd name="connsiteX753" fmla="*/ 1645102 w 6270636"/>
                  <a:gd name="connsiteY753" fmla="*/ 694732 h 2600341"/>
                  <a:gd name="connsiteX754" fmla="*/ 1636080 w 6270636"/>
                  <a:gd name="connsiteY754" fmla="*/ 839092 h 2600341"/>
                  <a:gd name="connsiteX755" fmla="*/ 1633072 w 6270636"/>
                  <a:gd name="connsiteY755" fmla="*/ 846611 h 2600341"/>
                  <a:gd name="connsiteX756" fmla="*/ 1625553 w 6270636"/>
                  <a:gd name="connsiteY756" fmla="*/ 843604 h 2600341"/>
                  <a:gd name="connsiteX757" fmla="*/ 1580441 w 6270636"/>
                  <a:gd name="connsiteY757" fmla="*/ 799995 h 2600341"/>
                  <a:gd name="connsiteX758" fmla="*/ 1557885 w 6270636"/>
                  <a:gd name="connsiteY758" fmla="*/ 772927 h 2600341"/>
                  <a:gd name="connsiteX759" fmla="*/ 1529313 w 6270636"/>
                  <a:gd name="connsiteY759" fmla="*/ 751875 h 2600341"/>
                  <a:gd name="connsiteX760" fmla="*/ 1538336 w 6270636"/>
                  <a:gd name="connsiteY760" fmla="*/ 765409 h 2600341"/>
                  <a:gd name="connsiteX761" fmla="*/ 1569915 w 6270636"/>
                  <a:gd name="connsiteY761" fmla="*/ 815032 h 2600341"/>
                  <a:gd name="connsiteX762" fmla="*/ 1628561 w 6270636"/>
                  <a:gd name="connsiteY762" fmla="*/ 966911 h 2600341"/>
                  <a:gd name="connsiteX763" fmla="*/ 1577433 w 6270636"/>
                  <a:gd name="connsiteY763" fmla="*/ 983452 h 2600341"/>
                  <a:gd name="connsiteX764" fmla="*/ 1556381 w 6270636"/>
                  <a:gd name="connsiteY764" fmla="*/ 983452 h 2600341"/>
                  <a:gd name="connsiteX765" fmla="*/ 1381946 w 6270636"/>
                  <a:gd name="connsiteY765" fmla="*/ 1040595 h 2600341"/>
                  <a:gd name="connsiteX766" fmla="*/ 1380442 w 6270636"/>
                  <a:gd name="connsiteY766" fmla="*/ 1052625 h 2600341"/>
                  <a:gd name="connsiteX767" fmla="*/ 1384953 w 6270636"/>
                  <a:gd name="connsiteY767" fmla="*/ 1060144 h 2600341"/>
                  <a:gd name="connsiteX768" fmla="*/ 1766906 w 6270636"/>
                  <a:gd name="connsiteY768" fmla="*/ 993979 h 2600341"/>
                  <a:gd name="connsiteX769" fmla="*/ 1784951 w 6270636"/>
                  <a:gd name="connsiteY769" fmla="*/ 1004505 h 2600341"/>
                  <a:gd name="connsiteX770" fmla="*/ 1781943 w 6270636"/>
                  <a:gd name="connsiteY770" fmla="*/ 1033076 h 2600341"/>
                  <a:gd name="connsiteX771" fmla="*/ 1777432 w 6270636"/>
                  <a:gd name="connsiteY771" fmla="*/ 1042099 h 2600341"/>
                  <a:gd name="connsiteX772" fmla="*/ 1784951 w 6270636"/>
                  <a:gd name="connsiteY772" fmla="*/ 1048114 h 2600341"/>
                  <a:gd name="connsiteX773" fmla="*/ 1790966 w 6270636"/>
                  <a:gd name="connsiteY773" fmla="*/ 1052625 h 2600341"/>
                  <a:gd name="connsiteX774" fmla="*/ 1798485 w 6270636"/>
                  <a:gd name="connsiteY774" fmla="*/ 1078189 h 2600341"/>
                  <a:gd name="connsiteX775" fmla="*/ 1777432 w 6270636"/>
                  <a:gd name="connsiteY775" fmla="*/ 1103752 h 2600341"/>
                  <a:gd name="connsiteX776" fmla="*/ 1732319 w 6270636"/>
                  <a:gd name="connsiteY776" fmla="*/ 1106760 h 2600341"/>
                  <a:gd name="connsiteX777" fmla="*/ 1724801 w 6270636"/>
                  <a:gd name="connsiteY777" fmla="*/ 1106760 h 2600341"/>
                  <a:gd name="connsiteX778" fmla="*/ 1696230 w 6270636"/>
                  <a:gd name="connsiteY778" fmla="*/ 1112775 h 2600341"/>
                  <a:gd name="connsiteX779" fmla="*/ 1711267 w 6270636"/>
                  <a:gd name="connsiteY779" fmla="*/ 1132324 h 2600341"/>
                  <a:gd name="connsiteX780" fmla="*/ 1702245 w 6270636"/>
                  <a:gd name="connsiteY780" fmla="*/ 1168414 h 2600341"/>
                  <a:gd name="connsiteX781" fmla="*/ 1685703 w 6270636"/>
                  <a:gd name="connsiteY781" fmla="*/ 1175932 h 2600341"/>
                  <a:gd name="connsiteX782" fmla="*/ 1679688 w 6270636"/>
                  <a:gd name="connsiteY782" fmla="*/ 1178940 h 2600341"/>
                  <a:gd name="connsiteX783" fmla="*/ 1628561 w 6270636"/>
                  <a:gd name="connsiteY783" fmla="*/ 1212022 h 2600341"/>
                  <a:gd name="connsiteX784" fmla="*/ 1618035 w 6270636"/>
                  <a:gd name="connsiteY784" fmla="*/ 1240594 h 2600341"/>
                  <a:gd name="connsiteX785" fmla="*/ 1628561 w 6270636"/>
                  <a:gd name="connsiteY785" fmla="*/ 1261646 h 2600341"/>
                  <a:gd name="connsiteX786" fmla="*/ 1607508 w 6270636"/>
                  <a:gd name="connsiteY786" fmla="*/ 1249616 h 2600341"/>
                  <a:gd name="connsiteX787" fmla="*/ 1604501 w 6270636"/>
                  <a:gd name="connsiteY787" fmla="*/ 1249616 h 2600341"/>
                  <a:gd name="connsiteX788" fmla="*/ 1599990 w 6270636"/>
                  <a:gd name="connsiteY788" fmla="*/ 1269165 h 2600341"/>
                  <a:gd name="connsiteX789" fmla="*/ 1606005 w 6270636"/>
                  <a:gd name="connsiteY789" fmla="*/ 1279691 h 2600341"/>
                  <a:gd name="connsiteX790" fmla="*/ 1616531 w 6270636"/>
                  <a:gd name="connsiteY790" fmla="*/ 1315781 h 2600341"/>
                  <a:gd name="connsiteX791" fmla="*/ 1615027 w 6270636"/>
                  <a:gd name="connsiteY791" fmla="*/ 1320292 h 2600341"/>
                  <a:gd name="connsiteX792" fmla="*/ 1609012 w 6270636"/>
                  <a:gd name="connsiteY792" fmla="*/ 1320292 h 2600341"/>
                  <a:gd name="connsiteX793" fmla="*/ 1550366 w 6270636"/>
                  <a:gd name="connsiteY793" fmla="*/ 1278187 h 2600341"/>
                  <a:gd name="connsiteX794" fmla="*/ 1550366 w 6270636"/>
                  <a:gd name="connsiteY794" fmla="*/ 1272172 h 2600341"/>
                  <a:gd name="connsiteX795" fmla="*/ 1541343 w 6270636"/>
                  <a:gd name="connsiteY795" fmla="*/ 1254127 h 2600341"/>
                  <a:gd name="connsiteX796" fmla="*/ 1527810 w 6270636"/>
                  <a:gd name="connsiteY796" fmla="*/ 1252624 h 2600341"/>
                  <a:gd name="connsiteX797" fmla="*/ 1499238 w 6270636"/>
                  <a:gd name="connsiteY797" fmla="*/ 1273676 h 2600341"/>
                  <a:gd name="connsiteX798" fmla="*/ 1494727 w 6270636"/>
                  <a:gd name="connsiteY798" fmla="*/ 1278187 h 2600341"/>
                  <a:gd name="connsiteX799" fmla="*/ 1488712 w 6270636"/>
                  <a:gd name="connsiteY799" fmla="*/ 1275180 h 2600341"/>
                  <a:gd name="connsiteX800" fmla="*/ 1442096 w 6270636"/>
                  <a:gd name="connsiteY800" fmla="*/ 1258639 h 2600341"/>
                  <a:gd name="connsiteX801" fmla="*/ 1422547 w 6270636"/>
                  <a:gd name="connsiteY801" fmla="*/ 1267661 h 2600341"/>
                  <a:gd name="connsiteX802" fmla="*/ 1427059 w 6270636"/>
                  <a:gd name="connsiteY802" fmla="*/ 1314277 h 2600341"/>
                  <a:gd name="connsiteX803" fmla="*/ 1445103 w 6270636"/>
                  <a:gd name="connsiteY803" fmla="*/ 1341345 h 2600341"/>
                  <a:gd name="connsiteX804" fmla="*/ 1458637 w 6270636"/>
                  <a:gd name="connsiteY804" fmla="*/ 1345856 h 2600341"/>
                  <a:gd name="connsiteX805" fmla="*/ 1469163 w 6270636"/>
                  <a:gd name="connsiteY805" fmla="*/ 1341345 h 2600341"/>
                  <a:gd name="connsiteX806" fmla="*/ 1473675 w 6270636"/>
                  <a:gd name="connsiteY806" fmla="*/ 1333826 h 2600341"/>
                  <a:gd name="connsiteX807" fmla="*/ 1490216 w 6270636"/>
                  <a:gd name="connsiteY807" fmla="*/ 1317285 h 2600341"/>
                  <a:gd name="connsiteX808" fmla="*/ 1520291 w 6270636"/>
                  <a:gd name="connsiteY808" fmla="*/ 1329315 h 2600341"/>
                  <a:gd name="connsiteX809" fmla="*/ 1518787 w 6270636"/>
                  <a:gd name="connsiteY809" fmla="*/ 1374427 h 2600341"/>
                  <a:gd name="connsiteX810" fmla="*/ 1515780 w 6270636"/>
                  <a:gd name="connsiteY810" fmla="*/ 1381946 h 2600341"/>
                  <a:gd name="connsiteX811" fmla="*/ 1515780 w 6270636"/>
                  <a:gd name="connsiteY811" fmla="*/ 1413525 h 2600341"/>
                  <a:gd name="connsiteX812" fmla="*/ 1541343 w 6270636"/>
                  <a:gd name="connsiteY812" fmla="*/ 1424051 h 2600341"/>
                  <a:gd name="connsiteX813" fmla="*/ 1547358 w 6270636"/>
                  <a:gd name="connsiteY813" fmla="*/ 1425555 h 2600341"/>
                  <a:gd name="connsiteX814" fmla="*/ 1599990 w 6270636"/>
                  <a:gd name="connsiteY814" fmla="*/ 1476682 h 2600341"/>
                  <a:gd name="connsiteX815" fmla="*/ 1607508 w 6270636"/>
                  <a:gd name="connsiteY815" fmla="*/ 1475178 h 2600341"/>
                  <a:gd name="connsiteX816" fmla="*/ 1625553 w 6270636"/>
                  <a:gd name="connsiteY816" fmla="*/ 1473675 h 2600341"/>
                  <a:gd name="connsiteX817" fmla="*/ 1708260 w 6270636"/>
                  <a:gd name="connsiteY817" fmla="*/ 1431570 h 2600341"/>
                  <a:gd name="connsiteX818" fmla="*/ 1714275 w 6270636"/>
                  <a:gd name="connsiteY818" fmla="*/ 1424051 h 2600341"/>
                  <a:gd name="connsiteX819" fmla="*/ 1720290 w 6270636"/>
                  <a:gd name="connsiteY819" fmla="*/ 1431570 h 2600341"/>
                  <a:gd name="connsiteX820" fmla="*/ 1763898 w 6270636"/>
                  <a:gd name="connsiteY820" fmla="*/ 1469164 h 2600341"/>
                  <a:gd name="connsiteX821" fmla="*/ 1813522 w 6270636"/>
                  <a:gd name="connsiteY821" fmla="*/ 1469164 h 2600341"/>
                  <a:gd name="connsiteX822" fmla="*/ 1816530 w 6270636"/>
                  <a:gd name="connsiteY822" fmla="*/ 1466156 h 2600341"/>
                  <a:gd name="connsiteX823" fmla="*/ 1830063 w 6270636"/>
                  <a:gd name="connsiteY823" fmla="*/ 1458637 h 2600341"/>
                  <a:gd name="connsiteX824" fmla="*/ 1864650 w 6270636"/>
                  <a:gd name="connsiteY824" fmla="*/ 1479690 h 2600341"/>
                  <a:gd name="connsiteX825" fmla="*/ 1869161 w 6270636"/>
                  <a:gd name="connsiteY825" fmla="*/ 1488712 h 2600341"/>
                  <a:gd name="connsiteX826" fmla="*/ 1878183 w 6270636"/>
                  <a:gd name="connsiteY826" fmla="*/ 1506757 h 2600341"/>
                  <a:gd name="connsiteX827" fmla="*/ 1915777 w 6270636"/>
                  <a:gd name="connsiteY827" fmla="*/ 1518787 h 2600341"/>
                  <a:gd name="connsiteX828" fmla="*/ 1944348 w 6270636"/>
                  <a:gd name="connsiteY828" fmla="*/ 1523298 h 2600341"/>
                  <a:gd name="connsiteX829" fmla="*/ 1987957 w 6270636"/>
                  <a:gd name="connsiteY829" fmla="*/ 1553373 h 2600341"/>
                  <a:gd name="connsiteX830" fmla="*/ 1990965 w 6270636"/>
                  <a:gd name="connsiteY830" fmla="*/ 1556381 h 2600341"/>
                  <a:gd name="connsiteX831" fmla="*/ 1990965 w 6270636"/>
                  <a:gd name="connsiteY831" fmla="*/ 1559389 h 2600341"/>
                  <a:gd name="connsiteX832" fmla="*/ 2040588 w 6270636"/>
                  <a:gd name="connsiteY832" fmla="*/ 1630065 h 2600341"/>
                  <a:gd name="connsiteX833" fmla="*/ 2064648 w 6270636"/>
                  <a:gd name="connsiteY833" fmla="*/ 1636080 h 2600341"/>
                  <a:gd name="connsiteX834" fmla="*/ 2124798 w 6270636"/>
                  <a:gd name="connsiteY834" fmla="*/ 1678185 h 2600341"/>
                  <a:gd name="connsiteX835" fmla="*/ 2114272 w 6270636"/>
                  <a:gd name="connsiteY835" fmla="*/ 1720290 h 2600341"/>
                  <a:gd name="connsiteX836" fmla="*/ 2109761 w 6270636"/>
                  <a:gd name="connsiteY836" fmla="*/ 1726305 h 2600341"/>
                  <a:gd name="connsiteX837" fmla="*/ 2067656 w 6270636"/>
                  <a:gd name="connsiteY837" fmla="*/ 1766906 h 2600341"/>
                  <a:gd name="connsiteX838" fmla="*/ 2043596 w 6270636"/>
                  <a:gd name="connsiteY838" fmla="*/ 1809011 h 2600341"/>
                  <a:gd name="connsiteX839" fmla="*/ 2036077 w 6270636"/>
                  <a:gd name="connsiteY839" fmla="*/ 1812019 h 2600341"/>
                  <a:gd name="connsiteX840" fmla="*/ 2025551 w 6270636"/>
                  <a:gd name="connsiteY840" fmla="*/ 1819537 h 2600341"/>
                  <a:gd name="connsiteX841" fmla="*/ 2021040 w 6270636"/>
                  <a:gd name="connsiteY841" fmla="*/ 1833071 h 2600341"/>
                  <a:gd name="connsiteX842" fmla="*/ 2019536 w 6270636"/>
                  <a:gd name="connsiteY842" fmla="*/ 1839086 h 2600341"/>
                  <a:gd name="connsiteX843" fmla="*/ 1984949 w 6270636"/>
                  <a:gd name="connsiteY843" fmla="*/ 1893221 h 2600341"/>
                  <a:gd name="connsiteX844" fmla="*/ 1920288 w 6270636"/>
                  <a:gd name="connsiteY844" fmla="*/ 1908258 h 2600341"/>
                  <a:gd name="connsiteX845" fmla="*/ 1906755 w 6270636"/>
                  <a:gd name="connsiteY845" fmla="*/ 1903747 h 2600341"/>
                  <a:gd name="connsiteX846" fmla="*/ 1885702 w 6270636"/>
                  <a:gd name="connsiteY846" fmla="*/ 1899236 h 2600341"/>
                  <a:gd name="connsiteX847" fmla="*/ 1857131 w 6270636"/>
                  <a:gd name="connsiteY847" fmla="*/ 1915777 h 2600341"/>
                  <a:gd name="connsiteX848" fmla="*/ 1854123 w 6270636"/>
                  <a:gd name="connsiteY848" fmla="*/ 1950363 h 2600341"/>
                  <a:gd name="connsiteX849" fmla="*/ 1866153 w 6270636"/>
                  <a:gd name="connsiteY849" fmla="*/ 1966905 h 2600341"/>
                  <a:gd name="connsiteX850" fmla="*/ 1884198 w 6270636"/>
                  <a:gd name="connsiteY850" fmla="*/ 2009010 h 2600341"/>
                  <a:gd name="connsiteX851" fmla="*/ 1951867 w 6270636"/>
                  <a:gd name="connsiteY851" fmla="*/ 1992468 h 2600341"/>
                  <a:gd name="connsiteX852" fmla="*/ 762401 w 6270636"/>
                  <a:gd name="connsiteY852" fmla="*/ 1977431 h 2600341"/>
                  <a:gd name="connsiteX853" fmla="*/ 852626 w 6270636"/>
                  <a:gd name="connsiteY853" fmla="*/ 1993972 h 2600341"/>
                  <a:gd name="connsiteX854" fmla="*/ 930821 w 6270636"/>
                  <a:gd name="connsiteY854" fmla="*/ 1993972 h 2600341"/>
                  <a:gd name="connsiteX855" fmla="*/ 951874 w 6270636"/>
                  <a:gd name="connsiteY855" fmla="*/ 1980438 h 2600341"/>
                  <a:gd name="connsiteX856" fmla="*/ 1009016 w 6270636"/>
                  <a:gd name="connsiteY856" fmla="*/ 1954875 h 2600341"/>
                  <a:gd name="connsiteX857" fmla="*/ 981949 w 6270636"/>
                  <a:gd name="connsiteY857" fmla="*/ 1956378 h 2600341"/>
                  <a:gd name="connsiteX858" fmla="*/ 939843 w 6270636"/>
                  <a:gd name="connsiteY858" fmla="*/ 1975927 h 2600341"/>
                  <a:gd name="connsiteX859" fmla="*/ 897739 w 6270636"/>
                  <a:gd name="connsiteY859" fmla="*/ 1995476 h 2600341"/>
                  <a:gd name="connsiteX860" fmla="*/ 885709 w 6270636"/>
                  <a:gd name="connsiteY860" fmla="*/ 1998483 h 2600341"/>
                  <a:gd name="connsiteX861" fmla="*/ 890220 w 6270636"/>
                  <a:gd name="connsiteY861" fmla="*/ 1986453 h 2600341"/>
                  <a:gd name="connsiteX862" fmla="*/ 992475 w 6270636"/>
                  <a:gd name="connsiteY862" fmla="*/ 1924800 h 2600341"/>
                  <a:gd name="connsiteX863" fmla="*/ 1067662 w 6270636"/>
                  <a:gd name="connsiteY863" fmla="*/ 1881191 h 2600341"/>
                  <a:gd name="connsiteX864" fmla="*/ 1058640 w 6270636"/>
                  <a:gd name="connsiteY864" fmla="*/ 1843597 h 2600341"/>
                  <a:gd name="connsiteX865" fmla="*/ 908265 w 6270636"/>
                  <a:gd name="connsiteY865" fmla="*/ 1827056 h 2600341"/>
                  <a:gd name="connsiteX866" fmla="*/ 885709 w 6270636"/>
                  <a:gd name="connsiteY866" fmla="*/ 1828560 h 2600341"/>
                  <a:gd name="connsiteX867" fmla="*/ 760897 w 6270636"/>
                  <a:gd name="connsiteY867" fmla="*/ 1822545 h 2600341"/>
                  <a:gd name="connsiteX868" fmla="*/ 487215 w 6270636"/>
                  <a:gd name="connsiteY868" fmla="*/ 1864650 h 2600341"/>
                  <a:gd name="connsiteX869" fmla="*/ 439095 w 6270636"/>
                  <a:gd name="connsiteY869" fmla="*/ 1956378 h 2600341"/>
                  <a:gd name="connsiteX870" fmla="*/ 512779 w 6270636"/>
                  <a:gd name="connsiteY870" fmla="*/ 1998483 h 2600341"/>
                  <a:gd name="connsiteX871" fmla="*/ 598492 w 6270636"/>
                  <a:gd name="connsiteY871" fmla="*/ 1996980 h 2600341"/>
                  <a:gd name="connsiteX872" fmla="*/ 613530 w 6270636"/>
                  <a:gd name="connsiteY872" fmla="*/ 1996980 h 2600341"/>
                  <a:gd name="connsiteX873" fmla="*/ 762401 w 6270636"/>
                  <a:gd name="connsiteY873" fmla="*/ 1977431 h 2600341"/>
                  <a:gd name="connsiteX874" fmla="*/ 957889 w 6270636"/>
                  <a:gd name="connsiteY874" fmla="*/ 1948860 h 2600341"/>
                  <a:gd name="connsiteX875" fmla="*/ 911272 w 6270636"/>
                  <a:gd name="connsiteY875" fmla="*/ 1975927 h 2600341"/>
                  <a:gd name="connsiteX876" fmla="*/ 930821 w 6270636"/>
                  <a:gd name="connsiteY876" fmla="*/ 1963897 h 2600341"/>
                  <a:gd name="connsiteX877" fmla="*/ 957889 w 6270636"/>
                  <a:gd name="connsiteY877" fmla="*/ 1948860 h 2600341"/>
                  <a:gd name="connsiteX878" fmla="*/ 1276684 w 6270636"/>
                  <a:gd name="connsiteY878" fmla="*/ 500749 h 2600341"/>
                  <a:gd name="connsiteX879" fmla="*/ 1476682 w 6270636"/>
                  <a:gd name="connsiteY879" fmla="*/ 715785 h 2600341"/>
                  <a:gd name="connsiteX880" fmla="*/ 1493223 w 6270636"/>
                  <a:gd name="connsiteY880" fmla="*/ 718792 h 2600341"/>
                  <a:gd name="connsiteX881" fmla="*/ 1371420 w 6270636"/>
                  <a:gd name="connsiteY881" fmla="*/ 607515 h 2600341"/>
                  <a:gd name="connsiteX882" fmla="*/ 1375931 w 6270636"/>
                  <a:gd name="connsiteY882" fmla="*/ 593981 h 2600341"/>
                  <a:gd name="connsiteX883" fmla="*/ 1527810 w 6270636"/>
                  <a:gd name="connsiteY883" fmla="*/ 685710 h 2600341"/>
                  <a:gd name="connsiteX884" fmla="*/ 1530817 w 6270636"/>
                  <a:gd name="connsiteY884" fmla="*/ 688717 h 2600341"/>
                  <a:gd name="connsiteX885" fmla="*/ 1523298 w 6270636"/>
                  <a:gd name="connsiteY885" fmla="*/ 658642 h 2600341"/>
                  <a:gd name="connsiteX886" fmla="*/ 1452622 w 6270636"/>
                  <a:gd name="connsiteY886" fmla="*/ 545861 h 2600341"/>
                  <a:gd name="connsiteX887" fmla="*/ 1357886 w 6270636"/>
                  <a:gd name="connsiteY887" fmla="*/ 520297 h 2600341"/>
                  <a:gd name="connsiteX888" fmla="*/ 1276684 w 6270636"/>
                  <a:gd name="connsiteY888" fmla="*/ 500749 h 2600341"/>
                  <a:gd name="connsiteX889" fmla="*/ 1508261 w 6270636"/>
                  <a:gd name="connsiteY889" fmla="*/ 57143 h 2600341"/>
                  <a:gd name="connsiteX890" fmla="*/ 1491720 w 6270636"/>
                  <a:gd name="connsiteY890" fmla="*/ 177443 h 2600341"/>
                  <a:gd name="connsiteX891" fmla="*/ 1475178 w 6270636"/>
                  <a:gd name="connsiteY891" fmla="*/ 273682 h 2600341"/>
                  <a:gd name="connsiteX892" fmla="*/ 1523298 w 6270636"/>
                  <a:gd name="connsiteY892" fmla="*/ 386464 h 2600341"/>
                  <a:gd name="connsiteX893" fmla="*/ 1544351 w 6270636"/>
                  <a:gd name="connsiteY893" fmla="*/ 410524 h 2600341"/>
                  <a:gd name="connsiteX894" fmla="*/ 1593975 w 6270636"/>
                  <a:gd name="connsiteY894" fmla="*/ 541350 h 2600341"/>
                  <a:gd name="connsiteX895" fmla="*/ 1619538 w 6270636"/>
                  <a:gd name="connsiteY895" fmla="*/ 631575 h 2600341"/>
                  <a:gd name="connsiteX896" fmla="*/ 1607508 w 6270636"/>
                  <a:gd name="connsiteY896" fmla="*/ 569921 h 2600341"/>
                  <a:gd name="connsiteX897" fmla="*/ 1596982 w 6270636"/>
                  <a:gd name="connsiteY897" fmla="*/ 517290 h 2600341"/>
                  <a:gd name="connsiteX898" fmla="*/ 1586456 w 6270636"/>
                  <a:gd name="connsiteY898" fmla="*/ 469170 h 2600341"/>
                  <a:gd name="connsiteX899" fmla="*/ 1574426 w 6270636"/>
                  <a:gd name="connsiteY899" fmla="*/ 407516 h 2600341"/>
                  <a:gd name="connsiteX900" fmla="*/ 1565403 w 6270636"/>
                  <a:gd name="connsiteY900" fmla="*/ 401501 h 2600341"/>
                  <a:gd name="connsiteX901" fmla="*/ 1554877 w 6270636"/>
                  <a:gd name="connsiteY901" fmla="*/ 273682 h 2600341"/>
                  <a:gd name="connsiteX902" fmla="*/ 1559388 w 6270636"/>
                  <a:gd name="connsiteY902" fmla="*/ 261652 h 2600341"/>
                  <a:gd name="connsiteX903" fmla="*/ 1571418 w 6270636"/>
                  <a:gd name="connsiteY903" fmla="*/ 193984 h 2600341"/>
                  <a:gd name="connsiteX904" fmla="*/ 1580441 w 6270636"/>
                  <a:gd name="connsiteY904" fmla="*/ 169924 h 2600341"/>
                  <a:gd name="connsiteX905" fmla="*/ 1584952 w 6270636"/>
                  <a:gd name="connsiteY905" fmla="*/ 193984 h 2600341"/>
                  <a:gd name="connsiteX906" fmla="*/ 1574426 w 6270636"/>
                  <a:gd name="connsiteY906" fmla="*/ 263156 h 2600341"/>
                  <a:gd name="connsiteX907" fmla="*/ 1587960 w 6270636"/>
                  <a:gd name="connsiteY907" fmla="*/ 393982 h 2600341"/>
                  <a:gd name="connsiteX908" fmla="*/ 1610516 w 6270636"/>
                  <a:gd name="connsiteY908" fmla="*/ 393982 h 2600341"/>
                  <a:gd name="connsiteX909" fmla="*/ 1645102 w 6270636"/>
                  <a:gd name="connsiteY909" fmla="*/ 347366 h 2600341"/>
                  <a:gd name="connsiteX910" fmla="*/ 1609012 w 6270636"/>
                  <a:gd name="connsiteY910" fmla="*/ 135337 h 2600341"/>
                  <a:gd name="connsiteX911" fmla="*/ 1554877 w 6270636"/>
                  <a:gd name="connsiteY911" fmla="*/ 90225 h 2600341"/>
                  <a:gd name="connsiteX912" fmla="*/ 1508261 w 6270636"/>
                  <a:gd name="connsiteY912" fmla="*/ 57143 h 2600341"/>
                  <a:gd name="connsiteX913" fmla="*/ 1560892 w 6270636"/>
                  <a:gd name="connsiteY913" fmla="*/ 303757 h 2600341"/>
                  <a:gd name="connsiteX914" fmla="*/ 1571418 w 6270636"/>
                  <a:gd name="connsiteY914" fmla="*/ 386464 h 2600341"/>
                  <a:gd name="connsiteX915" fmla="*/ 1560892 w 6270636"/>
                  <a:gd name="connsiteY915" fmla="*/ 303757 h 26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</a:cxnLst>
                <a:rect l="l" t="t" r="r" b="b"/>
                <a:pathLst>
                  <a:path w="6270636" h="2600341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ACC380-A7D7-F67C-11B0-2441DB26A693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>
                  <a:gd name="connsiteX0" fmla="*/ 1990965 w 6270636"/>
                  <a:gd name="connsiteY0" fmla="*/ 2598479 h 2600341"/>
                  <a:gd name="connsiteX1" fmla="*/ 1875176 w 6270636"/>
                  <a:gd name="connsiteY1" fmla="*/ 2538329 h 2600341"/>
                  <a:gd name="connsiteX2" fmla="*/ 1843597 w 6270636"/>
                  <a:gd name="connsiteY2" fmla="*/ 2491713 h 2600341"/>
                  <a:gd name="connsiteX3" fmla="*/ 1843597 w 6270636"/>
                  <a:gd name="connsiteY3" fmla="*/ 2500736 h 2600341"/>
                  <a:gd name="connsiteX4" fmla="*/ 1833071 w 6270636"/>
                  <a:gd name="connsiteY4" fmla="*/ 2542841 h 2600341"/>
                  <a:gd name="connsiteX5" fmla="*/ 1812018 w 6270636"/>
                  <a:gd name="connsiteY5" fmla="*/ 2551863 h 2600341"/>
                  <a:gd name="connsiteX6" fmla="*/ 1760891 w 6270636"/>
                  <a:gd name="connsiteY6" fmla="*/ 2512766 h 2600341"/>
                  <a:gd name="connsiteX7" fmla="*/ 1721793 w 6270636"/>
                  <a:gd name="connsiteY7" fmla="*/ 2415022 h 2600341"/>
                  <a:gd name="connsiteX8" fmla="*/ 1721793 w 6270636"/>
                  <a:gd name="connsiteY8" fmla="*/ 2390962 h 2600341"/>
                  <a:gd name="connsiteX9" fmla="*/ 1612020 w 6270636"/>
                  <a:gd name="connsiteY9" fmla="*/ 2518781 h 2600341"/>
                  <a:gd name="connsiteX10" fmla="*/ 1527810 w 6270636"/>
                  <a:gd name="connsiteY10" fmla="*/ 2511262 h 2600341"/>
                  <a:gd name="connsiteX11" fmla="*/ 1524802 w 6270636"/>
                  <a:gd name="connsiteY11" fmla="*/ 2508254 h 2600341"/>
                  <a:gd name="connsiteX12" fmla="*/ 1526306 w 6270636"/>
                  <a:gd name="connsiteY12" fmla="*/ 2503743 h 2600341"/>
                  <a:gd name="connsiteX13" fmla="*/ 1595478 w 6270636"/>
                  <a:gd name="connsiteY13" fmla="*/ 2378932 h 2600341"/>
                  <a:gd name="connsiteX14" fmla="*/ 1601493 w 6270636"/>
                  <a:gd name="connsiteY14" fmla="*/ 2374421 h 2600341"/>
                  <a:gd name="connsiteX15" fmla="*/ 1606005 w 6270636"/>
                  <a:gd name="connsiteY15" fmla="*/ 2380436 h 2600341"/>
                  <a:gd name="connsiteX16" fmla="*/ 1652621 w 6270636"/>
                  <a:gd name="connsiteY16" fmla="*/ 2401488 h 2600341"/>
                  <a:gd name="connsiteX17" fmla="*/ 1684200 w 6270636"/>
                  <a:gd name="connsiteY17" fmla="*/ 2409007 h 2600341"/>
                  <a:gd name="connsiteX18" fmla="*/ 1702245 w 6270636"/>
                  <a:gd name="connsiteY18" fmla="*/ 2371413 h 2600341"/>
                  <a:gd name="connsiteX19" fmla="*/ 1643598 w 6270636"/>
                  <a:gd name="connsiteY19" fmla="*/ 2366902 h 2600341"/>
                  <a:gd name="connsiteX20" fmla="*/ 1612020 w 6270636"/>
                  <a:gd name="connsiteY20" fmla="*/ 2368406 h 2600341"/>
                  <a:gd name="connsiteX21" fmla="*/ 1612020 w 6270636"/>
                  <a:gd name="connsiteY21" fmla="*/ 2368406 h 2600341"/>
                  <a:gd name="connsiteX22" fmla="*/ 1602997 w 6270636"/>
                  <a:gd name="connsiteY22" fmla="*/ 2362391 h 2600341"/>
                  <a:gd name="connsiteX23" fmla="*/ 1616531 w 6270636"/>
                  <a:gd name="connsiteY23" fmla="*/ 2329308 h 2600341"/>
                  <a:gd name="connsiteX24" fmla="*/ 1619538 w 6270636"/>
                  <a:gd name="connsiteY24" fmla="*/ 2326301 h 2600341"/>
                  <a:gd name="connsiteX25" fmla="*/ 1622546 w 6270636"/>
                  <a:gd name="connsiteY25" fmla="*/ 2323293 h 2600341"/>
                  <a:gd name="connsiteX26" fmla="*/ 1651117 w 6270636"/>
                  <a:gd name="connsiteY26" fmla="*/ 2291715 h 2600341"/>
                  <a:gd name="connsiteX27" fmla="*/ 1651117 w 6270636"/>
                  <a:gd name="connsiteY27" fmla="*/ 2291715 h 2600341"/>
                  <a:gd name="connsiteX28" fmla="*/ 1673673 w 6270636"/>
                  <a:gd name="connsiteY28" fmla="*/ 2236076 h 2600341"/>
                  <a:gd name="connsiteX29" fmla="*/ 1679688 w 6270636"/>
                  <a:gd name="connsiteY29" fmla="*/ 2153370 h 2600341"/>
                  <a:gd name="connsiteX30" fmla="*/ 1628561 w 6270636"/>
                  <a:gd name="connsiteY30" fmla="*/ 2103746 h 2600341"/>
                  <a:gd name="connsiteX31" fmla="*/ 1560892 w 6270636"/>
                  <a:gd name="connsiteY31" fmla="*/ 2145851 h 2600341"/>
                  <a:gd name="connsiteX32" fmla="*/ 1654125 w 6270636"/>
                  <a:gd name="connsiteY32" fmla="*/ 2148858 h 2600341"/>
                  <a:gd name="connsiteX33" fmla="*/ 1654125 w 6270636"/>
                  <a:gd name="connsiteY33" fmla="*/ 2243595 h 2600341"/>
                  <a:gd name="connsiteX34" fmla="*/ 1571418 w 6270636"/>
                  <a:gd name="connsiteY34" fmla="*/ 2264647 h 2600341"/>
                  <a:gd name="connsiteX35" fmla="*/ 1535328 w 6270636"/>
                  <a:gd name="connsiteY35" fmla="*/ 2178933 h 2600341"/>
                  <a:gd name="connsiteX36" fmla="*/ 1424051 w 6270636"/>
                  <a:gd name="connsiteY36" fmla="*/ 2386451 h 2600341"/>
                  <a:gd name="connsiteX37" fmla="*/ 1419540 w 6270636"/>
                  <a:gd name="connsiteY37" fmla="*/ 2412015 h 2600341"/>
                  <a:gd name="connsiteX38" fmla="*/ 1472171 w 6270636"/>
                  <a:gd name="connsiteY38" fmla="*/ 2416526 h 2600341"/>
                  <a:gd name="connsiteX39" fmla="*/ 1509765 w 6270636"/>
                  <a:gd name="connsiteY39" fmla="*/ 2481187 h 2600341"/>
                  <a:gd name="connsiteX40" fmla="*/ 1509765 w 6270636"/>
                  <a:gd name="connsiteY40" fmla="*/ 2488706 h 2600341"/>
                  <a:gd name="connsiteX41" fmla="*/ 1502246 w 6270636"/>
                  <a:gd name="connsiteY41" fmla="*/ 2488706 h 2600341"/>
                  <a:gd name="connsiteX42" fmla="*/ 1418036 w 6270636"/>
                  <a:gd name="connsiteY42" fmla="*/ 2464646 h 2600341"/>
                  <a:gd name="connsiteX43" fmla="*/ 1402998 w 6270636"/>
                  <a:gd name="connsiteY43" fmla="*/ 2431563 h 2600341"/>
                  <a:gd name="connsiteX44" fmla="*/ 1368412 w 6270636"/>
                  <a:gd name="connsiteY44" fmla="*/ 2449608 h 2600341"/>
                  <a:gd name="connsiteX45" fmla="*/ 1330818 w 6270636"/>
                  <a:gd name="connsiteY45" fmla="*/ 2512766 h 2600341"/>
                  <a:gd name="connsiteX46" fmla="*/ 1351871 w 6270636"/>
                  <a:gd name="connsiteY46" fmla="*/ 2512766 h 2600341"/>
                  <a:gd name="connsiteX47" fmla="*/ 1433073 w 6270636"/>
                  <a:gd name="connsiteY47" fmla="*/ 2524796 h 2600341"/>
                  <a:gd name="connsiteX48" fmla="*/ 1503750 w 6270636"/>
                  <a:gd name="connsiteY48" fmla="*/ 2535322 h 2600341"/>
                  <a:gd name="connsiteX49" fmla="*/ 1524802 w 6270636"/>
                  <a:gd name="connsiteY49" fmla="*/ 2536826 h 2600341"/>
                  <a:gd name="connsiteX50" fmla="*/ 1506757 w 6270636"/>
                  <a:gd name="connsiteY50" fmla="*/ 2548856 h 2600341"/>
                  <a:gd name="connsiteX51" fmla="*/ 1354878 w 6270636"/>
                  <a:gd name="connsiteY51" fmla="*/ 2571412 h 2600341"/>
                  <a:gd name="connsiteX52" fmla="*/ 1318788 w 6270636"/>
                  <a:gd name="connsiteY52" fmla="*/ 2529307 h 2600341"/>
                  <a:gd name="connsiteX53" fmla="*/ 1284202 w 6270636"/>
                  <a:gd name="connsiteY53" fmla="*/ 2533818 h 2600341"/>
                  <a:gd name="connsiteX54" fmla="*/ 1120293 w 6270636"/>
                  <a:gd name="connsiteY54" fmla="*/ 2509758 h 2600341"/>
                  <a:gd name="connsiteX55" fmla="*/ 1114279 w 6270636"/>
                  <a:gd name="connsiteY55" fmla="*/ 2419533 h 2600341"/>
                  <a:gd name="connsiteX56" fmla="*/ 1159391 w 6270636"/>
                  <a:gd name="connsiteY56" fmla="*/ 2362391 h 2600341"/>
                  <a:gd name="connsiteX57" fmla="*/ 1157887 w 6270636"/>
                  <a:gd name="connsiteY57" fmla="*/ 2362391 h 2600341"/>
                  <a:gd name="connsiteX58" fmla="*/ 1135331 w 6270636"/>
                  <a:gd name="connsiteY58" fmla="*/ 2362391 h 2600341"/>
                  <a:gd name="connsiteX59" fmla="*/ 1019542 w 6270636"/>
                  <a:gd name="connsiteY59" fmla="*/ 2436075 h 2600341"/>
                  <a:gd name="connsiteX60" fmla="*/ 906761 w 6270636"/>
                  <a:gd name="connsiteY60" fmla="*/ 2401488 h 2600341"/>
                  <a:gd name="connsiteX61" fmla="*/ 900746 w 6270636"/>
                  <a:gd name="connsiteY61" fmla="*/ 2329308 h 2600341"/>
                  <a:gd name="connsiteX62" fmla="*/ 903754 w 6270636"/>
                  <a:gd name="connsiteY62" fmla="*/ 2294722 h 2600341"/>
                  <a:gd name="connsiteX63" fmla="*/ 905257 w 6270636"/>
                  <a:gd name="connsiteY63" fmla="*/ 2249610 h 2600341"/>
                  <a:gd name="connsiteX64" fmla="*/ 893227 w 6270636"/>
                  <a:gd name="connsiteY64" fmla="*/ 2099235 h 2600341"/>
                  <a:gd name="connsiteX65" fmla="*/ 742852 w 6270636"/>
                  <a:gd name="connsiteY65" fmla="*/ 2021040 h 2600341"/>
                  <a:gd name="connsiteX66" fmla="*/ 712777 w 6270636"/>
                  <a:gd name="connsiteY66" fmla="*/ 2018032 h 2600341"/>
                  <a:gd name="connsiteX67" fmla="*/ 612026 w 6270636"/>
                  <a:gd name="connsiteY67" fmla="*/ 2016528 h 2600341"/>
                  <a:gd name="connsiteX68" fmla="*/ 609019 w 6270636"/>
                  <a:gd name="connsiteY68" fmla="*/ 2016528 h 2600341"/>
                  <a:gd name="connsiteX69" fmla="*/ 481200 w 6270636"/>
                  <a:gd name="connsiteY69" fmla="*/ 2036077 h 2600341"/>
                  <a:gd name="connsiteX70" fmla="*/ 401501 w 6270636"/>
                  <a:gd name="connsiteY70" fmla="*/ 2042092 h 2600341"/>
                  <a:gd name="connsiteX71" fmla="*/ 278194 w 6270636"/>
                  <a:gd name="connsiteY71" fmla="*/ 2048107 h 2600341"/>
                  <a:gd name="connsiteX72" fmla="*/ 0 w 6270636"/>
                  <a:gd name="connsiteY72" fmla="*/ 2048107 h 2600341"/>
                  <a:gd name="connsiteX73" fmla="*/ 0 w 6270636"/>
                  <a:gd name="connsiteY73" fmla="*/ 2033070 h 2600341"/>
                  <a:gd name="connsiteX74" fmla="*/ 278194 w 6270636"/>
                  <a:gd name="connsiteY74" fmla="*/ 2033070 h 2600341"/>
                  <a:gd name="connsiteX75" fmla="*/ 399997 w 6270636"/>
                  <a:gd name="connsiteY75" fmla="*/ 2027055 h 2600341"/>
                  <a:gd name="connsiteX76" fmla="*/ 481200 w 6270636"/>
                  <a:gd name="connsiteY76" fmla="*/ 2021040 h 2600341"/>
                  <a:gd name="connsiteX77" fmla="*/ 515786 w 6270636"/>
                  <a:gd name="connsiteY77" fmla="*/ 2018032 h 2600341"/>
                  <a:gd name="connsiteX78" fmla="*/ 509771 w 6270636"/>
                  <a:gd name="connsiteY78" fmla="*/ 2018032 h 2600341"/>
                  <a:gd name="connsiteX79" fmla="*/ 421050 w 6270636"/>
                  <a:gd name="connsiteY79" fmla="*/ 1965401 h 2600341"/>
                  <a:gd name="connsiteX80" fmla="*/ 475185 w 6270636"/>
                  <a:gd name="connsiteY80" fmla="*/ 1857131 h 2600341"/>
                  <a:gd name="connsiteX81" fmla="*/ 757890 w 6270636"/>
                  <a:gd name="connsiteY81" fmla="*/ 1812019 h 2600341"/>
                  <a:gd name="connsiteX82" fmla="*/ 881197 w 6270636"/>
                  <a:gd name="connsiteY82" fmla="*/ 1818033 h 2600341"/>
                  <a:gd name="connsiteX83" fmla="*/ 903754 w 6270636"/>
                  <a:gd name="connsiteY83" fmla="*/ 1816530 h 2600341"/>
                  <a:gd name="connsiteX84" fmla="*/ 1066158 w 6270636"/>
                  <a:gd name="connsiteY84" fmla="*/ 1837582 h 2600341"/>
                  <a:gd name="connsiteX85" fmla="*/ 1079692 w 6270636"/>
                  <a:gd name="connsiteY85" fmla="*/ 1887206 h 2600341"/>
                  <a:gd name="connsiteX86" fmla="*/ 992475 w 6270636"/>
                  <a:gd name="connsiteY86" fmla="*/ 1942845 h 2600341"/>
                  <a:gd name="connsiteX87" fmla="*/ 986460 w 6270636"/>
                  <a:gd name="connsiteY87" fmla="*/ 1944348 h 2600341"/>
                  <a:gd name="connsiteX88" fmla="*/ 1051121 w 6270636"/>
                  <a:gd name="connsiteY88" fmla="*/ 1948860 h 2600341"/>
                  <a:gd name="connsiteX89" fmla="*/ 1061647 w 6270636"/>
                  <a:gd name="connsiteY89" fmla="*/ 1950363 h 2600341"/>
                  <a:gd name="connsiteX90" fmla="*/ 1060143 w 6270636"/>
                  <a:gd name="connsiteY90" fmla="*/ 1965401 h 2600341"/>
                  <a:gd name="connsiteX91" fmla="*/ 957889 w 6270636"/>
                  <a:gd name="connsiteY91" fmla="*/ 1996980 h 2600341"/>
                  <a:gd name="connsiteX92" fmla="*/ 936836 w 6270636"/>
                  <a:gd name="connsiteY92" fmla="*/ 2010513 h 2600341"/>
                  <a:gd name="connsiteX93" fmla="*/ 845107 w 6270636"/>
                  <a:gd name="connsiteY93" fmla="*/ 2012017 h 2600341"/>
                  <a:gd name="connsiteX94" fmla="*/ 694732 w 6270636"/>
                  <a:gd name="connsiteY94" fmla="*/ 2001491 h 2600341"/>
                  <a:gd name="connsiteX95" fmla="*/ 714281 w 6270636"/>
                  <a:gd name="connsiteY95" fmla="*/ 2002995 h 2600341"/>
                  <a:gd name="connsiteX96" fmla="*/ 742852 w 6270636"/>
                  <a:gd name="connsiteY96" fmla="*/ 2006002 h 2600341"/>
                  <a:gd name="connsiteX97" fmla="*/ 906761 w 6270636"/>
                  <a:gd name="connsiteY97" fmla="*/ 2094723 h 2600341"/>
                  <a:gd name="connsiteX98" fmla="*/ 920295 w 6270636"/>
                  <a:gd name="connsiteY98" fmla="*/ 2251113 h 2600341"/>
                  <a:gd name="connsiteX99" fmla="*/ 918791 w 6270636"/>
                  <a:gd name="connsiteY99" fmla="*/ 2296226 h 2600341"/>
                  <a:gd name="connsiteX100" fmla="*/ 915784 w 6270636"/>
                  <a:gd name="connsiteY100" fmla="*/ 2333820 h 2600341"/>
                  <a:gd name="connsiteX101" fmla="*/ 918791 w 6270636"/>
                  <a:gd name="connsiteY101" fmla="*/ 2396977 h 2600341"/>
                  <a:gd name="connsiteX102" fmla="*/ 1016535 w 6270636"/>
                  <a:gd name="connsiteY102" fmla="*/ 2425548 h 2600341"/>
                  <a:gd name="connsiteX103" fmla="*/ 1120293 w 6270636"/>
                  <a:gd name="connsiteY103" fmla="*/ 2360887 h 2600341"/>
                  <a:gd name="connsiteX104" fmla="*/ 1076685 w 6270636"/>
                  <a:gd name="connsiteY104" fmla="*/ 2324797 h 2600341"/>
                  <a:gd name="connsiteX105" fmla="*/ 1079692 w 6270636"/>
                  <a:gd name="connsiteY105" fmla="*/ 2273670 h 2600341"/>
                  <a:gd name="connsiteX106" fmla="*/ 1082700 w 6270636"/>
                  <a:gd name="connsiteY106" fmla="*/ 2270662 h 2600341"/>
                  <a:gd name="connsiteX107" fmla="*/ 1085707 w 6270636"/>
                  <a:gd name="connsiteY107" fmla="*/ 2270662 h 2600341"/>
                  <a:gd name="connsiteX108" fmla="*/ 1156383 w 6270636"/>
                  <a:gd name="connsiteY108" fmla="*/ 2314271 h 2600341"/>
                  <a:gd name="connsiteX109" fmla="*/ 1144354 w 6270636"/>
                  <a:gd name="connsiteY109" fmla="*/ 2351865 h 2600341"/>
                  <a:gd name="connsiteX110" fmla="*/ 1154880 w 6270636"/>
                  <a:gd name="connsiteY110" fmla="*/ 2351865 h 2600341"/>
                  <a:gd name="connsiteX111" fmla="*/ 1215030 w 6270636"/>
                  <a:gd name="connsiteY111" fmla="*/ 2269158 h 2600341"/>
                  <a:gd name="connsiteX112" fmla="*/ 1228563 w 6270636"/>
                  <a:gd name="connsiteY112" fmla="*/ 2237580 h 2600341"/>
                  <a:gd name="connsiteX113" fmla="*/ 1261646 w 6270636"/>
                  <a:gd name="connsiteY113" fmla="*/ 2187956 h 2600341"/>
                  <a:gd name="connsiteX114" fmla="*/ 1321796 w 6270636"/>
                  <a:gd name="connsiteY114" fmla="*/ 2096227 h 2600341"/>
                  <a:gd name="connsiteX115" fmla="*/ 1227060 w 6270636"/>
                  <a:gd name="connsiteY115" fmla="*/ 2100738 h 2600341"/>
                  <a:gd name="connsiteX116" fmla="*/ 1267661 w 6270636"/>
                  <a:gd name="connsiteY116" fmla="*/ 1986453 h 2600341"/>
                  <a:gd name="connsiteX117" fmla="*/ 1348863 w 6270636"/>
                  <a:gd name="connsiteY117" fmla="*/ 2002995 h 2600341"/>
                  <a:gd name="connsiteX118" fmla="*/ 1353375 w 6270636"/>
                  <a:gd name="connsiteY118" fmla="*/ 2009010 h 2600341"/>
                  <a:gd name="connsiteX119" fmla="*/ 1348863 w 6270636"/>
                  <a:gd name="connsiteY119" fmla="*/ 1993972 h 2600341"/>
                  <a:gd name="connsiteX120" fmla="*/ 1269165 w 6270636"/>
                  <a:gd name="connsiteY120" fmla="*/ 1966905 h 2600341"/>
                  <a:gd name="connsiteX121" fmla="*/ 1141346 w 6270636"/>
                  <a:gd name="connsiteY121" fmla="*/ 2025551 h 2600341"/>
                  <a:gd name="connsiteX122" fmla="*/ 1133827 w 6270636"/>
                  <a:gd name="connsiteY122" fmla="*/ 2046603 h 2600341"/>
                  <a:gd name="connsiteX123" fmla="*/ 1006008 w 6270636"/>
                  <a:gd name="connsiteY123" fmla="*/ 2207505 h 2600341"/>
                  <a:gd name="connsiteX124" fmla="*/ 977437 w 6270636"/>
                  <a:gd name="connsiteY124" fmla="*/ 2204497 h 2600341"/>
                  <a:gd name="connsiteX125" fmla="*/ 989467 w 6270636"/>
                  <a:gd name="connsiteY125" fmla="*/ 2157881 h 2600341"/>
                  <a:gd name="connsiteX126" fmla="*/ 1051121 w 6270636"/>
                  <a:gd name="connsiteY126" fmla="*/ 2082693 h 2600341"/>
                  <a:gd name="connsiteX127" fmla="*/ 1127812 w 6270636"/>
                  <a:gd name="connsiteY127" fmla="*/ 2018032 h 2600341"/>
                  <a:gd name="connsiteX128" fmla="*/ 1096233 w 6270636"/>
                  <a:gd name="connsiteY128" fmla="*/ 1897732 h 2600341"/>
                  <a:gd name="connsiteX129" fmla="*/ 1075181 w 6270636"/>
                  <a:gd name="connsiteY129" fmla="*/ 1854123 h 2600341"/>
                  <a:gd name="connsiteX130" fmla="*/ 1024054 w 6270636"/>
                  <a:gd name="connsiteY130" fmla="*/ 1602997 h 2600341"/>
                  <a:gd name="connsiteX131" fmla="*/ 1317285 w 6270636"/>
                  <a:gd name="connsiteY131" fmla="*/ 1064655 h 2600341"/>
                  <a:gd name="connsiteX132" fmla="*/ 1324803 w 6270636"/>
                  <a:gd name="connsiteY132" fmla="*/ 1060144 h 2600341"/>
                  <a:gd name="connsiteX133" fmla="*/ 1329315 w 6270636"/>
                  <a:gd name="connsiteY133" fmla="*/ 1067662 h 2600341"/>
                  <a:gd name="connsiteX134" fmla="*/ 1306759 w 6270636"/>
                  <a:gd name="connsiteY134" fmla="*/ 1139842 h 2600341"/>
                  <a:gd name="connsiteX135" fmla="*/ 1293225 w 6270636"/>
                  <a:gd name="connsiteY135" fmla="*/ 1157887 h 2600341"/>
                  <a:gd name="connsiteX136" fmla="*/ 1282698 w 6270636"/>
                  <a:gd name="connsiteY136" fmla="*/ 1249616 h 2600341"/>
                  <a:gd name="connsiteX137" fmla="*/ 1296232 w 6270636"/>
                  <a:gd name="connsiteY137" fmla="*/ 1275180 h 2600341"/>
                  <a:gd name="connsiteX138" fmla="*/ 1314277 w 6270636"/>
                  <a:gd name="connsiteY138" fmla="*/ 1330819 h 2600341"/>
                  <a:gd name="connsiteX139" fmla="*/ 1312773 w 6270636"/>
                  <a:gd name="connsiteY139" fmla="*/ 1338337 h 2600341"/>
                  <a:gd name="connsiteX140" fmla="*/ 1312773 w 6270636"/>
                  <a:gd name="connsiteY140" fmla="*/ 1347360 h 2600341"/>
                  <a:gd name="connsiteX141" fmla="*/ 1330818 w 6270636"/>
                  <a:gd name="connsiteY141" fmla="*/ 1362397 h 2600341"/>
                  <a:gd name="connsiteX142" fmla="*/ 1359390 w 6270636"/>
                  <a:gd name="connsiteY142" fmla="*/ 1392472 h 2600341"/>
                  <a:gd name="connsiteX143" fmla="*/ 1362397 w 6270636"/>
                  <a:gd name="connsiteY143" fmla="*/ 1399991 h 2600341"/>
                  <a:gd name="connsiteX144" fmla="*/ 1375931 w 6270636"/>
                  <a:gd name="connsiteY144" fmla="*/ 1399991 h 2600341"/>
                  <a:gd name="connsiteX145" fmla="*/ 1378938 w 6270636"/>
                  <a:gd name="connsiteY145" fmla="*/ 1398487 h 2600341"/>
                  <a:gd name="connsiteX146" fmla="*/ 1467660 w 6270636"/>
                  <a:gd name="connsiteY146" fmla="*/ 1427059 h 2600341"/>
                  <a:gd name="connsiteX147" fmla="*/ 1493223 w 6270636"/>
                  <a:gd name="connsiteY147" fmla="*/ 1448111 h 2600341"/>
                  <a:gd name="connsiteX148" fmla="*/ 1497735 w 6270636"/>
                  <a:gd name="connsiteY148" fmla="*/ 1451119 h 2600341"/>
                  <a:gd name="connsiteX149" fmla="*/ 1589463 w 6270636"/>
                  <a:gd name="connsiteY149" fmla="*/ 1484201 h 2600341"/>
                  <a:gd name="connsiteX150" fmla="*/ 1548862 w 6270636"/>
                  <a:gd name="connsiteY150" fmla="*/ 1448111 h 2600341"/>
                  <a:gd name="connsiteX151" fmla="*/ 1542847 w 6270636"/>
                  <a:gd name="connsiteY151" fmla="*/ 1446607 h 2600341"/>
                  <a:gd name="connsiteX152" fmla="*/ 1509765 w 6270636"/>
                  <a:gd name="connsiteY152" fmla="*/ 1430066 h 2600341"/>
                  <a:gd name="connsiteX153" fmla="*/ 1506757 w 6270636"/>
                  <a:gd name="connsiteY153" fmla="*/ 1384953 h 2600341"/>
                  <a:gd name="connsiteX154" fmla="*/ 1509765 w 6270636"/>
                  <a:gd name="connsiteY154" fmla="*/ 1377435 h 2600341"/>
                  <a:gd name="connsiteX155" fmla="*/ 1512772 w 6270636"/>
                  <a:gd name="connsiteY155" fmla="*/ 1342848 h 2600341"/>
                  <a:gd name="connsiteX156" fmla="*/ 1500742 w 6270636"/>
                  <a:gd name="connsiteY156" fmla="*/ 1338337 h 2600341"/>
                  <a:gd name="connsiteX157" fmla="*/ 1493223 w 6270636"/>
                  <a:gd name="connsiteY157" fmla="*/ 1347360 h 2600341"/>
                  <a:gd name="connsiteX158" fmla="*/ 1487208 w 6270636"/>
                  <a:gd name="connsiteY158" fmla="*/ 1357886 h 2600341"/>
                  <a:gd name="connsiteX159" fmla="*/ 1466156 w 6270636"/>
                  <a:gd name="connsiteY159" fmla="*/ 1366909 h 2600341"/>
                  <a:gd name="connsiteX160" fmla="*/ 1443600 w 6270636"/>
                  <a:gd name="connsiteY160" fmla="*/ 1359390 h 2600341"/>
                  <a:gd name="connsiteX161" fmla="*/ 1419540 w 6270636"/>
                  <a:gd name="connsiteY161" fmla="*/ 1326307 h 2600341"/>
                  <a:gd name="connsiteX162" fmla="*/ 1418036 w 6270636"/>
                  <a:gd name="connsiteY162" fmla="*/ 1264653 h 2600341"/>
                  <a:gd name="connsiteX163" fmla="*/ 1446607 w 6270636"/>
                  <a:gd name="connsiteY163" fmla="*/ 1249616 h 2600341"/>
                  <a:gd name="connsiteX164" fmla="*/ 1497735 w 6270636"/>
                  <a:gd name="connsiteY164" fmla="*/ 1264653 h 2600341"/>
                  <a:gd name="connsiteX165" fmla="*/ 1530817 w 6270636"/>
                  <a:gd name="connsiteY165" fmla="*/ 1243601 h 2600341"/>
                  <a:gd name="connsiteX166" fmla="*/ 1551870 w 6270636"/>
                  <a:gd name="connsiteY166" fmla="*/ 1245105 h 2600341"/>
                  <a:gd name="connsiteX167" fmla="*/ 1569915 w 6270636"/>
                  <a:gd name="connsiteY167" fmla="*/ 1276684 h 2600341"/>
                  <a:gd name="connsiteX168" fmla="*/ 1569915 w 6270636"/>
                  <a:gd name="connsiteY168" fmla="*/ 1282699 h 2600341"/>
                  <a:gd name="connsiteX169" fmla="*/ 1604501 w 6270636"/>
                  <a:gd name="connsiteY169" fmla="*/ 1312774 h 2600341"/>
                  <a:gd name="connsiteX170" fmla="*/ 1595478 w 6270636"/>
                  <a:gd name="connsiteY170" fmla="*/ 1293225 h 2600341"/>
                  <a:gd name="connsiteX171" fmla="*/ 1589463 w 6270636"/>
                  <a:gd name="connsiteY171" fmla="*/ 1281195 h 2600341"/>
                  <a:gd name="connsiteX172" fmla="*/ 1596982 w 6270636"/>
                  <a:gd name="connsiteY172" fmla="*/ 1243601 h 2600341"/>
                  <a:gd name="connsiteX173" fmla="*/ 1604501 w 6270636"/>
                  <a:gd name="connsiteY173" fmla="*/ 1239090 h 2600341"/>
                  <a:gd name="connsiteX174" fmla="*/ 1621042 w 6270636"/>
                  <a:gd name="connsiteY174" fmla="*/ 1204504 h 2600341"/>
                  <a:gd name="connsiteX175" fmla="*/ 1678185 w 6270636"/>
                  <a:gd name="connsiteY175" fmla="*/ 1168414 h 2600341"/>
                  <a:gd name="connsiteX176" fmla="*/ 1684200 w 6270636"/>
                  <a:gd name="connsiteY176" fmla="*/ 1165406 h 2600341"/>
                  <a:gd name="connsiteX177" fmla="*/ 1696230 w 6270636"/>
                  <a:gd name="connsiteY177" fmla="*/ 1159391 h 2600341"/>
                  <a:gd name="connsiteX178" fmla="*/ 1700741 w 6270636"/>
                  <a:gd name="connsiteY178" fmla="*/ 1138339 h 2600341"/>
                  <a:gd name="connsiteX179" fmla="*/ 1687207 w 6270636"/>
                  <a:gd name="connsiteY179" fmla="*/ 1124805 h 2600341"/>
                  <a:gd name="connsiteX180" fmla="*/ 1676681 w 6270636"/>
                  <a:gd name="connsiteY180" fmla="*/ 1123301 h 2600341"/>
                  <a:gd name="connsiteX181" fmla="*/ 1681192 w 6270636"/>
                  <a:gd name="connsiteY181" fmla="*/ 1112775 h 2600341"/>
                  <a:gd name="connsiteX182" fmla="*/ 1730816 w 6270636"/>
                  <a:gd name="connsiteY182" fmla="*/ 1091722 h 2600341"/>
                  <a:gd name="connsiteX183" fmla="*/ 1738335 w 6270636"/>
                  <a:gd name="connsiteY183" fmla="*/ 1091722 h 2600341"/>
                  <a:gd name="connsiteX184" fmla="*/ 1775928 w 6270636"/>
                  <a:gd name="connsiteY184" fmla="*/ 1090219 h 2600341"/>
                  <a:gd name="connsiteX185" fmla="*/ 1787958 w 6270636"/>
                  <a:gd name="connsiteY185" fmla="*/ 1075181 h 2600341"/>
                  <a:gd name="connsiteX186" fmla="*/ 1784951 w 6270636"/>
                  <a:gd name="connsiteY186" fmla="*/ 1063151 h 2600341"/>
                  <a:gd name="connsiteX187" fmla="*/ 1780440 w 6270636"/>
                  <a:gd name="connsiteY187" fmla="*/ 1060144 h 2600341"/>
                  <a:gd name="connsiteX188" fmla="*/ 1766906 w 6270636"/>
                  <a:gd name="connsiteY188" fmla="*/ 1046610 h 2600341"/>
                  <a:gd name="connsiteX189" fmla="*/ 1771417 w 6270636"/>
                  <a:gd name="connsiteY189" fmla="*/ 1024054 h 2600341"/>
                  <a:gd name="connsiteX190" fmla="*/ 1774425 w 6270636"/>
                  <a:gd name="connsiteY190" fmla="*/ 1012024 h 2600341"/>
                  <a:gd name="connsiteX191" fmla="*/ 1766906 w 6270636"/>
                  <a:gd name="connsiteY191" fmla="*/ 1007512 h 2600341"/>
                  <a:gd name="connsiteX192" fmla="*/ 1387961 w 6270636"/>
                  <a:gd name="connsiteY192" fmla="*/ 1073677 h 2600341"/>
                  <a:gd name="connsiteX193" fmla="*/ 1384953 w 6270636"/>
                  <a:gd name="connsiteY193" fmla="*/ 1075181 h 2600341"/>
                  <a:gd name="connsiteX194" fmla="*/ 1381946 w 6270636"/>
                  <a:gd name="connsiteY194" fmla="*/ 1073677 h 2600341"/>
                  <a:gd name="connsiteX195" fmla="*/ 1366909 w 6270636"/>
                  <a:gd name="connsiteY195" fmla="*/ 1054129 h 2600341"/>
                  <a:gd name="connsiteX196" fmla="*/ 1371420 w 6270636"/>
                  <a:gd name="connsiteY196" fmla="*/ 1027061 h 2600341"/>
                  <a:gd name="connsiteX197" fmla="*/ 1372923 w 6270636"/>
                  <a:gd name="connsiteY197" fmla="*/ 1025557 h 2600341"/>
                  <a:gd name="connsiteX198" fmla="*/ 1374427 w 6270636"/>
                  <a:gd name="connsiteY198" fmla="*/ 1024054 h 2600341"/>
                  <a:gd name="connsiteX199" fmla="*/ 1556381 w 6270636"/>
                  <a:gd name="connsiteY199" fmla="*/ 965407 h 2600341"/>
                  <a:gd name="connsiteX200" fmla="*/ 1580441 w 6270636"/>
                  <a:gd name="connsiteY200" fmla="*/ 965407 h 2600341"/>
                  <a:gd name="connsiteX201" fmla="*/ 1618035 w 6270636"/>
                  <a:gd name="connsiteY201" fmla="*/ 954881 h 2600341"/>
                  <a:gd name="connsiteX202" fmla="*/ 1559388 w 6270636"/>
                  <a:gd name="connsiteY202" fmla="*/ 818040 h 2600341"/>
                  <a:gd name="connsiteX203" fmla="*/ 1526306 w 6270636"/>
                  <a:gd name="connsiteY203" fmla="*/ 768416 h 2600341"/>
                  <a:gd name="connsiteX204" fmla="*/ 1505253 w 6270636"/>
                  <a:gd name="connsiteY204" fmla="*/ 735334 h 2600341"/>
                  <a:gd name="connsiteX205" fmla="*/ 1473675 w 6270636"/>
                  <a:gd name="connsiteY205" fmla="*/ 727815 h 2600341"/>
                  <a:gd name="connsiteX206" fmla="*/ 1260142 w 6270636"/>
                  <a:gd name="connsiteY206" fmla="*/ 487215 h 2600341"/>
                  <a:gd name="connsiteX207" fmla="*/ 1258638 w 6270636"/>
                  <a:gd name="connsiteY207" fmla="*/ 473681 h 2600341"/>
                  <a:gd name="connsiteX208" fmla="*/ 1270668 w 6270636"/>
                  <a:gd name="connsiteY208" fmla="*/ 479696 h 2600341"/>
                  <a:gd name="connsiteX209" fmla="*/ 1360893 w 6270636"/>
                  <a:gd name="connsiteY209" fmla="*/ 502252 h 2600341"/>
                  <a:gd name="connsiteX210" fmla="*/ 1461645 w 6270636"/>
                  <a:gd name="connsiteY210" fmla="*/ 530824 h 2600341"/>
                  <a:gd name="connsiteX211" fmla="*/ 1539840 w 6270636"/>
                  <a:gd name="connsiteY211" fmla="*/ 652627 h 2600341"/>
                  <a:gd name="connsiteX212" fmla="*/ 1554877 w 6270636"/>
                  <a:gd name="connsiteY212" fmla="*/ 705259 h 2600341"/>
                  <a:gd name="connsiteX213" fmla="*/ 1565403 w 6270636"/>
                  <a:gd name="connsiteY213" fmla="*/ 732326 h 2600341"/>
                  <a:gd name="connsiteX214" fmla="*/ 1542847 w 6270636"/>
                  <a:gd name="connsiteY214" fmla="*/ 714281 h 2600341"/>
                  <a:gd name="connsiteX215" fmla="*/ 1518787 w 6270636"/>
                  <a:gd name="connsiteY215" fmla="*/ 694732 h 2600341"/>
                  <a:gd name="connsiteX216" fmla="*/ 1449615 w 6270636"/>
                  <a:gd name="connsiteY216" fmla="*/ 642101 h 2600341"/>
                  <a:gd name="connsiteX217" fmla="*/ 1515780 w 6270636"/>
                  <a:gd name="connsiteY217" fmla="*/ 723304 h 2600341"/>
                  <a:gd name="connsiteX218" fmla="*/ 1569915 w 6270636"/>
                  <a:gd name="connsiteY218" fmla="*/ 756386 h 2600341"/>
                  <a:gd name="connsiteX219" fmla="*/ 1593975 w 6270636"/>
                  <a:gd name="connsiteY219" fmla="*/ 786461 h 2600341"/>
                  <a:gd name="connsiteX220" fmla="*/ 1625553 w 6270636"/>
                  <a:gd name="connsiteY220" fmla="*/ 821047 h 2600341"/>
                  <a:gd name="connsiteX221" fmla="*/ 1628561 w 6270636"/>
                  <a:gd name="connsiteY221" fmla="*/ 673680 h 2600341"/>
                  <a:gd name="connsiteX222" fmla="*/ 1613523 w 6270636"/>
                  <a:gd name="connsiteY222" fmla="*/ 646612 h 2600341"/>
                  <a:gd name="connsiteX223" fmla="*/ 1610516 w 6270636"/>
                  <a:gd name="connsiteY223" fmla="*/ 642101 h 2600341"/>
                  <a:gd name="connsiteX224" fmla="*/ 1580441 w 6270636"/>
                  <a:gd name="connsiteY224" fmla="*/ 542854 h 2600341"/>
                  <a:gd name="connsiteX225" fmla="*/ 1533825 w 6270636"/>
                  <a:gd name="connsiteY225" fmla="*/ 419546 h 2600341"/>
                  <a:gd name="connsiteX226" fmla="*/ 1512772 w 6270636"/>
                  <a:gd name="connsiteY226" fmla="*/ 395486 h 2600341"/>
                  <a:gd name="connsiteX227" fmla="*/ 1460141 w 6270636"/>
                  <a:gd name="connsiteY227" fmla="*/ 272179 h 2600341"/>
                  <a:gd name="connsiteX228" fmla="*/ 1478186 w 6270636"/>
                  <a:gd name="connsiteY228" fmla="*/ 172931 h 2600341"/>
                  <a:gd name="connsiteX229" fmla="*/ 1491720 w 6270636"/>
                  <a:gd name="connsiteY229" fmla="*/ 33083 h 2600341"/>
                  <a:gd name="connsiteX230" fmla="*/ 1484201 w 6270636"/>
                  <a:gd name="connsiteY230" fmla="*/ 0 h 2600341"/>
                  <a:gd name="connsiteX231" fmla="*/ 1505253 w 6270636"/>
                  <a:gd name="connsiteY231" fmla="*/ 27068 h 2600341"/>
                  <a:gd name="connsiteX232" fmla="*/ 1565403 w 6270636"/>
                  <a:gd name="connsiteY232" fmla="*/ 79699 h 2600341"/>
                  <a:gd name="connsiteX233" fmla="*/ 1622546 w 6270636"/>
                  <a:gd name="connsiteY233" fmla="*/ 127819 h 2600341"/>
                  <a:gd name="connsiteX234" fmla="*/ 1661643 w 6270636"/>
                  <a:gd name="connsiteY234" fmla="*/ 354885 h 2600341"/>
                  <a:gd name="connsiteX235" fmla="*/ 1616531 w 6270636"/>
                  <a:gd name="connsiteY235" fmla="*/ 410524 h 2600341"/>
                  <a:gd name="connsiteX236" fmla="*/ 1592471 w 6270636"/>
                  <a:gd name="connsiteY236" fmla="*/ 412027 h 2600341"/>
                  <a:gd name="connsiteX237" fmla="*/ 1602997 w 6270636"/>
                  <a:gd name="connsiteY237" fmla="*/ 464659 h 2600341"/>
                  <a:gd name="connsiteX238" fmla="*/ 1613523 w 6270636"/>
                  <a:gd name="connsiteY238" fmla="*/ 514282 h 2600341"/>
                  <a:gd name="connsiteX239" fmla="*/ 1624050 w 6270636"/>
                  <a:gd name="connsiteY239" fmla="*/ 566914 h 2600341"/>
                  <a:gd name="connsiteX240" fmla="*/ 1643598 w 6270636"/>
                  <a:gd name="connsiteY240" fmla="*/ 670672 h 2600341"/>
                  <a:gd name="connsiteX241" fmla="*/ 1657132 w 6270636"/>
                  <a:gd name="connsiteY241" fmla="*/ 681199 h 2600341"/>
                  <a:gd name="connsiteX242" fmla="*/ 1670666 w 6270636"/>
                  <a:gd name="connsiteY242" fmla="*/ 669169 h 2600341"/>
                  <a:gd name="connsiteX243" fmla="*/ 1672170 w 6270636"/>
                  <a:gd name="connsiteY243" fmla="*/ 598492 h 2600341"/>
                  <a:gd name="connsiteX244" fmla="*/ 1681192 w 6270636"/>
                  <a:gd name="connsiteY244" fmla="*/ 496237 h 2600341"/>
                  <a:gd name="connsiteX245" fmla="*/ 1786455 w 6270636"/>
                  <a:gd name="connsiteY245" fmla="*/ 434584 h 2600341"/>
                  <a:gd name="connsiteX246" fmla="*/ 1870665 w 6270636"/>
                  <a:gd name="connsiteY246" fmla="*/ 392479 h 2600341"/>
                  <a:gd name="connsiteX247" fmla="*/ 1887206 w 6270636"/>
                  <a:gd name="connsiteY247" fmla="*/ 378945 h 2600341"/>
                  <a:gd name="connsiteX248" fmla="*/ 1884198 w 6270636"/>
                  <a:gd name="connsiteY248" fmla="*/ 399997 h 2600341"/>
                  <a:gd name="connsiteX249" fmla="*/ 1822544 w 6270636"/>
                  <a:gd name="connsiteY249" fmla="*/ 514282 h 2600341"/>
                  <a:gd name="connsiteX250" fmla="*/ 1783447 w 6270636"/>
                  <a:gd name="connsiteY250" fmla="*/ 569921 h 2600341"/>
                  <a:gd name="connsiteX251" fmla="*/ 1806003 w 6270636"/>
                  <a:gd name="connsiteY251" fmla="*/ 548869 h 2600341"/>
                  <a:gd name="connsiteX252" fmla="*/ 1860138 w 6270636"/>
                  <a:gd name="connsiteY252" fmla="*/ 491726 h 2600341"/>
                  <a:gd name="connsiteX253" fmla="*/ 1893221 w 6270636"/>
                  <a:gd name="connsiteY253" fmla="*/ 412027 h 2600341"/>
                  <a:gd name="connsiteX254" fmla="*/ 1900740 w 6270636"/>
                  <a:gd name="connsiteY254" fmla="*/ 387967 h 2600341"/>
                  <a:gd name="connsiteX255" fmla="*/ 1908258 w 6270636"/>
                  <a:gd name="connsiteY255" fmla="*/ 366915 h 2600341"/>
                  <a:gd name="connsiteX256" fmla="*/ 1914273 w 6270636"/>
                  <a:gd name="connsiteY256" fmla="*/ 387967 h 2600341"/>
                  <a:gd name="connsiteX257" fmla="*/ 1804500 w 6270636"/>
                  <a:gd name="connsiteY257" fmla="*/ 694732 h 2600341"/>
                  <a:gd name="connsiteX258" fmla="*/ 1733823 w 6270636"/>
                  <a:gd name="connsiteY258" fmla="*/ 711274 h 2600341"/>
                  <a:gd name="connsiteX259" fmla="*/ 1694726 w 6270636"/>
                  <a:gd name="connsiteY259" fmla="*/ 720296 h 2600341"/>
                  <a:gd name="connsiteX260" fmla="*/ 1696230 w 6270636"/>
                  <a:gd name="connsiteY260" fmla="*/ 799995 h 2600341"/>
                  <a:gd name="connsiteX261" fmla="*/ 1694726 w 6270636"/>
                  <a:gd name="connsiteY261" fmla="*/ 905257 h 2600341"/>
                  <a:gd name="connsiteX262" fmla="*/ 1690215 w 6270636"/>
                  <a:gd name="connsiteY262" fmla="*/ 960896 h 2600341"/>
                  <a:gd name="connsiteX263" fmla="*/ 2302241 w 6270636"/>
                  <a:gd name="connsiteY263" fmla="*/ 1601494 h 2600341"/>
                  <a:gd name="connsiteX264" fmla="*/ 2175926 w 6270636"/>
                  <a:gd name="connsiteY264" fmla="*/ 1975927 h 2600341"/>
                  <a:gd name="connsiteX265" fmla="*/ 2169911 w 6270636"/>
                  <a:gd name="connsiteY265" fmla="*/ 1975927 h 2600341"/>
                  <a:gd name="connsiteX266" fmla="*/ 2165399 w 6270636"/>
                  <a:gd name="connsiteY266" fmla="*/ 1975927 h 2600341"/>
                  <a:gd name="connsiteX267" fmla="*/ 2135324 w 6270636"/>
                  <a:gd name="connsiteY267" fmla="*/ 1969912 h 2600341"/>
                  <a:gd name="connsiteX268" fmla="*/ 2088708 w 6270636"/>
                  <a:gd name="connsiteY268" fmla="*/ 1963897 h 2600341"/>
                  <a:gd name="connsiteX269" fmla="*/ 2036077 w 6270636"/>
                  <a:gd name="connsiteY269" fmla="*/ 2006002 h 2600341"/>
                  <a:gd name="connsiteX270" fmla="*/ 2015024 w 6270636"/>
                  <a:gd name="connsiteY270" fmla="*/ 2033070 h 2600341"/>
                  <a:gd name="connsiteX271" fmla="*/ 2009010 w 6270636"/>
                  <a:gd name="connsiteY271" fmla="*/ 2039085 h 2600341"/>
                  <a:gd name="connsiteX272" fmla="*/ 2002994 w 6270636"/>
                  <a:gd name="connsiteY272" fmla="*/ 2031566 h 2600341"/>
                  <a:gd name="connsiteX273" fmla="*/ 1960890 w 6270636"/>
                  <a:gd name="connsiteY273" fmla="*/ 2007506 h 2600341"/>
                  <a:gd name="connsiteX274" fmla="*/ 1899236 w 6270636"/>
                  <a:gd name="connsiteY274" fmla="*/ 2024047 h 2600341"/>
                  <a:gd name="connsiteX275" fmla="*/ 1882694 w 6270636"/>
                  <a:gd name="connsiteY275" fmla="*/ 2109761 h 2600341"/>
                  <a:gd name="connsiteX276" fmla="*/ 1918785 w 6270636"/>
                  <a:gd name="connsiteY276" fmla="*/ 2045100 h 2600341"/>
                  <a:gd name="connsiteX277" fmla="*/ 1992468 w 6270636"/>
                  <a:gd name="connsiteY277" fmla="*/ 2058633 h 2600341"/>
                  <a:gd name="connsiteX278" fmla="*/ 2022543 w 6270636"/>
                  <a:gd name="connsiteY278" fmla="*/ 2144347 h 2600341"/>
                  <a:gd name="connsiteX279" fmla="*/ 2021040 w 6270636"/>
                  <a:gd name="connsiteY279" fmla="*/ 2148858 h 2600341"/>
                  <a:gd name="connsiteX280" fmla="*/ 2043596 w 6270636"/>
                  <a:gd name="connsiteY280" fmla="*/ 2075175 h 2600341"/>
                  <a:gd name="connsiteX281" fmla="*/ 2063144 w 6270636"/>
                  <a:gd name="connsiteY281" fmla="*/ 2021040 h 2600341"/>
                  <a:gd name="connsiteX282" fmla="*/ 2180437 w 6270636"/>
                  <a:gd name="connsiteY282" fmla="*/ 2025551 h 2600341"/>
                  <a:gd name="connsiteX283" fmla="*/ 2181941 w 6270636"/>
                  <a:gd name="connsiteY283" fmla="*/ 2015025 h 2600341"/>
                  <a:gd name="connsiteX284" fmla="*/ 2299233 w 6270636"/>
                  <a:gd name="connsiteY284" fmla="*/ 2024047 h 2600341"/>
                  <a:gd name="connsiteX285" fmla="*/ 2454119 w 6270636"/>
                  <a:gd name="connsiteY285" fmla="*/ 2111265 h 2600341"/>
                  <a:gd name="connsiteX286" fmla="*/ 2383443 w 6270636"/>
                  <a:gd name="connsiteY286" fmla="*/ 2025551 h 2600341"/>
                  <a:gd name="connsiteX287" fmla="*/ 2353368 w 6270636"/>
                  <a:gd name="connsiteY287" fmla="*/ 2012017 h 2600341"/>
                  <a:gd name="connsiteX288" fmla="*/ 2324797 w 6270636"/>
                  <a:gd name="connsiteY288" fmla="*/ 1999987 h 2600341"/>
                  <a:gd name="connsiteX289" fmla="*/ 2309760 w 6270636"/>
                  <a:gd name="connsiteY289" fmla="*/ 1977431 h 2600341"/>
                  <a:gd name="connsiteX290" fmla="*/ 2284196 w 6270636"/>
                  <a:gd name="connsiteY290" fmla="*/ 1956378 h 2600341"/>
                  <a:gd name="connsiteX291" fmla="*/ 2230061 w 6270636"/>
                  <a:gd name="connsiteY291" fmla="*/ 1947356 h 2600341"/>
                  <a:gd name="connsiteX292" fmla="*/ 2284196 w 6270636"/>
                  <a:gd name="connsiteY292" fmla="*/ 1941341 h 2600341"/>
                  <a:gd name="connsiteX293" fmla="*/ 2449608 w 6270636"/>
                  <a:gd name="connsiteY293" fmla="*/ 2012017 h 2600341"/>
                  <a:gd name="connsiteX294" fmla="*/ 2497728 w 6270636"/>
                  <a:gd name="connsiteY294" fmla="*/ 2051115 h 2600341"/>
                  <a:gd name="connsiteX295" fmla="*/ 2374421 w 6270636"/>
                  <a:gd name="connsiteY295" fmla="*/ 1924800 h 2600341"/>
                  <a:gd name="connsiteX296" fmla="*/ 2285699 w 6270636"/>
                  <a:gd name="connsiteY296" fmla="*/ 1852620 h 2600341"/>
                  <a:gd name="connsiteX297" fmla="*/ 2260136 w 6270636"/>
                  <a:gd name="connsiteY297" fmla="*/ 1825552 h 2600341"/>
                  <a:gd name="connsiteX298" fmla="*/ 2294722 w 6270636"/>
                  <a:gd name="connsiteY298" fmla="*/ 1840590 h 2600341"/>
                  <a:gd name="connsiteX299" fmla="*/ 2500736 w 6270636"/>
                  <a:gd name="connsiteY299" fmla="*/ 1902243 h 2600341"/>
                  <a:gd name="connsiteX300" fmla="*/ 2624043 w 6270636"/>
                  <a:gd name="connsiteY300" fmla="*/ 1882695 h 2600341"/>
                  <a:gd name="connsiteX301" fmla="*/ 2706749 w 6270636"/>
                  <a:gd name="connsiteY301" fmla="*/ 1864650 h 2600341"/>
                  <a:gd name="connsiteX302" fmla="*/ 2723291 w 6270636"/>
                  <a:gd name="connsiteY302" fmla="*/ 1863146 h 2600341"/>
                  <a:gd name="connsiteX303" fmla="*/ 2893214 w 6270636"/>
                  <a:gd name="connsiteY303" fmla="*/ 1872168 h 2600341"/>
                  <a:gd name="connsiteX304" fmla="*/ 2963891 w 6270636"/>
                  <a:gd name="connsiteY304" fmla="*/ 1960890 h 2600341"/>
                  <a:gd name="connsiteX305" fmla="*/ 2944342 w 6270636"/>
                  <a:gd name="connsiteY305" fmla="*/ 2022543 h 2600341"/>
                  <a:gd name="connsiteX306" fmla="*/ 3018025 w 6270636"/>
                  <a:gd name="connsiteY306" fmla="*/ 2039085 h 2600341"/>
                  <a:gd name="connsiteX307" fmla="*/ 3126296 w 6270636"/>
                  <a:gd name="connsiteY307" fmla="*/ 2046603 h 2600341"/>
                  <a:gd name="connsiteX308" fmla="*/ 3154867 w 6270636"/>
                  <a:gd name="connsiteY308" fmla="*/ 2045100 h 2600341"/>
                  <a:gd name="connsiteX309" fmla="*/ 3228550 w 6270636"/>
                  <a:gd name="connsiteY309" fmla="*/ 2027055 h 2600341"/>
                  <a:gd name="connsiteX310" fmla="*/ 4015012 w 6270636"/>
                  <a:gd name="connsiteY310" fmla="*/ 1932318 h 2600341"/>
                  <a:gd name="connsiteX311" fmla="*/ 4688691 w 6270636"/>
                  <a:gd name="connsiteY311" fmla="*/ 2063145 h 2600341"/>
                  <a:gd name="connsiteX312" fmla="*/ 6270636 w 6270636"/>
                  <a:gd name="connsiteY312" fmla="*/ 2063145 h 2600341"/>
                  <a:gd name="connsiteX313" fmla="*/ 6270636 w 6270636"/>
                  <a:gd name="connsiteY313" fmla="*/ 2078182 h 2600341"/>
                  <a:gd name="connsiteX314" fmla="*/ 4690195 w 6270636"/>
                  <a:gd name="connsiteY314" fmla="*/ 2078182 h 2600341"/>
                  <a:gd name="connsiteX315" fmla="*/ 4010500 w 6270636"/>
                  <a:gd name="connsiteY315" fmla="*/ 1944348 h 2600341"/>
                  <a:gd name="connsiteX316" fmla="*/ 3234565 w 6270636"/>
                  <a:gd name="connsiteY316" fmla="*/ 2040588 h 2600341"/>
                  <a:gd name="connsiteX317" fmla="*/ 3157874 w 6270636"/>
                  <a:gd name="connsiteY317" fmla="*/ 2060137 h 2600341"/>
                  <a:gd name="connsiteX318" fmla="*/ 3129303 w 6270636"/>
                  <a:gd name="connsiteY318" fmla="*/ 2061641 h 2600341"/>
                  <a:gd name="connsiteX319" fmla="*/ 3015018 w 6270636"/>
                  <a:gd name="connsiteY319" fmla="*/ 2054122 h 2600341"/>
                  <a:gd name="connsiteX320" fmla="*/ 2933816 w 6270636"/>
                  <a:gd name="connsiteY320" fmla="*/ 2036077 h 2600341"/>
                  <a:gd name="connsiteX321" fmla="*/ 2918778 w 6270636"/>
                  <a:gd name="connsiteY321" fmla="*/ 2046603 h 2600341"/>
                  <a:gd name="connsiteX322" fmla="*/ 2691712 w 6270636"/>
                  <a:gd name="connsiteY322" fmla="*/ 2058633 h 2600341"/>
                  <a:gd name="connsiteX323" fmla="*/ 2685697 w 6270636"/>
                  <a:gd name="connsiteY323" fmla="*/ 2054122 h 2600341"/>
                  <a:gd name="connsiteX324" fmla="*/ 2691712 w 6270636"/>
                  <a:gd name="connsiteY324" fmla="*/ 2048107 h 2600341"/>
                  <a:gd name="connsiteX325" fmla="*/ 2845094 w 6270636"/>
                  <a:gd name="connsiteY325" fmla="*/ 2018032 h 2600341"/>
                  <a:gd name="connsiteX326" fmla="*/ 2858628 w 6270636"/>
                  <a:gd name="connsiteY326" fmla="*/ 2018032 h 2600341"/>
                  <a:gd name="connsiteX327" fmla="*/ 2929304 w 6270636"/>
                  <a:gd name="connsiteY327" fmla="*/ 2021040 h 2600341"/>
                  <a:gd name="connsiteX328" fmla="*/ 2951861 w 6270636"/>
                  <a:gd name="connsiteY328" fmla="*/ 1962393 h 2600341"/>
                  <a:gd name="connsiteX329" fmla="*/ 2890207 w 6270636"/>
                  <a:gd name="connsiteY329" fmla="*/ 1885702 h 2600341"/>
                  <a:gd name="connsiteX330" fmla="*/ 2727802 w 6270636"/>
                  <a:gd name="connsiteY330" fmla="*/ 1878183 h 2600341"/>
                  <a:gd name="connsiteX331" fmla="*/ 2711261 w 6270636"/>
                  <a:gd name="connsiteY331" fmla="*/ 1879687 h 2600341"/>
                  <a:gd name="connsiteX332" fmla="*/ 2630058 w 6270636"/>
                  <a:gd name="connsiteY332" fmla="*/ 1897732 h 2600341"/>
                  <a:gd name="connsiteX333" fmla="*/ 2502240 w 6270636"/>
                  <a:gd name="connsiteY333" fmla="*/ 1917281 h 2600341"/>
                  <a:gd name="connsiteX334" fmla="*/ 2330812 w 6270636"/>
                  <a:gd name="connsiteY334" fmla="*/ 1873672 h 2600341"/>
                  <a:gd name="connsiteX335" fmla="*/ 2384947 w 6270636"/>
                  <a:gd name="connsiteY335" fmla="*/ 1914273 h 2600341"/>
                  <a:gd name="connsiteX336" fmla="*/ 2521788 w 6270636"/>
                  <a:gd name="connsiteY336" fmla="*/ 2069160 h 2600341"/>
                  <a:gd name="connsiteX337" fmla="*/ 2527803 w 6270636"/>
                  <a:gd name="connsiteY337" fmla="*/ 2087205 h 2600341"/>
                  <a:gd name="connsiteX338" fmla="*/ 2511262 w 6270636"/>
                  <a:gd name="connsiteY338" fmla="*/ 2076678 h 2600341"/>
                  <a:gd name="connsiteX339" fmla="*/ 2440586 w 6270636"/>
                  <a:gd name="connsiteY339" fmla="*/ 2022543 h 2600341"/>
                  <a:gd name="connsiteX340" fmla="*/ 2314271 w 6270636"/>
                  <a:gd name="connsiteY340" fmla="*/ 1954875 h 2600341"/>
                  <a:gd name="connsiteX341" fmla="*/ 2323293 w 6270636"/>
                  <a:gd name="connsiteY341" fmla="*/ 1971416 h 2600341"/>
                  <a:gd name="connsiteX342" fmla="*/ 2333819 w 6270636"/>
                  <a:gd name="connsiteY342" fmla="*/ 1987957 h 2600341"/>
                  <a:gd name="connsiteX343" fmla="*/ 2359383 w 6270636"/>
                  <a:gd name="connsiteY343" fmla="*/ 1998483 h 2600341"/>
                  <a:gd name="connsiteX344" fmla="*/ 2392466 w 6270636"/>
                  <a:gd name="connsiteY344" fmla="*/ 2013521 h 2600341"/>
                  <a:gd name="connsiteX345" fmla="*/ 2476676 w 6270636"/>
                  <a:gd name="connsiteY345" fmla="*/ 2132317 h 2600341"/>
                  <a:gd name="connsiteX346" fmla="*/ 2482691 w 6270636"/>
                  <a:gd name="connsiteY346" fmla="*/ 2154873 h 2600341"/>
                  <a:gd name="connsiteX347" fmla="*/ 2464646 w 6270636"/>
                  <a:gd name="connsiteY347" fmla="*/ 2139836 h 2600341"/>
                  <a:gd name="connsiteX348" fmla="*/ 2293218 w 6270636"/>
                  <a:gd name="connsiteY348" fmla="*/ 2039085 h 2600341"/>
                  <a:gd name="connsiteX349" fmla="*/ 2193971 w 6270636"/>
                  <a:gd name="connsiteY349" fmla="*/ 2024047 h 2600341"/>
                  <a:gd name="connsiteX350" fmla="*/ 2225549 w 6270636"/>
                  <a:gd name="connsiteY350" fmla="*/ 2060137 h 2600341"/>
                  <a:gd name="connsiteX351" fmla="*/ 2258632 w 6270636"/>
                  <a:gd name="connsiteY351" fmla="*/ 2085701 h 2600341"/>
                  <a:gd name="connsiteX352" fmla="*/ 2381940 w 6270636"/>
                  <a:gd name="connsiteY352" fmla="*/ 2227053 h 2600341"/>
                  <a:gd name="connsiteX353" fmla="*/ 2378932 w 6270636"/>
                  <a:gd name="connsiteY353" fmla="*/ 2299233 h 2600341"/>
                  <a:gd name="connsiteX354" fmla="*/ 2421037 w 6270636"/>
                  <a:gd name="connsiteY354" fmla="*/ 2332316 h 2600341"/>
                  <a:gd name="connsiteX355" fmla="*/ 2396977 w 6270636"/>
                  <a:gd name="connsiteY355" fmla="*/ 2431563 h 2600341"/>
                  <a:gd name="connsiteX356" fmla="*/ 2252617 w 6270636"/>
                  <a:gd name="connsiteY356" fmla="*/ 2485698 h 2600341"/>
                  <a:gd name="connsiteX357" fmla="*/ 2246602 w 6270636"/>
                  <a:gd name="connsiteY357" fmla="*/ 2485698 h 2600341"/>
                  <a:gd name="connsiteX358" fmla="*/ 2219535 w 6270636"/>
                  <a:gd name="connsiteY358" fmla="*/ 2572916 h 2600341"/>
                  <a:gd name="connsiteX359" fmla="*/ 2118783 w 6270636"/>
                  <a:gd name="connsiteY359" fmla="*/ 2599983 h 2600341"/>
                  <a:gd name="connsiteX360" fmla="*/ 2087204 w 6270636"/>
                  <a:gd name="connsiteY360" fmla="*/ 2587953 h 2600341"/>
                  <a:gd name="connsiteX361" fmla="*/ 2078182 w 6270636"/>
                  <a:gd name="connsiteY361" fmla="*/ 2556375 h 2600341"/>
                  <a:gd name="connsiteX362" fmla="*/ 2162392 w 6270636"/>
                  <a:gd name="connsiteY362" fmla="*/ 2485698 h 2600341"/>
                  <a:gd name="connsiteX363" fmla="*/ 2228557 w 6270636"/>
                  <a:gd name="connsiteY363" fmla="*/ 2470661 h 2600341"/>
                  <a:gd name="connsiteX364" fmla="*/ 2166903 w 6270636"/>
                  <a:gd name="connsiteY364" fmla="*/ 2347353 h 2600341"/>
                  <a:gd name="connsiteX365" fmla="*/ 2163896 w 6270636"/>
                  <a:gd name="connsiteY365" fmla="*/ 2342842 h 2600341"/>
                  <a:gd name="connsiteX366" fmla="*/ 2054122 w 6270636"/>
                  <a:gd name="connsiteY366" fmla="*/ 2103746 h 2600341"/>
                  <a:gd name="connsiteX367" fmla="*/ 2067656 w 6270636"/>
                  <a:gd name="connsiteY367" fmla="*/ 2099235 h 2600341"/>
                  <a:gd name="connsiteX368" fmla="*/ 2093219 w 6270636"/>
                  <a:gd name="connsiteY368" fmla="*/ 2132317 h 2600341"/>
                  <a:gd name="connsiteX369" fmla="*/ 2151866 w 6270636"/>
                  <a:gd name="connsiteY369" fmla="*/ 2099235 h 2600341"/>
                  <a:gd name="connsiteX370" fmla="*/ 2168407 w 6270636"/>
                  <a:gd name="connsiteY370" fmla="*/ 2037581 h 2600341"/>
                  <a:gd name="connsiteX371" fmla="*/ 2069160 w 6270636"/>
                  <a:gd name="connsiteY371" fmla="*/ 2034573 h 2600341"/>
                  <a:gd name="connsiteX372" fmla="*/ 2055626 w 6270636"/>
                  <a:gd name="connsiteY372" fmla="*/ 2078182 h 2600341"/>
                  <a:gd name="connsiteX373" fmla="*/ 2013521 w 6270636"/>
                  <a:gd name="connsiteY373" fmla="*/ 2174422 h 2600341"/>
                  <a:gd name="connsiteX374" fmla="*/ 1983446 w 6270636"/>
                  <a:gd name="connsiteY374" fmla="*/ 2186452 h 2600341"/>
                  <a:gd name="connsiteX375" fmla="*/ 1957882 w 6270636"/>
                  <a:gd name="connsiteY375" fmla="*/ 2193971 h 2600341"/>
                  <a:gd name="connsiteX376" fmla="*/ 1893221 w 6270636"/>
                  <a:gd name="connsiteY376" fmla="*/ 2162392 h 2600341"/>
                  <a:gd name="connsiteX377" fmla="*/ 1903747 w 6270636"/>
                  <a:gd name="connsiteY377" fmla="*/ 2199986 h 2600341"/>
                  <a:gd name="connsiteX378" fmla="*/ 1911266 w 6270636"/>
                  <a:gd name="connsiteY378" fmla="*/ 2215023 h 2600341"/>
                  <a:gd name="connsiteX379" fmla="*/ 1965401 w 6270636"/>
                  <a:gd name="connsiteY379" fmla="*/ 2345850 h 2600341"/>
                  <a:gd name="connsiteX380" fmla="*/ 1981942 w 6270636"/>
                  <a:gd name="connsiteY380" fmla="*/ 2390962 h 2600341"/>
                  <a:gd name="connsiteX381" fmla="*/ 1996980 w 6270636"/>
                  <a:gd name="connsiteY381" fmla="*/ 2425548 h 2600341"/>
                  <a:gd name="connsiteX382" fmla="*/ 2034573 w 6270636"/>
                  <a:gd name="connsiteY382" fmla="*/ 2563893 h 2600341"/>
                  <a:gd name="connsiteX383" fmla="*/ 2001491 w 6270636"/>
                  <a:gd name="connsiteY383" fmla="*/ 2598479 h 2600341"/>
                  <a:gd name="connsiteX384" fmla="*/ 1990965 w 6270636"/>
                  <a:gd name="connsiteY384" fmla="*/ 2598479 h 2600341"/>
                  <a:gd name="connsiteX385" fmla="*/ 1825552 w 6270636"/>
                  <a:gd name="connsiteY385" fmla="*/ 2434571 h 2600341"/>
                  <a:gd name="connsiteX386" fmla="*/ 1887206 w 6270636"/>
                  <a:gd name="connsiteY386" fmla="*/ 2529307 h 2600341"/>
                  <a:gd name="connsiteX387" fmla="*/ 1999987 w 6270636"/>
                  <a:gd name="connsiteY387" fmla="*/ 2581938 h 2600341"/>
                  <a:gd name="connsiteX388" fmla="*/ 2022543 w 6270636"/>
                  <a:gd name="connsiteY388" fmla="*/ 2559382 h 2600341"/>
                  <a:gd name="connsiteX389" fmla="*/ 1984949 w 6270636"/>
                  <a:gd name="connsiteY389" fmla="*/ 2430060 h 2600341"/>
                  <a:gd name="connsiteX390" fmla="*/ 1969912 w 6270636"/>
                  <a:gd name="connsiteY390" fmla="*/ 2395473 h 2600341"/>
                  <a:gd name="connsiteX391" fmla="*/ 1953371 w 6270636"/>
                  <a:gd name="connsiteY391" fmla="*/ 2348857 h 2600341"/>
                  <a:gd name="connsiteX392" fmla="*/ 1914273 w 6270636"/>
                  <a:gd name="connsiteY392" fmla="*/ 2249610 h 2600341"/>
                  <a:gd name="connsiteX393" fmla="*/ 1911266 w 6270636"/>
                  <a:gd name="connsiteY393" fmla="*/ 2261640 h 2600341"/>
                  <a:gd name="connsiteX394" fmla="*/ 1887206 w 6270636"/>
                  <a:gd name="connsiteY394" fmla="*/ 2293218 h 2600341"/>
                  <a:gd name="connsiteX395" fmla="*/ 1848108 w 6270636"/>
                  <a:gd name="connsiteY395" fmla="*/ 2296226 h 2600341"/>
                  <a:gd name="connsiteX396" fmla="*/ 1828560 w 6270636"/>
                  <a:gd name="connsiteY396" fmla="*/ 2287203 h 2600341"/>
                  <a:gd name="connsiteX397" fmla="*/ 1772921 w 6270636"/>
                  <a:gd name="connsiteY397" fmla="*/ 2282692 h 2600341"/>
                  <a:gd name="connsiteX398" fmla="*/ 1769913 w 6270636"/>
                  <a:gd name="connsiteY398" fmla="*/ 2285700 h 2600341"/>
                  <a:gd name="connsiteX399" fmla="*/ 1816530 w 6270636"/>
                  <a:gd name="connsiteY399" fmla="*/ 2415022 h 2600341"/>
                  <a:gd name="connsiteX400" fmla="*/ 1825552 w 6270636"/>
                  <a:gd name="connsiteY400" fmla="*/ 2434571 h 2600341"/>
                  <a:gd name="connsiteX401" fmla="*/ 2233068 w 6270636"/>
                  <a:gd name="connsiteY401" fmla="*/ 2482691 h 2600341"/>
                  <a:gd name="connsiteX402" fmla="*/ 2169911 w 6270636"/>
                  <a:gd name="connsiteY402" fmla="*/ 2496225 h 2600341"/>
                  <a:gd name="connsiteX403" fmla="*/ 2094723 w 6270636"/>
                  <a:gd name="connsiteY403" fmla="*/ 2556375 h 2600341"/>
                  <a:gd name="connsiteX404" fmla="*/ 2100738 w 6270636"/>
                  <a:gd name="connsiteY404" fmla="*/ 2574420 h 2600341"/>
                  <a:gd name="connsiteX405" fmla="*/ 2121791 w 6270636"/>
                  <a:gd name="connsiteY405" fmla="*/ 2581938 h 2600341"/>
                  <a:gd name="connsiteX406" fmla="*/ 2212016 w 6270636"/>
                  <a:gd name="connsiteY406" fmla="*/ 2557878 h 2600341"/>
                  <a:gd name="connsiteX407" fmla="*/ 2233068 w 6270636"/>
                  <a:gd name="connsiteY407" fmla="*/ 2482691 h 2600341"/>
                  <a:gd name="connsiteX408" fmla="*/ 1335330 w 6270636"/>
                  <a:gd name="connsiteY408" fmla="*/ 2524796 h 2600341"/>
                  <a:gd name="connsiteX409" fmla="*/ 1362397 w 6270636"/>
                  <a:gd name="connsiteY409" fmla="*/ 2554871 h 2600341"/>
                  <a:gd name="connsiteX410" fmla="*/ 1479690 w 6270636"/>
                  <a:gd name="connsiteY410" fmla="*/ 2545848 h 2600341"/>
                  <a:gd name="connsiteX411" fmla="*/ 1430066 w 6270636"/>
                  <a:gd name="connsiteY411" fmla="*/ 2536826 h 2600341"/>
                  <a:gd name="connsiteX412" fmla="*/ 1351871 w 6270636"/>
                  <a:gd name="connsiteY412" fmla="*/ 2524796 h 2600341"/>
                  <a:gd name="connsiteX413" fmla="*/ 1335330 w 6270636"/>
                  <a:gd name="connsiteY413" fmla="*/ 2524796 h 2600341"/>
                  <a:gd name="connsiteX414" fmla="*/ 1741342 w 6270636"/>
                  <a:gd name="connsiteY414" fmla="*/ 2338331 h 2600341"/>
                  <a:gd name="connsiteX415" fmla="*/ 1738335 w 6270636"/>
                  <a:gd name="connsiteY415" fmla="*/ 2357880 h 2600341"/>
                  <a:gd name="connsiteX416" fmla="*/ 1736831 w 6270636"/>
                  <a:gd name="connsiteY416" fmla="*/ 2415022 h 2600341"/>
                  <a:gd name="connsiteX417" fmla="*/ 1772921 w 6270636"/>
                  <a:gd name="connsiteY417" fmla="*/ 2505247 h 2600341"/>
                  <a:gd name="connsiteX418" fmla="*/ 1812018 w 6270636"/>
                  <a:gd name="connsiteY418" fmla="*/ 2538329 h 2600341"/>
                  <a:gd name="connsiteX419" fmla="*/ 1821041 w 6270636"/>
                  <a:gd name="connsiteY419" fmla="*/ 2533818 h 2600341"/>
                  <a:gd name="connsiteX420" fmla="*/ 1828560 w 6270636"/>
                  <a:gd name="connsiteY420" fmla="*/ 2502240 h 2600341"/>
                  <a:gd name="connsiteX421" fmla="*/ 1812018 w 6270636"/>
                  <a:gd name="connsiteY421" fmla="*/ 2442090 h 2600341"/>
                  <a:gd name="connsiteX422" fmla="*/ 1801492 w 6270636"/>
                  <a:gd name="connsiteY422" fmla="*/ 2422541 h 2600341"/>
                  <a:gd name="connsiteX423" fmla="*/ 1784951 w 6270636"/>
                  <a:gd name="connsiteY423" fmla="*/ 2395473 h 2600341"/>
                  <a:gd name="connsiteX424" fmla="*/ 1775928 w 6270636"/>
                  <a:gd name="connsiteY424" fmla="*/ 2378932 h 2600341"/>
                  <a:gd name="connsiteX425" fmla="*/ 1763898 w 6270636"/>
                  <a:gd name="connsiteY425" fmla="*/ 2359383 h 2600341"/>
                  <a:gd name="connsiteX426" fmla="*/ 1741342 w 6270636"/>
                  <a:gd name="connsiteY426" fmla="*/ 2338331 h 2600341"/>
                  <a:gd name="connsiteX427" fmla="*/ 1240593 w 6270636"/>
                  <a:gd name="connsiteY427" fmla="*/ 2353368 h 2600341"/>
                  <a:gd name="connsiteX428" fmla="*/ 1224052 w 6270636"/>
                  <a:gd name="connsiteY428" fmla="*/ 2354872 h 2600341"/>
                  <a:gd name="connsiteX429" fmla="*/ 1130820 w 6270636"/>
                  <a:gd name="connsiteY429" fmla="*/ 2422541 h 2600341"/>
                  <a:gd name="connsiteX430" fmla="*/ 1133827 w 6270636"/>
                  <a:gd name="connsiteY430" fmla="*/ 2497728 h 2600341"/>
                  <a:gd name="connsiteX431" fmla="*/ 1284202 w 6270636"/>
                  <a:gd name="connsiteY431" fmla="*/ 2517277 h 2600341"/>
                  <a:gd name="connsiteX432" fmla="*/ 1318788 w 6270636"/>
                  <a:gd name="connsiteY432" fmla="*/ 2512766 h 2600341"/>
                  <a:gd name="connsiteX433" fmla="*/ 1362397 w 6270636"/>
                  <a:gd name="connsiteY433" fmla="*/ 2436075 h 2600341"/>
                  <a:gd name="connsiteX434" fmla="*/ 1404502 w 6270636"/>
                  <a:gd name="connsiteY434" fmla="*/ 2413518 h 2600341"/>
                  <a:gd name="connsiteX435" fmla="*/ 1410517 w 6270636"/>
                  <a:gd name="connsiteY435" fmla="*/ 2378932 h 2600341"/>
                  <a:gd name="connsiteX436" fmla="*/ 1542847 w 6270636"/>
                  <a:gd name="connsiteY436" fmla="*/ 2151866 h 2600341"/>
                  <a:gd name="connsiteX437" fmla="*/ 1544351 w 6270636"/>
                  <a:gd name="connsiteY437" fmla="*/ 2147355 h 2600341"/>
                  <a:gd name="connsiteX438" fmla="*/ 1633072 w 6270636"/>
                  <a:gd name="connsiteY438" fmla="*/ 2085701 h 2600341"/>
                  <a:gd name="connsiteX439" fmla="*/ 1693222 w 6270636"/>
                  <a:gd name="connsiteY439" fmla="*/ 2141340 h 2600341"/>
                  <a:gd name="connsiteX440" fmla="*/ 1687207 w 6270636"/>
                  <a:gd name="connsiteY440" fmla="*/ 2239083 h 2600341"/>
                  <a:gd name="connsiteX441" fmla="*/ 1669162 w 6270636"/>
                  <a:gd name="connsiteY441" fmla="*/ 2278181 h 2600341"/>
                  <a:gd name="connsiteX442" fmla="*/ 1669162 w 6270636"/>
                  <a:gd name="connsiteY442" fmla="*/ 2278181 h 2600341"/>
                  <a:gd name="connsiteX443" fmla="*/ 1696230 w 6270636"/>
                  <a:gd name="connsiteY443" fmla="*/ 2287203 h 2600341"/>
                  <a:gd name="connsiteX444" fmla="*/ 1700741 w 6270636"/>
                  <a:gd name="connsiteY444" fmla="*/ 2290211 h 2600341"/>
                  <a:gd name="connsiteX445" fmla="*/ 1733823 w 6270636"/>
                  <a:gd name="connsiteY445" fmla="*/ 2314271 h 2600341"/>
                  <a:gd name="connsiteX446" fmla="*/ 1753372 w 6270636"/>
                  <a:gd name="connsiteY446" fmla="*/ 2282692 h 2600341"/>
                  <a:gd name="connsiteX447" fmla="*/ 1753372 w 6270636"/>
                  <a:gd name="connsiteY447" fmla="*/ 2275173 h 2600341"/>
                  <a:gd name="connsiteX448" fmla="*/ 1741342 w 6270636"/>
                  <a:gd name="connsiteY448" fmla="*/ 2201490 h 2600341"/>
                  <a:gd name="connsiteX449" fmla="*/ 1763898 w 6270636"/>
                  <a:gd name="connsiteY449" fmla="*/ 2129310 h 2600341"/>
                  <a:gd name="connsiteX450" fmla="*/ 1855627 w 6270636"/>
                  <a:gd name="connsiteY450" fmla="*/ 2120287 h 2600341"/>
                  <a:gd name="connsiteX451" fmla="*/ 1857131 w 6270636"/>
                  <a:gd name="connsiteY451" fmla="*/ 2120287 h 2600341"/>
                  <a:gd name="connsiteX452" fmla="*/ 1855627 w 6270636"/>
                  <a:gd name="connsiteY452" fmla="*/ 2117280 h 2600341"/>
                  <a:gd name="connsiteX453" fmla="*/ 1842093 w 6270636"/>
                  <a:gd name="connsiteY453" fmla="*/ 2082693 h 2600341"/>
                  <a:gd name="connsiteX454" fmla="*/ 1867657 w 6270636"/>
                  <a:gd name="connsiteY454" fmla="*/ 2019536 h 2600341"/>
                  <a:gd name="connsiteX455" fmla="*/ 1876680 w 6270636"/>
                  <a:gd name="connsiteY455" fmla="*/ 2010513 h 2600341"/>
                  <a:gd name="connsiteX456" fmla="*/ 1861642 w 6270636"/>
                  <a:gd name="connsiteY456" fmla="*/ 1978935 h 2600341"/>
                  <a:gd name="connsiteX457" fmla="*/ 1846605 w 6270636"/>
                  <a:gd name="connsiteY457" fmla="*/ 1959386 h 2600341"/>
                  <a:gd name="connsiteX458" fmla="*/ 1851116 w 6270636"/>
                  <a:gd name="connsiteY458" fmla="*/ 1909762 h 2600341"/>
                  <a:gd name="connsiteX459" fmla="*/ 1893221 w 6270636"/>
                  <a:gd name="connsiteY459" fmla="*/ 1885702 h 2600341"/>
                  <a:gd name="connsiteX460" fmla="*/ 1917281 w 6270636"/>
                  <a:gd name="connsiteY460" fmla="*/ 1891717 h 2600341"/>
                  <a:gd name="connsiteX461" fmla="*/ 1929311 w 6270636"/>
                  <a:gd name="connsiteY461" fmla="*/ 1894725 h 2600341"/>
                  <a:gd name="connsiteX462" fmla="*/ 1981942 w 6270636"/>
                  <a:gd name="connsiteY462" fmla="*/ 1881191 h 2600341"/>
                  <a:gd name="connsiteX463" fmla="*/ 2010513 w 6270636"/>
                  <a:gd name="connsiteY463" fmla="*/ 1837582 h 2600341"/>
                  <a:gd name="connsiteX464" fmla="*/ 2012017 w 6270636"/>
                  <a:gd name="connsiteY464" fmla="*/ 1831567 h 2600341"/>
                  <a:gd name="connsiteX465" fmla="*/ 2018032 w 6270636"/>
                  <a:gd name="connsiteY465" fmla="*/ 1812019 h 2600341"/>
                  <a:gd name="connsiteX466" fmla="*/ 2034573 w 6270636"/>
                  <a:gd name="connsiteY466" fmla="*/ 1799988 h 2600341"/>
                  <a:gd name="connsiteX467" fmla="*/ 2040588 w 6270636"/>
                  <a:gd name="connsiteY467" fmla="*/ 1796981 h 2600341"/>
                  <a:gd name="connsiteX468" fmla="*/ 2057130 w 6270636"/>
                  <a:gd name="connsiteY468" fmla="*/ 1763898 h 2600341"/>
                  <a:gd name="connsiteX469" fmla="*/ 2057130 w 6270636"/>
                  <a:gd name="connsiteY469" fmla="*/ 1757883 h 2600341"/>
                  <a:gd name="connsiteX470" fmla="*/ 2063144 w 6270636"/>
                  <a:gd name="connsiteY470" fmla="*/ 1756380 h 2600341"/>
                  <a:gd name="connsiteX471" fmla="*/ 2102242 w 6270636"/>
                  <a:gd name="connsiteY471" fmla="*/ 1720290 h 2600341"/>
                  <a:gd name="connsiteX472" fmla="*/ 2106753 w 6270636"/>
                  <a:gd name="connsiteY472" fmla="*/ 1714275 h 2600341"/>
                  <a:gd name="connsiteX473" fmla="*/ 2114272 w 6270636"/>
                  <a:gd name="connsiteY473" fmla="*/ 1684200 h 2600341"/>
                  <a:gd name="connsiteX474" fmla="*/ 2066152 w 6270636"/>
                  <a:gd name="connsiteY474" fmla="*/ 1654125 h 2600341"/>
                  <a:gd name="connsiteX475" fmla="*/ 2040588 w 6270636"/>
                  <a:gd name="connsiteY475" fmla="*/ 1646606 h 2600341"/>
                  <a:gd name="connsiteX476" fmla="*/ 1981942 w 6270636"/>
                  <a:gd name="connsiteY476" fmla="*/ 1563900 h 2600341"/>
                  <a:gd name="connsiteX477" fmla="*/ 1947356 w 6270636"/>
                  <a:gd name="connsiteY477" fmla="*/ 1539840 h 2600341"/>
                  <a:gd name="connsiteX478" fmla="*/ 1921792 w 6270636"/>
                  <a:gd name="connsiteY478" fmla="*/ 1535328 h 2600341"/>
                  <a:gd name="connsiteX479" fmla="*/ 1875176 w 6270636"/>
                  <a:gd name="connsiteY479" fmla="*/ 1518787 h 2600341"/>
                  <a:gd name="connsiteX480" fmla="*/ 1863146 w 6270636"/>
                  <a:gd name="connsiteY480" fmla="*/ 1496231 h 2600341"/>
                  <a:gd name="connsiteX481" fmla="*/ 1860138 w 6270636"/>
                  <a:gd name="connsiteY481" fmla="*/ 1488712 h 2600341"/>
                  <a:gd name="connsiteX482" fmla="*/ 1843597 w 6270636"/>
                  <a:gd name="connsiteY482" fmla="*/ 1476682 h 2600341"/>
                  <a:gd name="connsiteX483" fmla="*/ 1834575 w 6270636"/>
                  <a:gd name="connsiteY483" fmla="*/ 1481194 h 2600341"/>
                  <a:gd name="connsiteX484" fmla="*/ 1830063 w 6270636"/>
                  <a:gd name="connsiteY484" fmla="*/ 1484201 h 2600341"/>
                  <a:gd name="connsiteX485" fmla="*/ 1765402 w 6270636"/>
                  <a:gd name="connsiteY485" fmla="*/ 1484201 h 2600341"/>
                  <a:gd name="connsiteX486" fmla="*/ 1724801 w 6270636"/>
                  <a:gd name="connsiteY486" fmla="*/ 1449615 h 2600341"/>
                  <a:gd name="connsiteX487" fmla="*/ 1634576 w 6270636"/>
                  <a:gd name="connsiteY487" fmla="*/ 1490216 h 2600341"/>
                  <a:gd name="connsiteX488" fmla="*/ 1621042 w 6270636"/>
                  <a:gd name="connsiteY488" fmla="*/ 1491720 h 2600341"/>
                  <a:gd name="connsiteX489" fmla="*/ 1612020 w 6270636"/>
                  <a:gd name="connsiteY489" fmla="*/ 1493223 h 2600341"/>
                  <a:gd name="connsiteX490" fmla="*/ 1612020 w 6270636"/>
                  <a:gd name="connsiteY490" fmla="*/ 1496231 h 2600341"/>
                  <a:gd name="connsiteX491" fmla="*/ 1612020 w 6270636"/>
                  <a:gd name="connsiteY491" fmla="*/ 1499239 h 2600341"/>
                  <a:gd name="connsiteX492" fmla="*/ 1610516 w 6270636"/>
                  <a:gd name="connsiteY492" fmla="*/ 1500742 h 2600341"/>
                  <a:gd name="connsiteX493" fmla="*/ 1606005 w 6270636"/>
                  <a:gd name="connsiteY493" fmla="*/ 1538336 h 2600341"/>
                  <a:gd name="connsiteX494" fmla="*/ 1609012 w 6270636"/>
                  <a:gd name="connsiteY494" fmla="*/ 1545855 h 2600341"/>
                  <a:gd name="connsiteX495" fmla="*/ 1615027 w 6270636"/>
                  <a:gd name="connsiteY495" fmla="*/ 1601494 h 2600341"/>
                  <a:gd name="connsiteX496" fmla="*/ 1607508 w 6270636"/>
                  <a:gd name="connsiteY496" fmla="*/ 1618035 h 2600341"/>
                  <a:gd name="connsiteX497" fmla="*/ 1601493 w 6270636"/>
                  <a:gd name="connsiteY497" fmla="*/ 1645102 h 2600341"/>
                  <a:gd name="connsiteX498" fmla="*/ 1609012 w 6270636"/>
                  <a:gd name="connsiteY498" fmla="*/ 1652621 h 2600341"/>
                  <a:gd name="connsiteX499" fmla="*/ 1621042 w 6270636"/>
                  <a:gd name="connsiteY499" fmla="*/ 1664651 h 2600341"/>
                  <a:gd name="connsiteX500" fmla="*/ 1621042 w 6270636"/>
                  <a:gd name="connsiteY500" fmla="*/ 1702245 h 2600341"/>
                  <a:gd name="connsiteX501" fmla="*/ 1618035 w 6270636"/>
                  <a:gd name="connsiteY501" fmla="*/ 1714275 h 2600341"/>
                  <a:gd name="connsiteX502" fmla="*/ 1670666 w 6270636"/>
                  <a:gd name="connsiteY502" fmla="*/ 1780440 h 2600341"/>
                  <a:gd name="connsiteX503" fmla="*/ 1741342 w 6270636"/>
                  <a:gd name="connsiteY503" fmla="*/ 1855627 h 2600341"/>
                  <a:gd name="connsiteX504" fmla="*/ 1733823 w 6270636"/>
                  <a:gd name="connsiteY504" fmla="*/ 1888710 h 2600341"/>
                  <a:gd name="connsiteX505" fmla="*/ 1727808 w 6270636"/>
                  <a:gd name="connsiteY505" fmla="*/ 1912770 h 2600341"/>
                  <a:gd name="connsiteX506" fmla="*/ 1730816 w 6270636"/>
                  <a:gd name="connsiteY506" fmla="*/ 1960890 h 2600341"/>
                  <a:gd name="connsiteX507" fmla="*/ 1730816 w 6270636"/>
                  <a:gd name="connsiteY507" fmla="*/ 2024047 h 2600341"/>
                  <a:gd name="connsiteX508" fmla="*/ 1727808 w 6270636"/>
                  <a:gd name="connsiteY508" fmla="*/ 2033070 h 2600341"/>
                  <a:gd name="connsiteX509" fmla="*/ 1717282 w 6270636"/>
                  <a:gd name="connsiteY509" fmla="*/ 2055626 h 2600341"/>
                  <a:gd name="connsiteX510" fmla="*/ 1712771 w 6270636"/>
                  <a:gd name="connsiteY510" fmla="*/ 2061641 h 2600341"/>
                  <a:gd name="connsiteX511" fmla="*/ 1602997 w 6270636"/>
                  <a:gd name="connsiteY511" fmla="*/ 2075175 h 2600341"/>
                  <a:gd name="connsiteX512" fmla="*/ 1572922 w 6270636"/>
                  <a:gd name="connsiteY512" fmla="*/ 2069160 h 2600341"/>
                  <a:gd name="connsiteX513" fmla="*/ 1563900 w 6270636"/>
                  <a:gd name="connsiteY513" fmla="*/ 2067656 h 2600341"/>
                  <a:gd name="connsiteX514" fmla="*/ 1566907 w 6270636"/>
                  <a:gd name="connsiteY514" fmla="*/ 2058633 h 2600341"/>
                  <a:gd name="connsiteX515" fmla="*/ 1535328 w 6270636"/>
                  <a:gd name="connsiteY515" fmla="*/ 1963897 h 2600341"/>
                  <a:gd name="connsiteX516" fmla="*/ 1467660 w 6270636"/>
                  <a:gd name="connsiteY516" fmla="*/ 1963897 h 2600341"/>
                  <a:gd name="connsiteX517" fmla="*/ 1431570 w 6270636"/>
                  <a:gd name="connsiteY517" fmla="*/ 2009010 h 2600341"/>
                  <a:gd name="connsiteX518" fmla="*/ 1484201 w 6270636"/>
                  <a:gd name="connsiteY518" fmla="*/ 1978935 h 2600341"/>
                  <a:gd name="connsiteX519" fmla="*/ 1530817 w 6270636"/>
                  <a:gd name="connsiteY519" fmla="*/ 2001491 h 2600341"/>
                  <a:gd name="connsiteX520" fmla="*/ 1553373 w 6270636"/>
                  <a:gd name="connsiteY520" fmla="*/ 2058633 h 2600341"/>
                  <a:gd name="connsiteX521" fmla="*/ 1475178 w 6270636"/>
                  <a:gd name="connsiteY521" fmla="*/ 2153370 h 2600341"/>
                  <a:gd name="connsiteX522" fmla="*/ 1402998 w 6270636"/>
                  <a:gd name="connsiteY522" fmla="*/ 2115776 h 2600341"/>
                  <a:gd name="connsiteX523" fmla="*/ 1395480 w 6270636"/>
                  <a:gd name="connsiteY523" fmla="*/ 2061641 h 2600341"/>
                  <a:gd name="connsiteX524" fmla="*/ 1387961 w 6270636"/>
                  <a:gd name="connsiteY524" fmla="*/ 2069160 h 2600341"/>
                  <a:gd name="connsiteX525" fmla="*/ 1266157 w 6270636"/>
                  <a:gd name="connsiteY525" fmla="*/ 2341338 h 2600341"/>
                  <a:gd name="connsiteX526" fmla="*/ 1351871 w 6270636"/>
                  <a:gd name="connsiteY526" fmla="*/ 2384947 h 2600341"/>
                  <a:gd name="connsiteX527" fmla="*/ 1351871 w 6270636"/>
                  <a:gd name="connsiteY527" fmla="*/ 2439082 h 2600341"/>
                  <a:gd name="connsiteX528" fmla="*/ 1342848 w 6270636"/>
                  <a:gd name="connsiteY528" fmla="*/ 2442090 h 2600341"/>
                  <a:gd name="connsiteX529" fmla="*/ 1336834 w 6270636"/>
                  <a:gd name="connsiteY529" fmla="*/ 2440586 h 2600341"/>
                  <a:gd name="connsiteX530" fmla="*/ 1251120 w 6270636"/>
                  <a:gd name="connsiteY530" fmla="*/ 2366902 h 2600341"/>
                  <a:gd name="connsiteX531" fmla="*/ 1248112 w 6270636"/>
                  <a:gd name="connsiteY531" fmla="*/ 2353368 h 2600341"/>
                  <a:gd name="connsiteX532" fmla="*/ 1240593 w 6270636"/>
                  <a:gd name="connsiteY532" fmla="*/ 2353368 h 2600341"/>
                  <a:gd name="connsiteX533" fmla="*/ 1542847 w 6270636"/>
                  <a:gd name="connsiteY533" fmla="*/ 2502240 h 2600341"/>
                  <a:gd name="connsiteX534" fmla="*/ 1606005 w 6270636"/>
                  <a:gd name="connsiteY534" fmla="*/ 2503743 h 2600341"/>
                  <a:gd name="connsiteX535" fmla="*/ 1693222 w 6270636"/>
                  <a:gd name="connsiteY535" fmla="*/ 2418029 h 2600341"/>
                  <a:gd name="connsiteX536" fmla="*/ 1690215 w 6270636"/>
                  <a:gd name="connsiteY536" fmla="*/ 2422541 h 2600341"/>
                  <a:gd name="connsiteX537" fmla="*/ 1685703 w 6270636"/>
                  <a:gd name="connsiteY537" fmla="*/ 2421037 h 2600341"/>
                  <a:gd name="connsiteX538" fmla="*/ 1652621 w 6270636"/>
                  <a:gd name="connsiteY538" fmla="*/ 2413518 h 2600341"/>
                  <a:gd name="connsiteX539" fmla="*/ 1602997 w 6270636"/>
                  <a:gd name="connsiteY539" fmla="*/ 2393970 h 2600341"/>
                  <a:gd name="connsiteX540" fmla="*/ 1542847 w 6270636"/>
                  <a:gd name="connsiteY540" fmla="*/ 2502240 h 2600341"/>
                  <a:gd name="connsiteX541" fmla="*/ 1419540 w 6270636"/>
                  <a:gd name="connsiteY541" fmla="*/ 2424045 h 2600341"/>
                  <a:gd name="connsiteX542" fmla="*/ 1431570 w 6270636"/>
                  <a:gd name="connsiteY542" fmla="*/ 2451112 h 2600341"/>
                  <a:gd name="connsiteX543" fmla="*/ 1494727 w 6270636"/>
                  <a:gd name="connsiteY543" fmla="*/ 2470661 h 2600341"/>
                  <a:gd name="connsiteX544" fmla="*/ 1466156 w 6270636"/>
                  <a:gd name="connsiteY544" fmla="*/ 2425548 h 2600341"/>
                  <a:gd name="connsiteX545" fmla="*/ 1419540 w 6270636"/>
                  <a:gd name="connsiteY545" fmla="*/ 2424045 h 2600341"/>
                  <a:gd name="connsiteX546" fmla="*/ 2082693 w 6270636"/>
                  <a:gd name="connsiteY546" fmla="*/ 2139836 h 2600341"/>
                  <a:gd name="connsiteX547" fmla="*/ 2177430 w 6270636"/>
                  <a:gd name="connsiteY547" fmla="*/ 2330812 h 2600341"/>
                  <a:gd name="connsiteX548" fmla="*/ 2180437 w 6270636"/>
                  <a:gd name="connsiteY548" fmla="*/ 2335323 h 2600341"/>
                  <a:gd name="connsiteX549" fmla="*/ 2245098 w 6270636"/>
                  <a:gd name="connsiteY549" fmla="*/ 2466150 h 2600341"/>
                  <a:gd name="connsiteX550" fmla="*/ 2254121 w 6270636"/>
                  <a:gd name="connsiteY550" fmla="*/ 2466150 h 2600341"/>
                  <a:gd name="connsiteX551" fmla="*/ 2387954 w 6270636"/>
                  <a:gd name="connsiteY551" fmla="*/ 2416526 h 2600341"/>
                  <a:gd name="connsiteX552" fmla="*/ 2410511 w 6270636"/>
                  <a:gd name="connsiteY552" fmla="*/ 2333820 h 2600341"/>
                  <a:gd name="connsiteX553" fmla="*/ 2377428 w 6270636"/>
                  <a:gd name="connsiteY553" fmla="*/ 2308256 h 2600341"/>
                  <a:gd name="connsiteX554" fmla="*/ 2336827 w 6270636"/>
                  <a:gd name="connsiteY554" fmla="*/ 2377428 h 2600341"/>
                  <a:gd name="connsiteX555" fmla="*/ 2275173 w 6270636"/>
                  <a:gd name="connsiteY555" fmla="*/ 2384947 h 2600341"/>
                  <a:gd name="connsiteX556" fmla="*/ 2269158 w 6270636"/>
                  <a:gd name="connsiteY556" fmla="*/ 2381940 h 2600341"/>
                  <a:gd name="connsiteX557" fmla="*/ 2270662 w 6270636"/>
                  <a:gd name="connsiteY557" fmla="*/ 2375925 h 2600341"/>
                  <a:gd name="connsiteX558" fmla="*/ 2360887 w 6270636"/>
                  <a:gd name="connsiteY558" fmla="*/ 2293218 h 2600341"/>
                  <a:gd name="connsiteX559" fmla="*/ 2366902 w 6270636"/>
                  <a:gd name="connsiteY559" fmla="*/ 2293218 h 2600341"/>
                  <a:gd name="connsiteX560" fmla="*/ 2369910 w 6270636"/>
                  <a:gd name="connsiteY560" fmla="*/ 2228557 h 2600341"/>
                  <a:gd name="connsiteX561" fmla="*/ 2251113 w 6270636"/>
                  <a:gd name="connsiteY561" fmla="*/ 2094723 h 2600341"/>
                  <a:gd name="connsiteX562" fmla="*/ 2218031 w 6270636"/>
                  <a:gd name="connsiteY562" fmla="*/ 2069160 h 2600341"/>
                  <a:gd name="connsiteX563" fmla="*/ 2190963 w 6270636"/>
                  <a:gd name="connsiteY563" fmla="*/ 2043596 h 2600341"/>
                  <a:gd name="connsiteX564" fmla="*/ 2163896 w 6270636"/>
                  <a:gd name="connsiteY564" fmla="*/ 2109761 h 2600341"/>
                  <a:gd name="connsiteX565" fmla="*/ 2091716 w 6270636"/>
                  <a:gd name="connsiteY565" fmla="*/ 2147355 h 2600341"/>
                  <a:gd name="connsiteX566" fmla="*/ 2082693 w 6270636"/>
                  <a:gd name="connsiteY566" fmla="*/ 2139836 h 2600341"/>
                  <a:gd name="connsiteX567" fmla="*/ 1263150 w 6270636"/>
                  <a:gd name="connsiteY567" fmla="*/ 2354872 h 2600341"/>
                  <a:gd name="connsiteX568" fmla="*/ 1264654 w 6270636"/>
                  <a:gd name="connsiteY568" fmla="*/ 2362391 h 2600341"/>
                  <a:gd name="connsiteX569" fmla="*/ 1335330 w 6270636"/>
                  <a:gd name="connsiteY569" fmla="*/ 2424045 h 2600341"/>
                  <a:gd name="connsiteX570" fmla="*/ 1332322 w 6270636"/>
                  <a:gd name="connsiteY570" fmla="*/ 2390962 h 2600341"/>
                  <a:gd name="connsiteX571" fmla="*/ 1263150 w 6270636"/>
                  <a:gd name="connsiteY571" fmla="*/ 2354872 h 2600341"/>
                  <a:gd name="connsiteX572" fmla="*/ 2285699 w 6270636"/>
                  <a:gd name="connsiteY572" fmla="*/ 2374421 h 2600341"/>
                  <a:gd name="connsiteX573" fmla="*/ 2324797 w 6270636"/>
                  <a:gd name="connsiteY573" fmla="*/ 2365398 h 2600341"/>
                  <a:gd name="connsiteX574" fmla="*/ 2360887 w 6270636"/>
                  <a:gd name="connsiteY574" fmla="*/ 2306752 h 2600341"/>
                  <a:gd name="connsiteX575" fmla="*/ 2360887 w 6270636"/>
                  <a:gd name="connsiteY575" fmla="*/ 2306752 h 2600341"/>
                  <a:gd name="connsiteX576" fmla="*/ 2285699 w 6270636"/>
                  <a:gd name="connsiteY576" fmla="*/ 2374421 h 2600341"/>
                  <a:gd name="connsiteX577" fmla="*/ 1676681 w 6270636"/>
                  <a:gd name="connsiteY577" fmla="*/ 2344346 h 2600341"/>
                  <a:gd name="connsiteX578" fmla="*/ 1712771 w 6270636"/>
                  <a:gd name="connsiteY578" fmla="*/ 2354872 h 2600341"/>
                  <a:gd name="connsiteX579" fmla="*/ 1712771 w 6270636"/>
                  <a:gd name="connsiteY579" fmla="*/ 2345850 h 2600341"/>
                  <a:gd name="connsiteX580" fmla="*/ 1663147 w 6270636"/>
                  <a:gd name="connsiteY580" fmla="*/ 2294722 h 2600341"/>
                  <a:gd name="connsiteX581" fmla="*/ 1634576 w 6270636"/>
                  <a:gd name="connsiteY581" fmla="*/ 2326301 h 2600341"/>
                  <a:gd name="connsiteX582" fmla="*/ 1633072 w 6270636"/>
                  <a:gd name="connsiteY582" fmla="*/ 2329308 h 2600341"/>
                  <a:gd name="connsiteX583" fmla="*/ 1630065 w 6270636"/>
                  <a:gd name="connsiteY583" fmla="*/ 2333820 h 2600341"/>
                  <a:gd name="connsiteX584" fmla="*/ 1619538 w 6270636"/>
                  <a:gd name="connsiteY584" fmla="*/ 2348857 h 2600341"/>
                  <a:gd name="connsiteX585" fmla="*/ 1642095 w 6270636"/>
                  <a:gd name="connsiteY585" fmla="*/ 2347353 h 2600341"/>
                  <a:gd name="connsiteX586" fmla="*/ 1676681 w 6270636"/>
                  <a:gd name="connsiteY586" fmla="*/ 2344346 h 2600341"/>
                  <a:gd name="connsiteX587" fmla="*/ 1348863 w 6270636"/>
                  <a:gd name="connsiteY587" fmla="*/ 2075175 h 2600341"/>
                  <a:gd name="connsiteX588" fmla="*/ 1276684 w 6270636"/>
                  <a:gd name="connsiteY588" fmla="*/ 2190963 h 2600341"/>
                  <a:gd name="connsiteX589" fmla="*/ 1245105 w 6270636"/>
                  <a:gd name="connsiteY589" fmla="*/ 2239083 h 2600341"/>
                  <a:gd name="connsiteX590" fmla="*/ 1231571 w 6270636"/>
                  <a:gd name="connsiteY590" fmla="*/ 2269158 h 2600341"/>
                  <a:gd name="connsiteX591" fmla="*/ 1183451 w 6270636"/>
                  <a:gd name="connsiteY591" fmla="*/ 2348857 h 2600341"/>
                  <a:gd name="connsiteX592" fmla="*/ 1222548 w 6270636"/>
                  <a:gd name="connsiteY592" fmla="*/ 2339835 h 2600341"/>
                  <a:gd name="connsiteX593" fmla="*/ 1246609 w 6270636"/>
                  <a:gd name="connsiteY593" fmla="*/ 2338331 h 2600341"/>
                  <a:gd name="connsiteX594" fmla="*/ 1371420 w 6270636"/>
                  <a:gd name="connsiteY594" fmla="*/ 2058633 h 2600341"/>
                  <a:gd name="connsiteX595" fmla="*/ 1398487 w 6270636"/>
                  <a:gd name="connsiteY595" fmla="*/ 2033070 h 2600341"/>
                  <a:gd name="connsiteX596" fmla="*/ 1452622 w 6270636"/>
                  <a:gd name="connsiteY596" fmla="*/ 1953371 h 2600341"/>
                  <a:gd name="connsiteX597" fmla="*/ 1538336 w 6270636"/>
                  <a:gd name="connsiteY597" fmla="*/ 1951867 h 2600341"/>
                  <a:gd name="connsiteX598" fmla="*/ 1578937 w 6270636"/>
                  <a:gd name="connsiteY598" fmla="*/ 2057130 h 2600341"/>
                  <a:gd name="connsiteX599" fmla="*/ 1601493 w 6270636"/>
                  <a:gd name="connsiteY599" fmla="*/ 2061641 h 2600341"/>
                  <a:gd name="connsiteX600" fmla="*/ 1694726 w 6270636"/>
                  <a:gd name="connsiteY600" fmla="*/ 2055626 h 2600341"/>
                  <a:gd name="connsiteX601" fmla="*/ 1699237 w 6270636"/>
                  <a:gd name="connsiteY601" fmla="*/ 2048107 h 2600341"/>
                  <a:gd name="connsiteX602" fmla="*/ 1708260 w 6270636"/>
                  <a:gd name="connsiteY602" fmla="*/ 2030062 h 2600341"/>
                  <a:gd name="connsiteX603" fmla="*/ 1711267 w 6270636"/>
                  <a:gd name="connsiteY603" fmla="*/ 2019536 h 2600341"/>
                  <a:gd name="connsiteX604" fmla="*/ 1709763 w 6270636"/>
                  <a:gd name="connsiteY604" fmla="*/ 1963897 h 2600341"/>
                  <a:gd name="connsiteX605" fmla="*/ 1706756 w 6270636"/>
                  <a:gd name="connsiteY605" fmla="*/ 1911266 h 2600341"/>
                  <a:gd name="connsiteX606" fmla="*/ 1714275 w 6270636"/>
                  <a:gd name="connsiteY606" fmla="*/ 1885702 h 2600341"/>
                  <a:gd name="connsiteX607" fmla="*/ 1720290 w 6270636"/>
                  <a:gd name="connsiteY607" fmla="*/ 1857131 h 2600341"/>
                  <a:gd name="connsiteX608" fmla="*/ 1658636 w 6270636"/>
                  <a:gd name="connsiteY608" fmla="*/ 1793973 h 2600341"/>
                  <a:gd name="connsiteX609" fmla="*/ 1599990 w 6270636"/>
                  <a:gd name="connsiteY609" fmla="*/ 1712771 h 2600341"/>
                  <a:gd name="connsiteX610" fmla="*/ 1604501 w 6270636"/>
                  <a:gd name="connsiteY610" fmla="*/ 1699237 h 2600341"/>
                  <a:gd name="connsiteX611" fmla="*/ 1606005 w 6270636"/>
                  <a:gd name="connsiteY611" fmla="*/ 1675177 h 2600341"/>
                  <a:gd name="connsiteX612" fmla="*/ 1596982 w 6270636"/>
                  <a:gd name="connsiteY612" fmla="*/ 1666155 h 2600341"/>
                  <a:gd name="connsiteX613" fmla="*/ 1584952 w 6270636"/>
                  <a:gd name="connsiteY613" fmla="*/ 1654125 h 2600341"/>
                  <a:gd name="connsiteX614" fmla="*/ 1590967 w 6270636"/>
                  <a:gd name="connsiteY614" fmla="*/ 1612020 h 2600341"/>
                  <a:gd name="connsiteX615" fmla="*/ 1596982 w 6270636"/>
                  <a:gd name="connsiteY615" fmla="*/ 1598486 h 2600341"/>
                  <a:gd name="connsiteX616" fmla="*/ 1590967 w 6270636"/>
                  <a:gd name="connsiteY616" fmla="*/ 1551870 h 2600341"/>
                  <a:gd name="connsiteX617" fmla="*/ 1587960 w 6270636"/>
                  <a:gd name="connsiteY617" fmla="*/ 1542847 h 2600341"/>
                  <a:gd name="connsiteX618" fmla="*/ 1593975 w 6270636"/>
                  <a:gd name="connsiteY618" fmla="*/ 1494727 h 2600341"/>
                  <a:gd name="connsiteX619" fmla="*/ 1593975 w 6270636"/>
                  <a:gd name="connsiteY619" fmla="*/ 1494727 h 2600341"/>
                  <a:gd name="connsiteX620" fmla="*/ 1490216 w 6270636"/>
                  <a:gd name="connsiteY620" fmla="*/ 1458637 h 2600341"/>
                  <a:gd name="connsiteX621" fmla="*/ 1485705 w 6270636"/>
                  <a:gd name="connsiteY621" fmla="*/ 1455630 h 2600341"/>
                  <a:gd name="connsiteX622" fmla="*/ 1460141 w 6270636"/>
                  <a:gd name="connsiteY622" fmla="*/ 1434577 h 2600341"/>
                  <a:gd name="connsiteX623" fmla="*/ 1386457 w 6270636"/>
                  <a:gd name="connsiteY623" fmla="*/ 1407510 h 2600341"/>
                  <a:gd name="connsiteX624" fmla="*/ 1383450 w 6270636"/>
                  <a:gd name="connsiteY624" fmla="*/ 1409014 h 2600341"/>
                  <a:gd name="connsiteX625" fmla="*/ 1351871 w 6270636"/>
                  <a:gd name="connsiteY625" fmla="*/ 1406006 h 2600341"/>
                  <a:gd name="connsiteX626" fmla="*/ 1345856 w 6270636"/>
                  <a:gd name="connsiteY626" fmla="*/ 1389465 h 2600341"/>
                  <a:gd name="connsiteX627" fmla="*/ 1326307 w 6270636"/>
                  <a:gd name="connsiteY627" fmla="*/ 1371420 h 2600341"/>
                  <a:gd name="connsiteX628" fmla="*/ 1300743 w 6270636"/>
                  <a:gd name="connsiteY628" fmla="*/ 1347360 h 2600341"/>
                  <a:gd name="connsiteX629" fmla="*/ 1300743 w 6270636"/>
                  <a:gd name="connsiteY629" fmla="*/ 1332322 h 2600341"/>
                  <a:gd name="connsiteX630" fmla="*/ 1302247 w 6270636"/>
                  <a:gd name="connsiteY630" fmla="*/ 1326307 h 2600341"/>
                  <a:gd name="connsiteX631" fmla="*/ 1285706 w 6270636"/>
                  <a:gd name="connsiteY631" fmla="*/ 1278187 h 2600341"/>
                  <a:gd name="connsiteX632" fmla="*/ 1272172 w 6270636"/>
                  <a:gd name="connsiteY632" fmla="*/ 1251120 h 2600341"/>
                  <a:gd name="connsiteX633" fmla="*/ 1284202 w 6270636"/>
                  <a:gd name="connsiteY633" fmla="*/ 1144354 h 2600341"/>
                  <a:gd name="connsiteX634" fmla="*/ 1297736 w 6270636"/>
                  <a:gd name="connsiteY634" fmla="*/ 1126309 h 2600341"/>
                  <a:gd name="connsiteX635" fmla="*/ 1320292 w 6270636"/>
                  <a:gd name="connsiteY635" fmla="*/ 1078189 h 2600341"/>
                  <a:gd name="connsiteX636" fmla="*/ 1042098 w 6270636"/>
                  <a:gd name="connsiteY636" fmla="*/ 1598486 h 2600341"/>
                  <a:gd name="connsiteX637" fmla="*/ 1093226 w 6270636"/>
                  <a:gd name="connsiteY637" fmla="*/ 1843597 h 2600341"/>
                  <a:gd name="connsiteX638" fmla="*/ 1114279 w 6270636"/>
                  <a:gd name="connsiteY638" fmla="*/ 1885702 h 2600341"/>
                  <a:gd name="connsiteX639" fmla="*/ 1148865 w 6270636"/>
                  <a:gd name="connsiteY639" fmla="*/ 2001491 h 2600341"/>
                  <a:gd name="connsiteX640" fmla="*/ 1272172 w 6270636"/>
                  <a:gd name="connsiteY640" fmla="*/ 1948860 h 2600341"/>
                  <a:gd name="connsiteX641" fmla="*/ 1366909 w 6270636"/>
                  <a:gd name="connsiteY641" fmla="*/ 1984950 h 2600341"/>
                  <a:gd name="connsiteX642" fmla="*/ 1348863 w 6270636"/>
                  <a:gd name="connsiteY642" fmla="*/ 2075175 h 2600341"/>
                  <a:gd name="connsiteX643" fmla="*/ 1613523 w 6270636"/>
                  <a:gd name="connsiteY643" fmla="*/ 2348857 h 2600341"/>
                  <a:gd name="connsiteX644" fmla="*/ 1613523 w 6270636"/>
                  <a:gd name="connsiteY644" fmla="*/ 2348857 h 2600341"/>
                  <a:gd name="connsiteX645" fmla="*/ 1613523 w 6270636"/>
                  <a:gd name="connsiteY645" fmla="*/ 2348857 h 2600341"/>
                  <a:gd name="connsiteX646" fmla="*/ 1090218 w 6270636"/>
                  <a:gd name="connsiteY646" fmla="*/ 2279685 h 2600341"/>
                  <a:gd name="connsiteX647" fmla="*/ 1091722 w 6270636"/>
                  <a:gd name="connsiteY647" fmla="*/ 2311263 h 2600341"/>
                  <a:gd name="connsiteX648" fmla="*/ 1130820 w 6270636"/>
                  <a:gd name="connsiteY648" fmla="*/ 2342842 h 2600341"/>
                  <a:gd name="connsiteX649" fmla="*/ 1142850 w 6270636"/>
                  <a:gd name="connsiteY649" fmla="*/ 2309760 h 2600341"/>
                  <a:gd name="connsiteX650" fmla="*/ 1090218 w 6270636"/>
                  <a:gd name="connsiteY650" fmla="*/ 2279685 h 2600341"/>
                  <a:gd name="connsiteX651" fmla="*/ 1745853 w 6270636"/>
                  <a:gd name="connsiteY651" fmla="*/ 2323293 h 2600341"/>
                  <a:gd name="connsiteX652" fmla="*/ 1748861 w 6270636"/>
                  <a:gd name="connsiteY652" fmla="*/ 2326301 h 2600341"/>
                  <a:gd name="connsiteX653" fmla="*/ 1766906 w 6270636"/>
                  <a:gd name="connsiteY653" fmla="*/ 2341338 h 2600341"/>
                  <a:gd name="connsiteX654" fmla="*/ 1756380 w 6270636"/>
                  <a:gd name="connsiteY654" fmla="*/ 2302241 h 2600341"/>
                  <a:gd name="connsiteX655" fmla="*/ 1745853 w 6270636"/>
                  <a:gd name="connsiteY655" fmla="*/ 2323293 h 2600341"/>
                  <a:gd name="connsiteX656" fmla="*/ 1721793 w 6270636"/>
                  <a:gd name="connsiteY656" fmla="*/ 2321790 h 2600341"/>
                  <a:gd name="connsiteX657" fmla="*/ 1726305 w 6270636"/>
                  <a:gd name="connsiteY657" fmla="*/ 2336827 h 2600341"/>
                  <a:gd name="connsiteX658" fmla="*/ 1729312 w 6270636"/>
                  <a:gd name="connsiteY658" fmla="*/ 2327805 h 2600341"/>
                  <a:gd name="connsiteX659" fmla="*/ 1721793 w 6270636"/>
                  <a:gd name="connsiteY659" fmla="*/ 2321790 h 2600341"/>
                  <a:gd name="connsiteX660" fmla="*/ 1831567 w 6270636"/>
                  <a:gd name="connsiteY660" fmla="*/ 2157881 h 2600341"/>
                  <a:gd name="connsiteX661" fmla="*/ 1828560 w 6270636"/>
                  <a:gd name="connsiteY661" fmla="*/ 2157881 h 2600341"/>
                  <a:gd name="connsiteX662" fmla="*/ 1806003 w 6270636"/>
                  <a:gd name="connsiteY662" fmla="*/ 2196978 h 2600341"/>
                  <a:gd name="connsiteX663" fmla="*/ 1836078 w 6270636"/>
                  <a:gd name="connsiteY663" fmla="*/ 2270662 h 2600341"/>
                  <a:gd name="connsiteX664" fmla="*/ 1870665 w 6270636"/>
                  <a:gd name="connsiteY664" fmla="*/ 2278181 h 2600341"/>
                  <a:gd name="connsiteX665" fmla="*/ 1891717 w 6270636"/>
                  <a:gd name="connsiteY665" fmla="*/ 2230061 h 2600341"/>
                  <a:gd name="connsiteX666" fmla="*/ 1891717 w 6270636"/>
                  <a:gd name="connsiteY666" fmla="*/ 2219535 h 2600341"/>
                  <a:gd name="connsiteX667" fmla="*/ 1863146 w 6270636"/>
                  <a:gd name="connsiteY667" fmla="*/ 2178933 h 2600341"/>
                  <a:gd name="connsiteX668" fmla="*/ 1831567 w 6270636"/>
                  <a:gd name="connsiteY668" fmla="*/ 2157881 h 2600341"/>
                  <a:gd name="connsiteX669" fmla="*/ 1818033 w 6270636"/>
                  <a:gd name="connsiteY669" fmla="*/ 2124798 h 2600341"/>
                  <a:gd name="connsiteX670" fmla="*/ 1774425 w 6270636"/>
                  <a:gd name="connsiteY670" fmla="*/ 2139836 h 2600341"/>
                  <a:gd name="connsiteX671" fmla="*/ 1756380 w 6270636"/>
                  <a:gd name="connsiteY671" fmla="*/ 2196978 h 2600341"/>
                  <a:gd name="connsiteX672" fmla="*/ 1768410 w 6270636"/>
                  <a:gd name="connsiteY672" fmla="*/ 2269158 h 2600341"/>
                  <a:gd name="connsiteX673" fmla="*/ 1809011 w 6270636"/>
                  <a:gd name="connsiteY673" fmla="*/ 2263143 h 2600341"/>
                  <a:gd name="connsiteX674" fmla="*/ 1790966 w 6270636"/>
                  <a:gd name="connsiteY674" fmla="*/ 2193971 h 2600341"/>
                  <a:gd name="connsiteX675" fmla="*/ 1825552 w 6270636"/>
                  <a:gd name="connsiteY675" fmla="*/ 2142843 h 2600341"/>
                  <a:gd name="connsiteX676" fmla="*/ 1873672 w 6270636"/>
                  <a:gd name="connsiteY676" fmla="*/ 2166903 h 2600341"/>
                  <a:gd name="connsiteX677" fmla="*/ 1876680 w 6270636"/>
                  <a:gd name="connsiteY677" fmla="*/ 2169911 h 2600341"/>
                  <a:gd name="connsiteX678" fmla="*/ 1866153 w 6270636"/>
                  <a:gd name="connsiteY678" fmla="*/ 2142843 h 2600341"/>
                  <a:gd name="connsiteX679" fmla="*/ 1849612 w 6270636"/>
                  <a:gd name="connsiteY679" fmla="*/ 2130813 h 2600341"/>
                  <a:gd name="connsiteX680" fmla="*/ 1818033 w 6270636"/>
                  <a:gd name="connsiteY680" fmla="*/ 2124798 h 2600341"/>
                  <a:gd name="connsiteX681" fmla="*/ 1554877 w 6270636"/>
                  <a:gd name="connsiteY681" fmla="*/ 2160888 h 2600341"/>
                  <a:gd name="connsiteX682" fmla="*/ 1577433 w 6270636"/>
                  <a:gd name="connsiteY682" fmla="*/ 2246602 h 2600341"/>
                  <a:gd name="connsiteX683" fmla="*/ 1642095 w 6270636"/>
                  <a:gd name="connsiteY683" fmla="*/ 2230061 h 2600341"/>
                  <a:gd name="connsiteX684" fmla="*/ 1643598 w 6270636"/>
                  <a:gd name="connsiteY684" fmla="*/ 2153370 h 2600341"/>
                  <a:gd name="connsiteX685" fmla="*/ 1554877 w 6270636"/>
                  <a:gd name="connsiteY685" fmla="*/ 2160888 h 2600341"/>
                  <a:gd name="connsiteX686" fmla="*/ 1121797 w 6270636"/>
                  <a:gd name="connsiteY686" fmla="*/ 2037581 h 2600341"/>
                  <a:gd name="connsiteX687" fmla="*/ 1063151 w 6270636"/>
                  <a:gd name="connsiteY687" fmla="*/ 2088708 h 2600341"/>
                  <a:gd name="connsiteX688" fmla="*/ 1004505 w 6270636"/>
                  <a:gd name="connsiteY688" fmla="*/ 2160888 h 2600341"/>
                  <a:gd name="connsiteX689" fmla="*/ 990971 w 6270636"/>
                  <a:gd name="connsiteY689" fmla="*/ 2190963 h 2600341"/>
                  <a:gd name="connsiteX690" fmla="*/ 1003001 w 6270636"/>
                  <a:gd name="connsiteY690" fmla="*/ 2187956 h 2600341"/>
                  <a:gd name="connsiteX691" fmla="*/ 1121797 w 6270636"/>
                  <a:gd name="connsiteY691" fmla="*/ 2037581 h 2600341"/>
                  <a:gd name="connsiteX692" fmla="*/ 1945852 w 6270636"/>
                  <a:gd name="connsiteY692" fmla="*/ 2052618 h 2600341"/>
                  <a:gd name="connsiteX693" fmla="*/ 1927807 w 6270636"/>
                  <a:gd name="connsiteY693" fmla="*/ 2057130 h 2600341"/>
                  <a:gd name="connsiteX694" fmla="*/ 1900740 w 6270636"/>
                  <a:gd name="connsiteY694" fmla="*/ 2123295 h 2600341"/>
                  <a:gd name="connsiteX695" fmla="*/ 1947356 w 6270636"/>
                  <a:gd name="connsiteY695" fmla="*/ 2168407 h 2600341"/>
                  <a:gd name="connsiteX696" fmla="*/ 1983446 w 6270636"/>
                  <a:gd name="connsiteY696" fmla="*/ 2169911 h 2600341"/>
                  <a:gd name="connsiteX697" fmla="*/ 2010513 w 6270636"/>
                  <a:gd name="connsiteY697" fmla="*/ 2138332 h 2600341"/>
                  <a:gd name="connsiteX698" fmla="*/ 1984949 w 6270636"/>
                  <a:gd name="connsiteY698" fmla="*/ 2069160 h 2600341"/>
                  <a:gd name="connsiteX699" fmla="*/ 1945852 w 6270636"/>
                  <a:gd name="connsiteY699" fmla="*/ 2052618 h 2600341"/>
                  <a:gd name="connsiteX700" fmla="*/ 1409013 w 6270636"/>
                  <a:gd name="connsiteY700" fmla="*/ 2042092 h 2600341"/>
                  <a:gd name="connsiteX701" fmla="*/ 1410517 w 6270636"/>
                  <a:gd name="connsiteY701" fmla="*/ 2108257 h 2600341"/>
                  <a:gd name="connsiteX702" fmla="*/ 1467660 w 6270636"/>
                  <a:gd name="connsiteY702" fmla="*/ 2136828 h 2600341"/>
                  <a:gd name="connsiteX703" fmla="*/ 1533825 w 6270636"/>
                  <a:gd name="connsiteY703" fmla="*/ 2054122 h 2600341"/>
                  <a:gd name="connsiteX704" fmla="*/ 1514276 w 6270636"/>
                  <a:gd name="connsiteY704" fmla="*/ 2009010 h 2600341"/>
                  <a:gd name="connsiteX705" fmla="*/ 1481193 w 6270636"/>
                  <a:gd name="connsiteY705" fmla="*/ 1992468 h 2600341"/>
                  <a:gd name="connsiteX706" fmla="*/ 1409013 w 6270636"/>
                  <a:gd name="connsiteY706" fmla="*/ 2042092 h 2600341"/>
                  <a:gd name="connsiteX707" fmla="*/ 1305255 w 6270636"/>
                  <a:gd name="connsiteY707" fmla="*/ 1986453 h 2600341"/>
                  <a:gd name="connsiteX708" fmla="*/ 1279691 w 6270636"/>
                  <a:gd name="connsiteY708" fmla="*/ 1995476 h 2600341"/>
                  <a:gd name="connsiteX709" fmla="*/ 1242097 w 6270636"/>
                  <a:gd name="connsiteY709" fmla="*/ 2088708 h 2600341"/>
                  <a:gd name="connsiteX710" fmla="*/ 1330818 w 6270636"/>
                  <a:gd name="connsiteY710" fmla="*/ 2070663 h 2600341"/>
                  <a:gd name="connsiteX711" fmla="*/ 1335330 w 6270636"/>
                  <a:gd name="connsiteY711" fmla="*/ 2067656 h 2600341"/>
                  <a:gd name="connsiteX712" fmla="*/ 1339841 w 6270636"/>
                  <a:gd name="connsiteY712" fmla="*/ 2007506 h 2600341"/>
                  <a:gd name="connsiteX713" fmla="*/ 1305255 w 6270636"/>
                  <a:gd name="connsiteY713" fmla="*/ 1986453 h 2600341"/>
                  <a:gd name="connsiteX714" fmla="*/ 1870665 w 6270636"/>
                  <a:gd name="connsiteY714" fmla="*/ 2036077 h 2600341"/>
                  <a:gd name="connsiteX715" fmla="*/ 1857131 w 6270636"/>
                  <a:gd name="connsiteY715" fmla="*/ 2076678 h 2600341"/>
                  <a:gd name="connsiteX716" fmla="*/ 1861642 w 6270636"/>
                  <a:gd name="connsiteY716" fmla="*/ 2087205 h 2600341"/>
                  <a:gd name="connsiteX717" fmla="*/ 1870665 w 6270636"/>
                  <a:gd name="connsiteY717" fmla="*/ 2036077 h 2600341"/>
                  <a:gd name="connsiteX718" fmla="*/ 2709757 w 6270636"/>
                  <a:gd name="connsiteY718" fmla="*/ 2049611 h 2600341"/>
                  <a:gd name="connsiteX719" fmla="*/ 2911259 w 6270636"/>
                  <a:gd name="connsiteY719" fmla="*/ 2031566 h 2600341"/>
                  <a:gd name="connsiteX720" fmla="*/ 2912763 w 6270636"/>
                  <a:gd name="connsiteY720" fmla="*/ 2030062 h 2600341"/>
                  <a:gd name="connsiteX721" fmla="*/ 2858628 w 6270636"/>
                  <a:gd name="connsiteY721" fmla="*/ 2028558 h 2600341"/>
                  <a:gd name="connsiteX722" fmla="*/ 2845094 w 6270636"/>
                  <a:gd name="connsiteY722" fmla="*/ 2028558 h 2600341"/>
                  <a:gd name="connsiteX723" fmla="*/ 2709757 w 6270636"/>
                  <a:gd name="connsiteY723" fmla="*/ 2049611 h 2600341"/>
                  <a:gd name="connsiteX724" fmla="*/ 1951867 w 6270636"/>
                  <a:gd name="connsiteY724" fmla="*/ 1992468 h 2600341"/>
                  <a:gd name="connsiteX725" fmla="*/ 1963897 w 6270636"/>
                  <a:gd name="connsiteY725" fmla="*/ 1993972 h 2600341"/>
                  <a:gd name="connsiteX726" fmla="*/ 2010513 w 6270636"/>
                  <a:gd name="connsiteY726" fmla="*/ 2016528 h 2600341"/>
                  <a:gd name="connsiteX727" fmla="*/ 2025551 w 6270636"/>
                  <a:gd name="connsiteY727" fmla="*/ 1996980 h 2600341"/>
                  <a:gd name="connsiteX728" fmla="*/ 2087204 w 6270636"/>
                  <a:gd name="connsiteY728" fmla="*/ 1948860 h 2600341"/>
                  <a:gd name="connsiteX729" fmla="*/ 2141340 w 6270636"/>
                  <a:gd name="connsiteY729" fmla="*/ 1954875 h 2600341"/>
                  <a:gd name="connsiteX730" fmla="*/ 2163896 w 6270636"/>
                  <a:gd name="connsiteY730" fmla="*/ 1960890 h 2600341"/>
                  <a:gd name="connsiteX731" fmla="*/ 2284196 w 6270636"/>
                  <a:gd name="connsiteY731" fmla="*/ 1598486 h 2600341"/>
                  <a:gd name="connsiteX732" fmla="*/ 1679688 w 6270636"/>
                  <a:gd name="connsiteY732" fmla="*/ 972926 h 2600341"/>
                  <a:gd name="connsiteX733" fmla="*/ 1672170 w 6270636"/>
                  <a:gd name="connsiteY733" fmla="*/ 972926 h 2600341"/>
                  <a:gd name="connsiteX734" fmla="*/ 1672170 w 6270636"/>
                  <a:gd name="connsiteY734" fmla="*/ 965407 h 2600341"/>
                  <a:gd name="connsiteX735" fmla="*/ 1676681 w 6270636"/>
                  <a:gd name="connsiteY735" fmla="*/ 900746 h 2600341"/>
                  <a:gd name="connsiteX736" fmla="*/ 1678185 w 6270636"/>
                  <a:gd name="connsiteY736" fmla="*/ 801499 h 2600341"/>
                  <a:gd name="connsiteX737" fmla="*/ 1679688 w 6270636"/>
                  <a:gd name="connsiteY737" fmla="*/ 709770 h 2600341"/>
                  <a:gd name="connsiteX738" fmla="*/ 1730816 w 6270636"/>
                  <a:gd name="connsiteY738" fmla="*/ 696236 h 2600341"/>
                  <a:gd name="connsiteX739" fmla="*/ 1792469 w 6270636"/>
                  <a:gd name="connsiteY739" fmla="*/ 682702 h 2600341"/>
                  <a:gd name="connsiteX740" fmla="*/ 1902243 w 6270636"/>
                  <a:gd name="connsiteY740" fmla="*/ 416539 h 2600341"/>
                  <a:gd name="connsiteX741" fmla="*/ 1867657 w 6270636"/>
                  <a:gd name="connsiteY741" fmla="*/ 499245 h 2600341"/>
                  <a:gd name="connsiteX742" fmla="*/ 1810515 w 6270636"/>
                  <a:gd name="connsiteY742" fmla="*/ 559395 h 2600341"/>
                  <a:gd name="connsiteX743" fmla="*/ 1759387 w 6270636"/>
                  <a:gd name="connsiteY743" fmla="*/ 613530 h 2600341"/>
                  <a:gd name="connsiteX744" fmla="*/ 1735327 w 6270636"/>
                  <a:gd name="connsiteY744" fmla="*/ 648116 h 2600341"/>
                  <a:gd name="connsiteX745" fmla="*/ 1747357 w 6270636"/>
                  <a:gd name="connsiteY745" fmla="*/ 607515 h 2600341"/>
                  <a:gd name="connsiteX746" fmla="*/ 1807507 w 6270636"/>
                  <a:gd name="connsiteY746" fmla="*/ 505260 h 2600341"/>
                  <a:gd name="connsiteX747" fmla="*/ 1861642 w 6270636"/>
                  <a:gd name="connsiteY747" fmla="*/ 418042 h 2600341"/>
                  <a:gd name="connsiteX748" fmla="*/ 1789462 w 6270636"/>
                  <a:gd name="connsiteY748" fmla="*/ 449621 h 2600341"/>
                  <a:gd name="connsiteX749" fmla="*/ 1691718 w 6270636"/>
                  <a:gd name="connsiteY749" fmla="*/ 506764 h 2600341"/>
                  <a:gd name="connsiteX750" fmla="*/ 1685703 w 6270636"/>
                  <a:gd name="connsiteY750" fmla="*/ 598492 h 2600341"/>
                  <a:gd name="connsiteX751" fmla="*/ 1682696 w 6270636"/>
                  <a:gd name="connsiteY751" fmla="*/ 679695 h 2600341"/>
                  <a:gd name="connsiteX752" fmla="*/ 1655628 w 6270636"/>
                  <a:gd name="connsiteY752" fmla="*/ 697740 h 2600341"/>
                  <a:gd name="connsiteX753" fmla="*/ 1645102 w 6270636"/>
                  <a:gd name="connsiteY753" fmla="*/ 694732 h 2600341"/>
                  <a:gd name="connsiteX754" fmla="*/ 1636080 w 6270636"/>
                  <a:gd name="connsiteY754" fmla="*/ 839092 h 2600341"/>
                  <a:gd name="connsiteX755" fmla="*/ 1633072 w 6270636"/>
                  <a:gd name="connsiteY755" fmla="*/ 846611 h 2600341"/>
                  <a:gd name="connsiteX756" fmla="*/ 1625553 w 6270636"/>
                  <a:gd name="connsiteY756" fmla="*/ 843604 h 2600341"/>
                  <a:gd name="connsiteX757" fmla="*/ 1580441 w 6270636"/>
                  <a:gd name="connsiteY757" fmla="*/ 799995 h 2600341"/>
                  <a:gd name="connsiteX758" fmla="*/ 1557885 w 6270636"/>
                  <a:gd name="connsiteY758" fmla="*/ 772927 h 2600341"/>
                  <a:gd name="connsiteX759" fmla="*/ 1529313 w 6270636"/>
                  <a:gd name="connsiteY759" fmla="*/ 751875 h 2600341"/>
                  <a:gd name="connsiteX760" fmla="*/ 1538336 w 6270636"/>
                  <a:gd name="connsiteY760" fmla="*/ 765409 h 2600341"/>
                  <a:gd name="connsiteX761" fmla="*/ 1569915 w 6270636"/>
                  <a:gd name="connsiteY761" fmla="*/ 815032 h 2600341"/>
                  <a:gd name="connsiteX762" fmla="*/ 1628561 w 6270636"/>
                  <a:gd name="connsiteY762" fmla="*/ 966911 h 2600341"/>
                  <a:gd name="connsiteX763" fmla="*/ 1577433 w 6270636"/>
                  <a:gd name="connsiteY763" fmla="*/ 983452 h 2600341"/>
                  <a:gd name="connsiteX764" fmla="*/ 1556381 w 6270636"/>
                  <a:gd name="connsiteY764" fmla="*/ 983452 h 2600341"/>
                  <a:gd name="connsiteX765" fmla="*/ 1381946 w 6270636"/>
                  <a:gd name="connsiteY765" fmla="*/ 1040595 h 2600341"/>
                  <a:gd name="connsiteX766" fmla="*/ 1380442 w 6270636"/>
                  <a:gd name="connsiteY766" fmla="*/ 1052625 h 2600341"/>
                  <a:gd name="connsiteX767" fmla="*/ 1384953 w 6270636"/>
                  <a:gd name="connsiteY767" fmla="*/ 1060144 h 2600341"/>
                  <a:gd name="connsiteX768" fmla="*/ 1766906 w 6270636"/>
                  <a:gd name="connsiteY768" fmla="*/ 993979 h 2600341"/>
                  <a:gd name="connsiteX769" fmla="*/ 1784951 w 6270636"/>
                  <a:gd name="connsiteY769" fmla="*/ 1004505 h 2600341"/>
                  <a:gd name="connsiteX770" fmla="*/ 1781943 w 6270636"/>
                  <a:gd name="connsiteY770" fmla="*/ 1033076 h 2600341"/>
                  <a:gd name="connsiteX771" fmla="*/ 1777432 w 6270636"/>
                  <a:gd name="connsiteY771" fmla="*/ 1042099 h 2600341"/>
                  <a:gd name="connsiteX772" fmla="*/ 1784951 w 6270636"/>
                  <a:gd name="connsiteY772" fmla="*/ 1048114 h 2600341"/>
                  <a:gd name="connsiteX773" fmla="*/ 1790966 w 6270636"/>
                  <a:gd name="connsiteY773" fmla="*/ 1052625 h 2600341"/>
                  <a:gd name="connsiteX774" fmla="*/ 1798485 w 6270636"/>
                  <a:gd name="connsiteY774" fmla="*/ 1078189 h 2600341"/>
                  <a:gd name="connsiteX775" fmla="*/ 1777432 w 6270636"/>
                  <a:gd name="connsiteY775" fmla="*/ 1103752 h 2600341"/>
                  <a:gd name="connsiteX776" fmla="*/ 1732319 w 6270636"/>
                  <a:gd name="connsiteY776" fmla="*/ 1106760 h 2600341"/>
                  <a:gd name="connsiteX777" fmla="*/ 1724801 w 6270636"/>
                  <a:gd name="connsiteY777" fmla="*/ 1106760 h 2600341"/>
                  <a:gd name="connsiteX778" fmla="*/ 1696230 w 6270636"/>
                  <a:gd name="connsiteY778" fmla="*/ 1112775 h 2600341"/>
                  <a:gd name="connsiteX779" fmla="*/ 1711267 w 6270636"/>
                  <a:gd name="connsiteY779" fmla="*/ 1132324 h 2600341"/>
                  <a:gd name="connsiteX780" fmla="*/ 1702245 w 6270636"/>
                  <a:gd name="connsiteY780" fmla="*/ 1168414 h 2600341"/>
                  <a:gd name="connsiteX781" fmla="*/ 1685703 w 6270636"/>
                  <a:gd name="connsiteY781" fmla="*/ 1175932 h 2600341"/>
                  <a:gd name="connsiteX782" fmla="*/ 1679688 w 6270636"/>
                  <a:gd name="connsiteY782" fmla="*/ 1178940 h 2600341"/>
                  <a:gd name="connsiteX783" fmla="*/ 1628561 w 6270636"/>
                  <a:gd name="connsiteY783" fmla="*/ 1212022 h 2600341"/>
                  <a:gd name="connsiteX784" fmla="*/ 1618035 w 6270636"/>
                  <a:gd name="connsiteY784" fmla="*/ 1240594 h 2600341"/>
                  <a:gd name="connsiteX785" fmla="*/ 1628561 w 6270636"/>
                  <a:gd name="connsiteY785" fmla="*/ 1261646 h 2600341"/>
                  <a:gd name="connsiteX786" fmla="*/ 1607508 w 6270636"/>
                  <a:gd name="connsiteY786" fmla="*/ 1249616 h 2600341"/>
                  <a:gd name="connsiteX787" fmla="*/ 1604501 w 6270636"/>
                  <a:gd name="connsiteY787" fmla="*/ 1249616 h 2600341"/>
                  <a:gd name="connsiteX788" fmla="*/ 1599990 w 6270636"/>
                  <a:gd name="connsiteY788" fmla="*/ 1269165 h 2600341"/>
                  <a:gd name="connsiteX789" fmla="*/ 1606005 w 6270636"/>
                  <a:gd name="connsiteY789" fmla="*/ 1279691 h 2600341"/>
                  <a:gd name="connsiteX790" fmla="*/ 1616531 w 6270636"/>
                  <a:gd name="connsiteY790" fmla="*/ 1315781 h 2600341"/>
                  <a:gd name="connsiteX791" fmla="*/ 1615027 w 6270636"/>
                  <a:gd name="connsiteY791" fmla="*/ 1320292 h 2600341"/>
                  <a:gd name="connsiteX792" fmla="*/ 1609012 w 6270636"/>
                  <a:gd name="connsiteY792" fmla="*/ 1320292 h 2600341"/>
                  <a:gd name="connsiteX793" fmla="*/ 1550366 w 6270636"/>
                  <a:gd name="connsiteY793" fmla="*/ 1278187 h 2600341"/>
                  <a:gd name="connsiteX794" fmla="*/ 1550366 w 6270636"/>
                  <a:gd name="connsiteY794" fmla="*/ 1272172 h 2600341"/>
                  <a:gd name="connsiteX795" fmla="*/ 1541343 w 6270636"/>
                  <a:gd name="connsiteY795" fmla="*/ 1254127 h 2600341"/>
                  <a:gd name="connsiteX796" fmla="*/ 1527810 w 6270636"/>
                  <a:gd name="connsiteY796" fmla="*/ 1252624 h 2600341"/>
                  <a:gd name="connsiteX797" fmla="*/ 1499238 w 6270636"/>
                  <a:gd name="connsiteY797" fmla="*/ 1273676 h 2600341"/>
                  <a:gd name="connsiteX798" fmla="*/ 1494727 w 6270636"/>
                  <a:gd name="connsiteY798" fmla="*/ 1278187 h 2600341"/>
                  <a:gd name="connsiteX799" fmla="*/ 1488712 w 6270636"/>
                  <a:gd name="connsiteY799" fmla="*/ 1275180 h 2600341"/>
                  <a:gd name="connsiteX800" fmla="*/ 1442096 w 6270636"/>
                  <a:gd name="connsiteY800" fmla="*/ 1258639 h 2600341"/>
                  <a:gd name="connsiteX801" fmla="*/ 1422547 w 6270636"/>
                  <a:gd name="connsiteY801" fmla="*/ 1267661 h 2600341"/>
                  <a:gd name="connsiteX802" fmla="*/ 1427059 w 6270636"/>
                  <a:gd name="connsiteY802" fmla="*/ 1314277 h 2600341"/>
                  <a:gd name="connsiteX803" fmla="*/ 1445103 w 6270636"/>
                  <a:gd name="connsiteY803" fmla="*/ 1341345 h 2600341"/>
                  <a:gd name="connsiteX804" fmla="*/ 1458637 w 6270636"/>
                  <a:gd name="connsiteY804" fmla="*/ 1345856 h 2600341"/>
                  <a:gd name="connsiteX805" fmla="*/ 1469163 w 6270636"/>
                  <a:gd name="connsiteY805" fmla="*/ 1341345 h 2600341"/>
                  <a:gd name="connsiteX806" fmla="*/ 1473675 w 6270636"/>
                  <a:gd name="connsiteY806" fmla="*/ 1333826 h 2600341"/>
                  <a:gd name="connsiteX807" fmla="*/ 1490216 w 6270636"/>
                  <a:gd name="connsiteY807" fmla="*/ 1317285 h 2600341"/>
                  <a:gd name="connsiteX808" fmla="*/ 1520291 w 6270636"/>
                  <a:gd name="connsiteY808" fmla="*/ 1329315 h 2600341"/>
                  <a:gd name="connsiteX809" fmla="*/ 1518787 w 6270636"/>
                  <a:gd name="connsiteY809" fmla="*/ 1374427 h 2600341"/>
                  <a:gd name="connsiteX810" fmla="*/ 1515780 w 6270636"/>
                  <a:gd name="connsiteY810" fmla="*/ 1381946 h 2600341"/>
                  <a:gd name="connsiteX811" fmla="*/ 1515780 w 6270636"/>
                  <a:gd name="connsiteY811" fmla="*/ 1413525 h 2600341"/>
                  <a:gd name="connsiteX812" fmla="*/ 1541343 w 6270636"/>
                  <a:gd name="connsiteY812" fmla="*/ 1424051 h 2600341"/>
                  <a:gd name="connsiteX813" fmla="*/ 1547358 w 6270636"/>
                  <a:gd name="connsiteY813" fmla="*/ 1425555 h 2600341"/>
                  <a:gd name="connsiteX814" fmla="*/ 1599990 w 6270636"/>
                  <a:gd name="connsiteY814" fmla="*/ 1476682 h 2600341"/>
                  <a:gd name="connsiteX815" fmla="*/ 1607508 w 6270636"/>
                  <a:gd name="connsiteY815" fmla="*/ 1475178 h 2600341"/>
                  <a:gd name="connsiteX816" fmla="*/ 1625553 w 6270636"/>
                  <a:gd name="connsiteY816" fmla="*/ 1473675 h 2600341"/>
                  <a:gd name="connsiteX817" fmla="*/ 1708260 w 6270636"/>
                  <a:gd name="connsiteY817" fmla="*/ 1431570 h 2600341"/>
                  <a:gd name="connsiteX818" fmla="*/ 1714275 w 6270636"/>
                  <a:gd name="connsiteY818" fmla="*/ 1424051 h 2600341"/>
                  <a:gd name="connsiteX819" fmla="*/ 1720290 w 6270636"/>
                  <a:gd name="connsiteY819" fmla="*/ 1431570 h 2600341"/>
                  <a:gd name="connsiteX820" fmla="*/ 1763898 w 6270636"/>
                  <a:gd name="connsiteY820" fmla="*/ 1469164 h 2600341"/>
                  <a:gd name="connsiteX821" fmla="*/ 1813522 w 6270636"/>
                  <a:gd name="connsiteY821" fmla="*/ 1469164 h 2600341"/>
                  <a:gd name="connsiteX822" fmla="*/ 1816530 w 6270636"/>
                  <a:gd name="connsiteY822" fmla="*/ 1466156 h 2600341"/>
                  <a:gd name="connsiteX823" fmla="*/ 1830063 w 6270636"/>
                  <a:gd name="connsiteY823" fmla="*/ 1458637 h 2600341"/>
                  <a:gd name="connsiteX824" fmla="*/ 1864650 w 6270636"/>
                  <a:gd name="connsiteY824" fmla="*/ 1479690 h 2600341"/>
                  <a:gd name="connsiteX825" fmla="*/ 1869161 w 6270636"/>
                  <a:gd name="connsiteY825" fmla="*/ 1488712 h 2600341"/>
                  <a:gd name="connsiteX826" fmla="*/ 1878183 w 6270636"/>
                  <a:gd name="connsiteY826" fmla="*/ 1506757 h 2600341"/>
                  <a:gd name="connsiteX827" fmla="*/ 1915777 w 6270636"/>
                  <a:gd name="connsiteY827" fmla="*/ 1518787 h 2600341"/>
                  <a:gd name="connsiteX828" fmla="*/ 1944348 w 6270636"/>
                  <a:gd name="connsiteY828" fmla="*/ 1523298 h 2600341"/>
                  <a:gd name="connsiteX829" fmla="*/ 1987957 w 6270636"/>
                  <a:gd name="connsiteY829" fmla="*/ 1553373 h 2600341"/>
                  <a:gd name="connsiteX830" fmla="*/ 1990965 w 6270636"/>
                  <a:gd name="connsiteY830" fmla="*/ 1556381 h 2600341"/>
                  <a:gd name="connsiteX831" fmla="*/ 1990965 w 6270636"/>
                  <a:gd name="connsiteY831" fmla="*/ 1559389 h 2600341"/>
                  <a:gd name="connsiteX832" fmla="*/ 2040588 w 6270636"/>
                  <a:gd name="connsiteY832" fmla="*/ 1630065 h 2600341"/>
                  <a:gd name="connsiteX833" fmla="*/ 2064648 w 6270636"/>
                  <a:gd name="connsiteY833" fmla="*/ 1636080 h 2600341"/>
                  <a:gd name="connsiteX834" fmla="*/ 2124798 w 6270636"/>
                  <a:gd name="connsiteY834" fmla="*/ 1678185 h 2600341"/>
                  <a:gd name="connsiteX835" fmla="*/ 2114272 w 6270636"/>
                  <a:gd name="connsiteY835" fmla="*/ 1720290 h 2600341"/>
                  <a:gd name="connsiteX836" fmla="*/ 2109761 w 6270636"/>
                  <a:gd name="connsiteY836" fmla="*/ 1726305 h 2600341"/>
                  <a:gd name="connsiteX837" fmla="*/ 2067656 w 6270636"/>
                  <a:gd name="connsiteY837" fmla="*/ 1766906 h 2600341"/>
                  <a:gd name="connsiteX838" fmla="*/ 2043596 w 6270636"/>
                  <a:gd name="connsiteY838" fmla="*/ 1809011 h 2600341"/>
                  <a:gd name="connsiteX839" fmla="*/ 2036077 w 6270636"/>
                  <a:gd name="connsiteY839" fmla="*/ 1812019 h 2600341"/>
                  <a:gd name="connsiteX840" fmla="*/ 2025551 w 6270636"/>
                  <a:gd name="connsiteY840" fmla="*/ 1819537 h 2600341"/>
                  <a:gd name="connsiteX841" fmla="*/ 2021040 w 6270636"/>
                  <a:gd name="connsiteY841" fmla="*/ 1833071 h 2600341"/>
                  <a:gd name="connsiteX842" fmla="*/ 2019536 w 6270636"/>
                  <a:gd name="connsiteY842" fmla="*/ 1839086 h 2600341"/>
                  <a:gd name="connsiteX843" fmla="*/ 1984949 w 6270636"/>
                  <a:gd name="connsiteY843" fmla="*/ 1893221 h 2600341"/>
                  <a:gd name="connsiteX844" fmla="*/ 1920288 w 6270636"/>
                  <a:gd name="connsiteY844" fmla="*/ 1908258 h 2600341"/>
                  <a:gd name="connsiteX845" fmla="*/ 1906755 w 6270636"/>
                  <a:gd name="connsiteY845" fmla="*/ 1903747 h 2600341"/>
                  <a:gd name="connsiteX846" fmla="*/ 1885702 w 6270636"/>
                  <a:gd name="connsiteY846" fmla="*/ 1899236 h 2600341"/>
                  <a:gd name="connsiteX847" fmla="*/ 1857131 w 6270636"/>
                  <a:gd name="connsiteY847" fmla="*/ 1915777 h 2600341"/>
                  <a:gd name="connsiteX848" fmla="*/ 1854123 w 6270636"/>
                  <a:gd name="connsiteY848" fmla="*/ 1950363 h 2600341"/>
                  <a:gd name="connsiteX849" fmla="*/ 1866153 w 6270636"/>
                  <a:gd name="connsiteY849" fmla="*/ 1966905 h 2600341"/>
                  <a:gd name="connsiteX850" fmla="*/ 1884198 w 6270636"/>
                  <a:gd name="connsiteY850" fmla="*/ 2009010 h 2600341"/>
                  <a:gd name="connsiteX851" fmla="*/ 1951867 w 6270636"/>
                  <a:gd name="connsiteY851" fmla="*/ 1992468 h 2600341"/>
                  <a:gd name="connsiteX852" fmla="*/ 762401 w 6270636"/>
                  <a:gd name="connsiteY852" fmla="*/ 1977431 h 2600341"/>
                  <a:gd name="connsiteX853" fmla="*/ 852626 w 6270636"/>
                  <a:gd name="connsiteY853" fmla="*/ 1993972 h 2600341"/>
                  <a:gd name="connsiteX854" fmla="*/ 930821 w 6270636"/>
                  <a:gd name="connsiteY854" fmla="*/ 1993972 h 2600341"/>
                  <a:gd name="connsiteX855" fmla="*/ 951874 w 6270636"/>
                  <a:gd name="connsiteY855" fmla="*/ 1980438 h 2600341"/>
                  <a:gd name="connsiteX856" fmla="*/ 1009016 w 6270636"/>
                  <a:gd name="connsiteY856" fmla="*/ 1954875 h 2600341"/>
                  <a:gd name="connsiteX857" fmla="*/ 981949 w 6270636"/>
                  <a:gd name="connsiteY857" fmla="*/ 1956378 h 2600341"/>
                  <a:gd name="connsiteX858" fmla="*/ 939843 w 6270636"/>
                  <a:gd name="connsiteY858" fmla="*/ 1975927 h 2600341"/>
                  <a:gd name="connsiteX859" fmla="*/ 897739 w 6270636"/>
                  <a:gd name="connsiteY859" fmla="*/ 1995476 h 2600341"/>
                  <a:gd name="connsiteX860" fmla="*/ 885709 w 6270636"/>
                  <a:gd name="connsiteY860" fmla="*/ 1998483 h 2600341"/>
                  <a:gd name="connsiteX861" fmla="*/ 890220 w 6270636"/>
                  <a:gd name="connsiteY861" fmla="*/ 1986453 h 2600341"/>
                  <a:gd name="connsiteX862" fmla="*/ 992475 w 6270636"/>
                  <a:gd name="connsiteY862" fmla="*/ 1924800 h 2600341"/>
                  <a:gd name="connsiteX863" fmla="*/ 1067662 w 6270636"/>
                  <a:gd name="connsiteY863" fmla="*/ 1881191 h 2600341"/>
                  <a:gd name="connsiteX864" fmla="*/ 1058640 w 6270636"/>
                  <a:gd name="connsiteY864" fmla="*/ 1843597 h 2600341"/>
                  <a:gd name="connsiteX865" fmla="*/ 908265 w 6270636"/>
                  <a:gd name="connsiteY865" fmla="*/ 1827056 h 2600341"/>
                  <a:gd name="connsiteX866" fmla="*/ 885709 w 6270636"/>
                  <a:gd name="connsiteY866" fmla="*/ 1828560 h 2600341"/>
                  <a:gd name="connsiteX867" fmla="*/ 760897 w 6270636"/>
                  <a:gd name="connsiteY867" fmla="*/ 1822545 h 2600341"/>
                  <a:gd name="connsiteX868" fmla="*/ 487215 w 6270636"/>
                  <a:gd name="connsiteY868" fmla="*/ 1864650 h 2600341"/>
                  <a:gd name="connsiteX869" fmla="*/ 439095 w 6270636"/>
                  <a:gd name="connsiteY869" fmla="*/ 1956378 h 2600341"/>
                  <a:gd name="connsiteX870" fmla="*/ 512779 w 6270636"/>
                  <a:gd name="connsiteY870" fmla="*/ 1998483 h 2600341"/>
                  <a:gd name="connsiteX871" fmla="*/ 598492 w 6270636"/>
                  <a:gd name="connsiteY871" fmla="*/ 1996980 h 2600341"/>
                  <a:gd name="connsiteX872" fmla="*/ 613530 w 6270636"/>
                  <a:gd name="connsiteY872" fmla="*/ 1996980 h 2600341"/>
                  <a:gd name="connsiteX873" fmla="*/ 762401 w 6270636"/>
                  <a:gd name="connsiteY873" fmla="*/ 1977431 h 2600341"/>
                  <a:gd name="connsiteX874" fmla="*/ 957889 w 6270636"/>
                  <a:gd name="connsiteY874" fmla="*/ 1948860 h 2600341"/>
                  <a:gd name="connsiteX875" fmla="*/ 911272 w 6270636"/>
                  <a:gd name="connsiteY875" fmla="*/ 1975927 h 2600341"/>
                  <a:gd name="connsiteX876" fmla="*/ 930821 w 6270636"/>
                  <a:gd name="connsiteY876" fmla="*/ 1963897 h 2600341"/>
                  <a:gd name="connsiteX877" fmla="*/ 957889 w 6270636"/>
                  <a:gd name="connsiteY877" fmla="*/ 1948860 h 2600341"/>
                  <a:gd name="connsiteX878" fmla="*/ 1276684 w 6270636"/>
                  <a:gd name="connsiteY878" fmla="*/ 500749 h 2600341"/>
                  <a:gd name="connsiteX879" fmla="*/ 1476682 w 6270636"/>
                  <a:gd name="connsiteY879" fmla="*/ 715785 h 2600341"/>
                  <a:gd name="connsiteX880" fmla="*/ 1493223 w 6270636"/>
                  <a:gd name="connsiteY880" fmla="*/ 718792 h 2600341"/>
                  <a:gd name="connsiteX881" fmla="*/ 1371420 w 6270636"/>
                  <a:gd name="connsiteY881" fmla="*/ 607515 h 2600341"/>
                  <a:gd name="connsiteX882" fmla="*/ 1375931 w 6270636"/>
                  <a:gd name="connsiteY882" fmla="*/ 593981 h 2600341"/>
                  <a:gd name="connsiteX883" fmla="*/ 1527810 w 6270636"/>
                  <a:gd name="connsiteY883" fmla="*/ 685710 h 2600341"/>
                  <a:gd name="connsiteX884" fmla="*/ 1530817 w 6270636"/>
                  <a:gd name="connsiteY884" fmla="*/ 688717 h 2600341"/>
                  <a:gd name="connsiteX885" fmla="*/ 1523298 w 6270636"/>
                  <a:gd name="connsiteY885" fmla="*/ 658642 h 2600341"/>
                  <a:gd name="connsiteX886" fmla="*/ 1452622 w 6270636"/>
                  <a:gd name="connsiteY886" fmla="*/ 545861 h 2600341"/>
                  <a:gd name="connsiteX887" fmla="*/ 1357886 w 6270636"/>
                  <a:gd name="connsiteY887" fmla="*/ 520297 h 2600341"/>
                  <a:gd name="connsiteX888" fmla="*/ 1276684 w 6270636"/>
                  <a:gd name="connsiteY888" fmla="*/ 500749 h 2600341"/>
                  <a:gd name="connsiteX889" fmla="*/ 1508261 w 6270636"/>
                  <a:gd name="connsiteY889" fmla="*/ 57143 h 2600341"/>
                  <a:gd name="connsiteX890" fmla="*/ 1491720 w 6270636"/>
                  <a:gd name="connsiteY890" fmla="*/ 177443 h 2600341"/>
                  <a:gd name="connsiteX891" fmla="*/ 1475178 w 6270636"/>
                  <a:gd name="connsiteY891" fmla="*/ 273682 h 2600341"/>
                  <a:gd name="connsiteX892" fmla="*/ 1523298 w 6270636"/>
                  <a:gd name="connsiteY892" fmla="*/ 386464 h 2600341"/>
                  <a:gd name="connsiteX893" fmla="*/ 1544351 w 6270636"/>
                  <a:gd name="connsiteY893" fmla="*/ 410524 h 2600341"/>
                  <a:gd name="connsiteX894" fmla="*/ 1593975 w 6270636"/>
                  <a:gd name="connsiteY894" fmla="*/ 541350 h 2600341"/>
                  <a:gd name="connsiteX895" fmla="*/ 1619538 w 6270636"/>
                  <a:gd name="connsiteY895" fmla="*/ 631575 h 2600341"/>
                  <a:gd name="connsiteX896" fmla="*/ 1607508 w 6270636"/>
                  <a:gd name="connsiteY896" fmla="*/ 569921 h 2600341"/>
                  <a:gd name="connsiteX897" fmla="*/ 1596982 w 6270636"/>
                  <a:gd name="connsiteY897" fmla="*/ 517290 h 2600341"/>
                  <a:gd name="connsiteX898" fmla="*/ 1586456 w 6270636"/>
                  <a:gd name="connsiteY898" fmla="*/ 469170 h 2600341"/>
                  <a:gd name="connsiteX899" fmla="*/ 1574426 w 6270636"/>
                  <a:gd name="connsiteY899" fmla="*/ 407516 h 2600341"/>
                  <a:gd name="connsiteX900" fmla="*/ 1565403 w 6270636"/>
                  <a:gd name="connsiteY900" fmla="*/ 401501 h 2600341"/>
                  <a:gd name="connsiteX901" fmla="*/ 1554877 w 6270636"/>
                  <a:gd name="connsiteY901" fmla="*/ 273682 h 2600341"/>
                  <a:gd name="connsiteX902" fmla="*/ 1559388 w 6270636"/>
                  <a:gd name="connsiteY902" fmla="*/ 261652 h 2600341"/>
                  <a:gd name="connsiteX903" fmla="*/ 1571418 w 6270636"/>
                  <a:gd name="connsiteY903" fmla="*/ 193984 h 2600341"/>
                  <a:gd name="connsiteX904" fmla="*/ 1580441 w 6270636"/>
                  <a:gd name="connsiteY904" fmla="*/ 169924 h 2600341"/>
                  <a:gd name="connsiteX905" fmla="*/ 1584952 w 6270636"/>
                  <a:gd name="connsiteY905" fmla="*/ 193984 h 2600341"/>
                  <a:gd name="connsiteX906" fmla="*/ 1574426 w 6270636"/>
                  <a:gd name="connsiteY906" fmla="*/ 263156 h 2600341"/>
                  <a:gd name="connsiteX907" fmla="*/ 1587960 w 6270636"/>
                  <a:gd name="connsiteY907" fmla="*/ 393982 h 2600341"/>
                  <a:gd name="connsiteX908" fmla="*/ 1610516 w 6270636"/>
                  <a:gd name="connsiteY908" fmla="*/ 393982 h 2600341"/>
                  <a:gd name="connsiteX909" fmla="*/ 1645102 w 6270636"/>
                  <a:gd name="connsiteY909" fmla="*/ 347366 h 2600341"/>
                  <a:gd name="connsiteX910" fmla="*/ 1609012 w 6270636"/>
                  <a:gd name="connsiteY910" fmla="*/ 135337 h 2600341"/>
                  <a:gd name="connsiteX911" fmla="*/ 1554877 w 6270636"/>
                  <a:gd name="connsiteY911" fmla="*/ 90225 h 2600341"/>
                  <a:gd name="connsiteX912" fmla="*/ 1508261 w 6270636"/>
                  <a:gd name="connsiteY912" fmla="*/ 57143 h 2600341"/>
                  <a:gd name="connsiteX913" fmla="*/ 1560892 w 6270636"/>
                  <a:gd name="connsiteY913" fmla="*/ 303757 h 2600341"/>
                  <a:gd name="connsiteX914" fmla="*/ 1571418 w 6270636"/>
                  <a:gd name="connsiteY914" fmla="*/ 386464 h 2600341"/>
                  <a:gd name="connsiteX915" fmla="*/ 1560892 w 6270636"/>
                  <a:gd name="connsiteY915" fmla="*/ 303757 h 260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</a:cxnLst>
                <a:rect l="l" t="t" r="r" b="b"/>
                <a:pathLst>
                  <a:path w="6270636" h="2600341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 w="150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Freeform 48">
            <a:extLst>
              <a:ext uri="{FF2B5EF4-FFF2-40B4-BE49-F238E27FC236}">
                <a16:creationId xmlns:a16="http://schemas.microsoft.com/office/drawing/2014/main" id="{4359AA21-EC2B-BFEF-971D-94D10D87B4BB}"/>
              </a:ext>
            </a:extLst>
          </p:cNvPr>
          <p:cNvSpPr/>
          <p:nvPr userDrawn="1"/>
        </p:nvSpPr>
        <p:spPr>
          <a:xfrm>
            <a:off x="6186233" y="1718215"/>
            <a:ext cx="6010479" cy="86688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82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B4ADFE1-8FB8-3C49-B586-197053CCF892}"/>
              </a:ext>
            </a:extLst>
          </p:cNvPr>
          <p:cNvSpPr/>
          <p:nvPr userDrawn="1"/>
        </p:nvSpPr>
        <p:spPr>
          <a:xfrm>
            <a:off x="511444" y="453836"/>
            <a:ext cx="6033735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333EE0C-C40D-F34B-991A-191081D024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E6190BE-8380-7B4A-9311-9BD61AE07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EDE5ADC-BCE4-1B4C-AA43-CAA0D32703D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2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B4ADFE1-8FB8-3C49-B586-197053CCF892}"/>
              </a:ext>
            </a:extLst>
          </p:cNvPr>
          <p:cNvSpPr/>
          <p:nvPr userDrawn="1"/>
        </p:nvSpPr>
        <p:spPr>
          <a:xfrm>
            <a:off x="511444" y="453836"/>
            <a:ext cx="6033735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333EE0C-C40D-F34B-991A-191081D024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E6190BE-8380-7B4A-9311-9BD61AE07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EDE5ADC-BCE4-1B4C-AA43-CAA0D32703D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2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ho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26C40169-A279-C344-8500-68BD50467F1C}"/>
              </a:ext>
            </a:extLst>
          </p:cNvPr>
          <p:cNvSpPr/>
          <p:nvPr userDrawn="1"/>
        </p:nvSpPr>
        <p:spPr>
          <a:xfrm>
            <a:off x="511443" y="453836"/>
            <a:ext cx="9895090" cy="5655338"/>
          </a:xfrm>
          <a:custGeom>
            <a:avLst/>
            <a:gdLst>
              <a:gd name="connsiteX0" fmla="*/ 0 w 9895090"/>
              <a:gd name="connsiteY0" fmla="*/ 0 h 5655338"/>
              <a:gd name="connsiteX1" fmla="*/ 3861355 w 9895090"/>
              <a:gd name="connsiteY1" fmla="*/ 0 h 5655338"/>
              <a:gd name="connsiteX2" fmla="*/ 4984550 w 9895090"/>
              <a:gd name="connsiteY2" fmla="*/ 0 h 5655338"/>
              <a:gd name="connsiteX3" fmla="*/ 8845904 w 9895090"/>
              <a:gd name="connsiteY3" fmla="*/ 0 h 5655338"/>
              <a:gd name="connsiteX4" fmla="*/ 9895090 w 9895090"/>
              <a:gd name="connsiteY4" fmla="*/ 1094953 h 5655338"/>
              <a:gd name="connsiteX5" fmla="*/ 9895090 w 9895090"/>
              <a:gd name="connsiteY5" fmla="*/ 5655338 h 5655338"/>
              <a:gd name="connsiteX6" fmla="*/ 6033735 w 9895090"/>
              <a:gd name="connsiteY6" fmla="*/ 5655338 h 5655338"/>
              <a:gd name="connsiteX7" fmla="*/ 5402003 w 9895090"/>
              <a:gd name="connsiteY7" fmla="*/ 5655338 h 5655338"/>
              <a:gd name="connsiteX8" fmla="*/ 1540648 w 9895090"/>
              <a:gd name="connsiteY8" fmla="*/ 5655338 h 5655338"/>
              <a:gd name="connsiteX9" fmla="*/ 0 w 9895090"/>
              <a:gd name="connsiteY9" fmla="*/ 4047485 h 565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95090" h="5655338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pic>
        <p:nvPicPr>
          <p:cNvPr id="16" name="Picture 15" descr="iPhone6_mockup_front_white.png">
            <a:extLst>
              <a:ext uri="{FF2B5EF4-FFF2-40B4-BE49-F238E27FC236}">
                <a16:creationId xmlns:a16="http://schemas.microsoft.com/office/drawing/2014/main" id="{87258D54-E8B8-3B41-A9D8-B88A46AEF4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46" y="226918"/>
            <a:ext cx="4094254" cy="6404164"/>
          </a:xfrm>
          <a:prstGeom prst="rect">
            <a:avLst/>
          </a:prstGeom>
        </p:spPr>
      </p:pic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6E7E1AD6-B0FF-1F42-A53A-67F89CF1D0D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photo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AD454E8-192D-EA41-8012-763277E2675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5671" y="2319301"/>
            <a:ext cx="4867011" cy="32910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DDCD1E1-77DA-2B41-A2CC-1127DEFACCCB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126932-DD16-5F4F-84FB-88F292299AE2}"/>
              </a:ext>
            </a:extLst>
          </p:cNvPr>
          <p:cNvSpPr/>
          <p:nvPr userDrawn="1"/>
        </p:nvSpPr>
        <p:spPr>
          <a:xfrm>
            <a:off x="0" y="5782590"/>
            <a:ext cx="4963395" cy="875479"/>
          </a:xfrm>
          <a:custGeom>
            <a:avLst/>
            <a:gdLst>
              <a:gd name="connsiteX0" fmla="*/ 0 w 4963395"/>
              <a:gd name="connsiteY0" fmla="*/ 0 h 875479"/>
              <a:gd name="connsiteX1" fmla="*/ 4489787 w 4963395"/>
              <a:gd name="connsiteY1" fmla="*/ 0 h 875479"/>
              <a:gd name="connsiteX2" fmla="*/ 4963395 w 4963395"/>
              <a:gd name="connsiteY2" fmla="*/ 473717 h 875479"/>
              <a:gd name="connsiteX3" fmla="*/ 4963395 w 4963395"/>
              <a:gd name="connsiteY3" fmla="*/ 875479 h 875479"/>
              <a:gd name="connsiteX4" fmla="*/ 15515 w 4963395"/>
              <a:gd name="connsiteY4" fmla="*/ 875479 h 875479"/>
              <a:gd name="connsiteX5" fmla="*/ 15515 w 4963395"/>
              <a:gd name="connsiteY5" fmla="*/ 174171 h 875479"/>
              <a:gd name="connsiteX6" fmla="*/ 10055 w 4963395"/>
              <a:gd name="connsiteY6" fmla="*/ 65941 h 875479"/>
              <a:gd name="connsiteX7" fmla="*/ 0 w 4963395"/>
              <a:gd name="connsiteY7" fmla="*/ 0 h 87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3395" h="875479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44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985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">
  <p:cSld name="Phon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1"/>
          <p:cNvSpPr/>
          <p:nvPr/>
        </p:nvSpPr>
        <p:spPr>
          <a:xfrm>
            <a:off x="511443" y="453836"/>
            <a:ext cx="9895090" cy="5655338"/>
          </a:xfrm>
          <a:custGeom>
            <a:avLst/>
            <a:gdLst/>
            <a:ahLst/>
            <a:cxnLst/>
            <a:rect l="l" t="t" r="r" b="b"/>
            <a:pathLst>
              <a:path w="9895090" h="5655338" extrusionOk="0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1" descr="iPhone6_mockup_front_white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746" y="22691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1"/>
          <p:cNvSpPr>
            <a:spLocks noGrp="1"/>
          </p:cNvSpPr>
          <p:nvPr>
            <p:ph type="pic" idx="2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3" name="Google Shape;123;p41"/>
          <p:cNvSpPr txBox="1">
            <a:spLocks noGrp="1"/>
          </p:cNvSpPr>
          <p:nvPr>
            <p:ph type="body" idx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3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41"/>
          <p:cNvSpPr/>
          <p:nvPr/>
        </p:nvSpPr>
        <p:spPr>
          <a:xfrm>
            <a:off x="0" y="57825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B4ADFE1-8FB8-3C49-B586-197053CCF892}"/>
              </a:ext>
            </a:extLst>
          </p:cNvPr>
          <p:cNvSpPr/>
          <p:nvPr userDrawn="1"/>
        </p:nvSpPr>
        <p:spPr>
          <a:xfrm>
            <a:off x="511444" y="453836"/>
            <a:ext cx="6033735" cy="5655332"/>
          </a:xfrm>
          <a:custGeom>
            <a:avLst/>
            <a:gdLst>
              <a:gd name="connsiteX0" fmla="*/ 1180419 w 1180419"/>
              <a:gd name="connsiteY0" fmla="*/ 1059840 h 1059839"/>
              <a:gd name="connsiteX1" fmla="*/ 301407 w 1180419"/>
              <a:gd name="connsiteY1" fmla="*/ 1059840 h 1059839"/>
              <a:gd name="connsiteX2" fmla="*/ 0 w 1180419"/>
              <a:gd name="connsiteY2" fmla="*/ 758520 h 1059839"/>
              <a:gd name="connsiteX3" fmla="*/ 0 w 1180419"/>
              <a:gd name="connsiteY3" fmla="*/ 0 h 1059839"/>
              <a:gd name="connsiteX4" fmla="*/ 975160 w 1180419"/>
              <a:gd name="connsiteY4" fmla="*/ 0 h 1059839"/>
              <a:gd name="connsiteX5" fmla="*/ 1180419 w 1180419"/>
              <a:gd name="connsiteY5" fmla="*/ 205200 h 1059839"/>
              <a:gd name="connsiteX6" fmla="*/ 1180419 w 1180419"/>
              <a:gd name="connsiteY6" fmla="*/ 1059840 h 105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0419" h="1059839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333EE0C-C40D-F34B-991A-191081D024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0">
                <a:solidFill>
                  <a:srgbClr val="000000"/>
                </a:solidFill>
                <a:latin typeface="+mn-lt"/>
              </a:defRPr>
            </a:lvl1pPr>
            <a:lvl2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2000" b="0" i="0" spc="30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DE6190BE-8380-7B4A-9311-9BD61AE07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8358" y="890242"/>
            <a:ext cx="4990998" cy="9926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EDE5ADC-BCE4-1B4C-AA43-CAA0D32703D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2"/>
          <p:cNvSpPr/>
          <p:nvPr/>
        </p:nvSpPr>
        <p:spPr>
          <a:xfrm>
            <a:off x="417724" y="728421"/>
            <a:ext cx="11356551" cy="4377036"/>
          </a:xfrm>
          <a:custGeom>
            <a:avLst/>
            <a:gdLst/>
            <a:ahLst/>
            <a:cxnLst/>
            <a:rect l="l" t="t" r="r" b="b"/>
            <a:pathLst>
              <a:path w="11356551" h="3728821" extrusionOk="0">
                <a:moveTo>
                  <a:pt x="0" y="0"/>
                </a:moveTo>
                <a:lnTo>
                  <a:pt x="2348414" y="0"/>
                </a:lnTo>
                <a:lnTo>
                  <a:pt x="2743596" y="0"/>
                </a:lnTo>
                <a:lnTo>
                  <a:pt x="5092010" y="0"/>
                </a:lnTo>
                <a:lnTo>
                  <a:pt x="6470666" y="0"/>
                </a:lnTo>
                <a:lnTo>
                  <a:pt x="6470668" y="0"/>
                </a:lnTo>
                <a:lnTo>
                  <a:pt x="8223635" y="0"/>
                </a:lnTo>
                <a:lnTo>
                  <a:pt x="8819080" y="0"/>
                </a:lnTo>
                <a:lnTo>
                  <a:pt x="8819081" y="0"/>
                </a:lnTo>
                <a:lnTo>
                  <a:pt x="10572049" y="0"/>
                </a:lnTo>
                <a:cubicBezTo>
                  <a:pt x="11005591" y="0"/>
                  <a:pt x="11356551" y="322979"/>
                  <a:pt x="11356551" y="721953"/>
                </a:cubicBezTo>
                <a:lnTo>
                  <a:pt x="11356551" y="3728821"/>
                </a:lnTo>
                <a:lnTo>
                  <a:pt x="9603581" y="3728821"/>
                </a:lnTo>
                <a:lnTo>
                  <a:pt x="9008137" y="3728821"/>
                </a:lnTo>
                <a:lnTo>
                  <a:pt x="7996960" y="3728821"/>
                </a:lnTo>
                <a:lnTo>
                  <a:pt x="7255167" y="3728821"/>
                </a:lnTo>
                <a:lnTo>
                  <a:pt x="6859985" y="3728821"/>
                </a:lnTo>
                <a:lnTo>
                  <a:pt x="6243990" y="3728821"/>
                </a:lnTo>
                <a:lnTo>
                  <a:pt x="5648546" y="3728821"/>
                </a:lnTo>
                <a:lnTo>
                  <a:pt x="4511571" y="3728821"/>
                </a:lnTo>
                <a:lnTo>
                  <a:pt x="3895576" y="3728821"/>
                </a:lnTo>
                <a:lnTo>
                  <a:pt x="3500395" y="3728821"/>
                </a:lnTo>
                <a:lnTo>
                  <a:pt x="1151981" y="3728821"/>
                </a:lnTo>
                <a:cubicBezTo>
                  <a:pt x="516120" y="3728821"/>
                  <a:pt x="0" y="3253852"/>
                  <a:pt x="0" y="2668691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4530600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2"/>
          <p:cNvSpPr txBox="1">
            <a:spLocks noGrp="1"/>
          </p:cNvSpPr>
          <p:nvPr>
            <p:ph type="body" idx="1"/>
          </p:nvPr>
        </p:nvSpPr>
        <p:spPr>
          <a:xfrm>
            <a:off x="920835" y="2037653"/>
            <a:ext cx="3195486" cy="7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body" idx="2"/>
          </p:nvPr>
        </p:nvSpPr>
        <p:spPr>
          <a:xfrm>
            <a:off x="920835" y="1228077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42"/>
          <p:cNvSpPr/>
          <p:nvPr/>
        </p:nvSpPr>
        <p:spPr>
          <a:xfrm>
            <a:off x="-169156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42"/>
          <p:cNvGrpSpPr/>
          <p:nvPr/>
        </p:nvGrpSpPr>
        <p:grpSpPr>
          <a:xfrm>
            <a:off x="309236" y="3028352"/>
            <a:ext cx="6499866" cy="2738122"/>
            <a:chOff x="1202708" y="6807724"/>
            <a:chExt cx="6270636" cy="2641557"/>
          </a:xfrm>
        </p:grpSpPr>
        <p:grpSp>
          <p:nvGrpSpPr>
            <p:cNvPr id="136" name="Google Shape;136;p42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137" name="Google Shape;137;p42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42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42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42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42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142" name="Google Shape;142;p42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42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42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5" name="Google Shape;145;p42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146" name="Google Shape;146;p42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2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" name="Google Shape;148;p42"/>
          <p:cNvSpPr txBox="1">
            <a:spLocks noGrp="1"/>
          </p:cNvSpPr>
          <p:nvPr>
            <p:ph type="body" idx="3"/>
          </p:nvPr>
        </p:nvSpPr>
        <p:spPr>
          <a:xfrm>
            <a:off x="6199057" y="4615890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4" y="6231956"/>
            <a:ext cx="2225602" cy="449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3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3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3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 DARE </a:t>
            </a:r>
            <a:r>
              <a:rPr lang="en-US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43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43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43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3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 typ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44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0" name="Google Shape;160;p44"/>
          <p:cNvCxnSpPr/>
          <p:nvPr/>
        </p:nvCxnSpPr>
        <p:spPr>
          <a:xfrm>
            <a:off x="5145818" y="0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2">
  <p:cSld name="Cover Slide 0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/>
          <p:nvPr/>
        </p:nvSpPr>
        <p:spPr>
          <a:xfrm>
            <a:off x="517168" y="3092717"/>
            <a:ext cx="11393619" cy="3142374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7740" y="-215395"/>
            <a:ext cx="6718883" cy="38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5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1"/>
          </p:nvPr>
        </p:nvSpPr>
        <p:spPr>
          <a:xfrm>
            <a:off x="935325" y="4448301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2"/>
          </p:nvPr>
        </p:nvSpPr>
        <p:spPr>
          <a:xfrm>
            <a:off x="935326" y="3825575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45"/>
          <p:cNvSpPr/>
          <p:nvPr/>
        </p:nvSpPr>
        <p:spPr>
          <a:xfrm rot="-5400000">
            <a:off x="1770610" y="9117214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5"/>
          <p:cNvSpPr txBox="1">
            <a:spLocks noGrp="1"/>
          </p:cNvSpPr>
          <p:nvPr>
            <p:ph type="body" idx="3"/>
          </p:nvPr>
        </p:nvSpPr>
        <p:spPr>
          <a:xfrm>
            <a:off x="712750" y="5921074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45"/>
          <p:cNvSpPr>
            <a:spLocks noGrp="1"/>
          </p:cNvSpPr>
          <p:nvPr>
            <p:ph type="pic" idx="4"/>
          </p:nvPr>
        </p:nvSpPr>
        <p:spPr>
          <a:xfrm>
            <a:off x="6404869" y="1379349"/>
            <a:ext cx="5153881" cy="51543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15" y="495390"/>
            <a:ext cx="2225602" cy="449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3">
  <p:cSld name="Cover Slide 0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/>
          <p:nvPr/>
        </p:nvSpPr>
        <p:spPr>
          <a:xfrm>
            <a:off x="408680" y="1218981"/>
            <a:ext cx="11393619" cy="3322022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1"/>
          </p:nvPr>
        </p:nvSpPr>
        <p:spPr>
          <a:xfrm>
            <a:off x="6690366" y="2260013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body" idx="2"/>
          </p:nvPr>
        </p:nvSpPr>
        <p:spPr>
          <a:xfrm>
            <a:off x="6690367" y="1637287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46"/>
          <p:cNvSpPr/>
          <p:nvPr/>
        </p:nvSpPr>
        <p:spPr>
          <a:xfrm rot="-5400000">
            <a:off x="1662122" y="7722366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6"/>
          <p:cNvSpPr>
            <a:spLocks noGrp="1"/>
          </p:cNvSpPr>
          <p:nvPr>
            <p:ph type="pic" idx="3"/>
          </p:nvPr>
        </p:nvSpPr>
        <p:spPr>
          <a:xfrm>
            <a:off x="-1" y="354507"/>
            <a:ext cx="5501637" cy="49396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82" name="Google Shape;182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436" y="3332171"/>
            <a:ext cx="6908399" cy="392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6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6"/>
          <p:cNvSpPr txBox="1">
            <a:spLocks noGrp="1"/>
          </p:cNvSpPr>
          <p:nvPr>
            <p:ph type="body" idx="4"/>
          </p:nvPr>
        </p:nvSpPr>
        <p:spPr>
          <a:xfrm>
            <a:off x="712750" y="5890500"/>
            <a:ext cx="3659449" cy="7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97" y="435005"/>
            <a:ext cx="2225602" cy="449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Slide 2">
  <p:cSld name="Quote Slide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8"/>
          <p:cNvSpPr/>
          <p:nvPr/>
        </p:nvSpPr>
        <p:spPr>
          <a:xfrm>
            <a:off x="-1014" y="637821"/>
            <a:ext cx="5912541" cy="5541739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8"/>
          <p:cNvSpPr>
            <a:spLocks noGrp="1"/>
          </p:cNvSpPr>
          <p:nvPr>
            <p:ph type="pic" idx="2"/>
          </p:nvPr>
        </p:nvSpPr>
        <p:spPr>
          <a:xfrm>
            <a:off x="320540" y="335338"/>
            <a:ext cx="11578483" cy="614670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2" name="Google Shape;192;p48"/>
          <p:cNvSpPr txBox="1">
            <a:spLocks noGrp="1"/>
          </p:cNvSpPr>
          <p:nvPr>
            <p:ph type="body" idx="1"/>
          </p:nvPr>
        </p:nvSpPr>
        <p:spPr>
          <a:xfrm>
            <a:off x="427670" y="1504602"/>
            <a:ext cx="5055171" cy="38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3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669" y="6375621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/>
          <p:nvPr/>
        </p:nvSpPr>
        <p:spPr>
          <a:xfrm>
            <a:off x="0" y="6444761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dgs.un.org/goals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u-dare.com/good-practic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rmingfornature.ie/" TargetMode="External"/><Relationship Id="rId13" Type="http://schemas.openxmlformats.org/officeDocument/2006/relationships/hyperlink" Target="https://nots.ie/" TargetMode="External"/><Relationship Id="rId3" Type="http://schemas.openxmlformats.org/officeDocument/2006/relationships/hyperlink" Target="https://www.ifa.ie/" TargetMode="External"/><Relationship Id="rId7" Type="http://schemas.openxmlformats.org/officeDocument/2006/relationships/hyperlink" Target="https://thatsfarming.com/" TargetMode="External"/><Relationship Id="rId12" Type="http://schemas.openxmlformats.org/officeDocument/2006/relationships/hyperlink" Target="https://www.arc2020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agriland.ie/" TargetMode="External"/><Relationship Id="rId11" Type="http://schemas.openxmlformats.org/officeDocument/2006/relationships/hyperlink" Target="http://www.leitrimorganic.com/" TargetMode="External"/><Relationship Id="rId5" Type="http://schemas.openxmlformats.org/officeDocument/2006/relationships/hyperlink" Target="https://talamhbeo.ie/" TargetMode="External"/><Relationship Id="rId15" Type="http://schemas.openxmlformats.org/officeDocument/2006/relationships/hyperlink" Target="https://www.iconfinder.com/icons/2863044/flag_ireland_irish_icon" TargetMode="External"/><Relationship Id="rId10" Type="http://schemas.openxmlformats.org/officeDocument/2006/relationships/hyperlink" Target="https://www.irishorganicassociation.ie/" TargetMode="External"/><Relationship Id="rId4" Type="http://schemas.openxmlformats.org/officeDocument/2006/relationships/hyperlink" Target="https://capnetworkireland.eu/" TargetMode="External"/><Relationship Id="rId9" Type="http://schemas.openxmlformats.org/officeDocument/2006/relationships/hyperlink" Target="https://organicgrowersireland.ie/" TargetMode="External"/><Relationship Id="rId1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onfinder.com/icons/2863022/flag_poland_polish_icon" TargetMode="External"/><Relationship Id="rId3" Type="http://schemas.openxmlformats.org/officeDocument/2006/relationships/hyperlink" Target="https://www.cdr.gov.pl/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ksow.pl/" TargetMode="External"/><Relationship Id="rId5" Type="http://schemas.openxmlformats.org/officeDocument/2006/relationships/hyperlink" Target="https://kolkarolnicze.pl/" TargetMode="External"/><Relationship Id="rId4" Type="http://schemas.openxmlformats.org/officeDocument/2006/relationships/hyperlink" Target="https://zzpr.org.pl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enuinoclandestino.it/" TargetMode="External"/><Relationship Id="rId13" Type="http://schemas.openxmlformats.org/officeDocument/2006/relationships/hyperlink" Target="https://www.iconfinder.com/icons/2863042/flag_italian_italy_icon" TargetMode="External"/><Relationship Id="rId3" Type="http://schemas.openxmlformats.org/officeDocument/2006/relationships/hyperlink" Target="https://www.campagnamica.it/?post_type=anagrafiche&amp;p=694614" TargetMode="External"/><Relationship Id="rId7" Type="http://schemas.openxmlformats.org/officeDocument/2006/relationships/hyperlink" Target="https://feder.bio/" TargetMode="Externa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legacooppuglia.it/" TargetMode="External"/><Relationship Id="rId11" Type="http://schemas.openxmlformats.org/officeDocument/2006/relationships/hyperlink" Target="https://www.slowfood.it/chi-siamo/che-cose-slow-food/" TargetMode="External"/><Relationship Id="rId5" Type="http://schemas.openxmlformats.org/officeDocument/2006/relationships/hyperlink" Target="https://www.confagricolturafoggia.it/" TargetMode="External"/><Relationship Id="rId10" Type="http://schemas.openxmlformats.org/officeDocument/2006/relationships/hyperlink" Target="https://www.cia.it/" TargetMode="External"/><Relationship Id="rId4" Type="http://schemas.openxmlformats.org/officeDocument/2006/relationships/hyperlink" Target="https://puglia.coldiretti.it/federazioni/foggia/" TargetMode="External"/><Relationship Id="rId9" Type="http://schemas.openxmlformats.org/officeDocument/2006/relationships/hyperlink" Target="https://www.campiaperti.org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syf.sk/" TargetMode="External"/><Relationship Id="rId13" Type="http://schemas.openxmlformats.org/officeDocument/2006/relationships/hyperlink" Target="https://www.izpi.sk/" TargetMode="External"/><Relationship Id="rId3" Type="http://schemas.openxmlformats.org/officeDocument/2006/relationships/image" Target="../media/image55.png"/><Relationship Id="rId7" Type="http://schemas.openxmlformats.org/officeDocument/2006/relationships/hyperlink" Target="https://www.vipa.sk/" TargetMode="External"/><Relationship Id="rId12" Type="http://schemas.openxmlformats.org/officeDocument/2006/relationships/hyperlink" Target="https://zchok.s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nahaji.sk/" TargetMode="External"/><Relationship Id="rId11" Type="http://schemas.openxmlformats.org/officeDocument/2006/relationships/hyperlink" Target="https://www.vpms.sk/" TargetMode="External"/><Relationship Id="rId5" Type="http://schemas.openxmlformats.org/officeDocument/2006/relationships/hyperlink" Target="http://www.olejhont.sk/" TargetMode="External"/><Relationship Id="rId10" Type="http://schemas.openxmlformats.org/officeDocument/2006/relationships/hyperlink" Target="https://www.vegget.sk/" TargetMode="External"/><Relationship Id="rId4" Type="http://schemas.openxmlformats.org/officeDocument/2006/relationships/hyperlink" Target="http://almasun.sk/" TargetMode="External"/><Relationship Id="rId9" Type="http://schemas.openxmlformats.org/officeDocument/2006/relationships/hyperlink" Target="https://newedu.info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scr.cz/" TargetMode="External"/><Relationship Id="rId3" Type="http://schemas.openxmlformats.org/officeDocument/2006/relationships/hyperlink" Target="https://zemedelec.cz/" TargetMode="External"/><Relationship Id="rId7" Type="http://schemas.openxmlformats.org/officeDocument/2006/relationships/hyperlink" Target="https://www.cmzu.cz/" TargetMode="External"/><Relationship Id="rId12" Type="http://schemas.openxmlformats.org/officeDocument/2006/relationships/hyperlink" Target="https://www.iconfinder.com/icons/1692178/country_czech_flag_flags_republic_ic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mszp.cz/" TargetMode="External"/><Relationship Id="rId11" Type="http://schemas.openxmlformats.org/officeDocument/2006/relationships/image" Target="../media/image56.png"/><Relationship Id="rId5" Type="http://schemas.openxmlformats.org/officeDocument/2006/relationships/hyperlink" Target="https://bioinstitut.cz/" TargetMode="External"/><Relationship Id="rId10" Type="http://schemas.openxmlformats.org/officeDocument/2006/relationships/hyperlink" Target="https://www.smacr.cz/en/" TargetMode="External"/><Relationship Id="rId4" Type="http://schemas.openxmlformats.org/officeDocument/2006/relationships/hyperlink" Target="https://eagri.cz/public/portal/" TargetMode="External"/><Relationship Id="rId9" Type="http://schemas.openxmlformats.org/officeDocument/2006/relationships/hyperlink" Target="https://www.foodnet.cz/cs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ndschafftleben.at/hintergruende/landwirtschaft-ernaehrung-klima" TargetMode="External"/><Relationship Id="rId3" Type="http://schemas.openxmlformats.org/officeDocument/2006/relationships/hyperlink" Target="https://www.lwk-niedersachsen.de/" TargetMode="External"/><Relationship Id="rId7" Type="http://schemas.openxmlformats.org/officeDocument/2006/relationships/hyperlink" Target="https://oekl.at/oek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bio-austria.at/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bauernbund.at/" TargetMode="External"/><Relationship Id="rId10" Type="http://schemas.openxmlformats.org/officeDocument/2006/relationships/hyperlink" Target="https://resola-ev.de/" TargetMode="External"/><Relationship Id="rId4" Type="http://schemas.openxmlformats.org/officeDocument/2006/relationships/hyperlink" Target="https://www.ama.at/home" TargetMode="External"/><Relationship Id="rId9" Type="http://schemas.openxmlformats.org/officeDocument/2006/relationships/hyperlink" Target="https://www.lw.uni-hannover.de/de/institu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eu-dare.com/" TargetMode="Externa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u_dare_projec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hyperlink" Target="https://eu-dare.com/" TargetMode="External"/><Relationship Id="rId4" Type="http://schemas.openxmlformats.org/officeDocument/2006/relationships/hyperlink" Target="https://www.facebook.com/EU.Da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od.ec.europa.eu/system/files/2020-05/f2f_action-plan_2020_strategy-info_en.pdf#:~:text=The%20Farm%20to%20Fork%20Strategy%20is%20a%20new,opportunity%20to%20improve%20lifestyles%2C%20health%2C%20and%20the%20environment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environment.ec.europa.eu/strategy/biodiversity-strategy-2030_en?prefLang=pl&amp;etrans=p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A02EA4-4CBF-804E-84A7-7223E815E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1534" y="4518900"/>
            <a:ext cx="6213250" cy="697353"/>
          </a:xfrm>
        </p:spPr>
        <p:txBody>
          <a:bodyPr/>
          <a:lstStyle/>
          <a:p>
            <a:r>
              <a:rPr lang="pl-PL" sz="3600" dirty="0"/>
              <a:t>Zasady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ramy</a:t>
            </a:r>
            <a:r>
              <a:rPr lang="pl-PL" sz="3600" dirty="0"/>
              <a:t> prawne</a:t>
            </a:r>
            <a:r>
              <a:rPr lang="en-US" sz="3600" dirty="0"/>
              <a:t> związane z agroekologią</a:t>
            </a:r>
            <a:endParaRPr lang="en-IE" sz="3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77E28-4F22-7E40-AB64-D1BAC04F3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1534" y="3477653"/>
            <a:ext cx="5278651" cy="697353"/>
          </a:xfrm>
        </p:spPr>
        <p:txBody>
          <a:bodyPr>
            <a:noAutofit/>
          </a:bodyPr>
          <a:lstStyle/>
          <a:p>
            <a:r>
              <a:rPr lang="en-US" sz="4800" dirty="0"/>
              <a:t>MODUŁ 2</a:t>
            </a:r>
          </a:p>
        </p:txBody>
      </p:sp>
      <p:pic>
        <p:nvPicPr>
          <p:cNvPr id="5" name="Picture Placeholder 4" descr="Woman carrying vegetables">
            <a:extLst>
              <a:ext uri="{FF2B5EF4-FFF2-40B4-BE49-F238E27FC236}">
                <a16:creationId xmlns:a16="http://schemas.microsoft.com/office/drawing/2014/main" id="{DCB2F413-3E18-DC63-1AD6-4EBE950F3B0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24937"/>
            <a:ext cx="4680488" cy="6056907"/>
          </a:xfrm>
        </p:spPr>
      </p:pic>
      <p:sp>
        <p:nvSpPr>
          <p:cNvPr id="6" name="Graphic 12">
            <a:extLst>
              <a:ext uri="{FF2B5EF4-FFF2-40B4-BE49-F238E27FC236}">
                <a16:creationId xmlns:a16="http://schemas.microsoft.com/office/drawing/2014/main" id="{B14CC7B2-F202-79E6-5E3A-99ED0E0C1B72}"/>
              </a:ext>
            </a:extLst>
          </p:cNvPr>
          <p:cNvSpPr/>
          <p:nvPr/>
        </p:nvSpPr>
        <p:spPr>
          <a:xfrm>
            <a:off x="6095999" y="4305482"/>
            <a:ext cx="6120000" cy="72000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0A51DB-3B43-E630-B465-268127293C3F}"/>
              </a:ext>
            </a:extLst>
          </p:cNvPr>
          <p:cNvGrpSpPr/>
          <p:nvPr/>
        </p:nvGrpSpPr>
        <p:grpSpPr>
          <a:xfrm rot="3730759">
            <a:off x="4250273" y="2445460"/>
            <a:ext cx="949885" cy="1163493"/>
            <a:chOff x="7602444" y="4967675"/>
            <a:chExt cx="483619" cy="592374"/>
          </a:xfrm>
        </p:grpSpPr>
        <p:grpSp>
          <p:nvGrpSpPr>
            <p:cNvPr id="18" name="Graphic 214">
              <a:extLst>
                <a:ext uri="{FF2B5EF4-FFF2-40B4-BE49-F238E27FC236}">
                  <a16:creationId xmlns:a16="http://schemas.microsoft.com/office/drawing/2014/main" id="{AECA61D2-0C23-402F-23E6-B62A70CC8E82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F460731-BF29-2D34-62C9-EB874CCF8EA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23400A0-84A7-CC80-EDEA-D610C950016C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170EFDC-98DF-2A81-B977-9E144E9E3890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214">
              <a:extLst>
                <a:ext uri="{FF2B5EF4-FFF2-40B4-BE49-F238E27FC236}">
                  <a16:creationId xmlns:a16="http://schemas.microsoft.com/office/drawing/2014/main" id="{455DDED9-DE1C-0F0E-7598-EAA458897EF1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91B6B0F-3C69-87E8-26B3-F3C52DC945F8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20DA3F-EB73-175A-E203-30D7D279891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F125B86-02A8-17B7-80A2-C8090A495C48}"/>
              </a:ext>
            </a:extLst>
          </p:cNvPr>
          <p:cNvSpPr txBox="1">
            <a:spLocks/>
          </p:cNvSpPr>
          <p:nvPr/>
        </p:nvSpPr>
        <p:spPr>
          <a:xfrm>
            <a:off x="7511514" y="5856037"/>
            <a:ext cx="4448014" cy="67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www.eu-dare.com</a:t>
            </a:r>
          </a:p>
        </p:txBody>
      </p:sp>
    </p:spTree>
    <p:extLst>
      <p:ext uri="{BB962C8B-B14F-4D97-AF65-F5344CB8AC3E}">
        <p14:creationId xmlns:p14="http://schemas.microsoft.com/office/powerpoint/2010/main" val="73174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5A651-24F8-6347-8235-D63CB4163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356" y="1268964"/>
            <a:ext cx="4821945" cy="4064124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Jeśli chodzi o organizowanie, przeprowadzanie, nadzorowanie i ocenę przemian agroekologicznych, praktycy i inne strony zainteresowane mogą podejmować lepsze decyzje stosując 10 elementów agroekologii!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23812EB-E131-5F07-4303-BEBCA608DA51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404749"/>
            <a:ext cx="5239644" cy="4704418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78239F-FE77-81DB-FAA3-24E8A32972E3}"/>
              </a:ext>
            </a:extLst>
          </p:cNvPr>
          <p:cNvGrpSpPr/>
          <p:nvPr/>
        </p:nvGrpSpPr>
        <p:grpSpPr>
          <a:xfrm>
            <a:off x="6926285" y="727383"/>
            <a:ext cx="1487826" cy="1083162"/>
            <a:chOff x="3400450" y="986392"/>
            <a:chExt cx="1487826" cy="108316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1725DFE-72E9-BC1C-FA46-B418EDE5932E}"/>
                </a:ext>
              </a:extLst>
            </p:cNvPr>
            <p:cNvSpPr/>
            <p:nvPr/>
          </p:nvSpPr>
          <p:spPr>
            <a:xfrm>
              <a:off x="3400450" y="986392"/>
              <a:ext cx="1367826" cy="997498"/>
            </a:xfrm>
            <a:custGeom>
              <a:avLst/>
              <a:gdLst>
                <a:gd name="connsiteX0" fmla="*/ 719999 w 921110"/>
                <a:gd name="connsiteY0" fmla="*/ 669034 h 671727"/>
                <a:gd name="connsiteX1" fmla="*/ 705633 w 921110"/>
                <a:gd name="connsiteY1" fmla="*/ 668136 h 671727"/>
                <a:gd name="connsiteX2" fmla="*/ 546719 w 921110"/>
                <a:gd name="connsiteY2" fmla="*/ 590007 h 671727"/>
                <a:gd name="connsiteX3" fmla="*/ 544025 w 921110"/>
                <a:gd name="connsiteY3" fmla="*/ 250551 h 671727"/>
                <a:gd name="connsiteX4" fmla="*/ 774766 w 921110"/>
                <a:gd name="connsiteY4" fmla="*/ 3592 h 671727"/>
                <a:gd name="connsiteX5" fmla="*/ 781948 w 921110"/>
                <a:gd name="connsiteY5" fmla="*/ 0 h 671727"/>
                <a:gd name="connsiteX6" fmla="*/ 856468 w 921110"/>
                <a:gd name="connsiteY6" fmla="*/ 133807 h 671727"/>
                <a:gd name="connsiteX7" fmla="*/ 848387 w 921110"/>
                <a:gd name="connsiteY7" fmla="*/ 137399 h 671727"/>
                <a:gd name="connsiteX8" fmla="*/ 711918 w 921110"/>
                <a:gd name="connsiteY8" fmla="*/ 281982 h 671727"/>
                <a:gd name="connsiteX9" fmla="*/ 715509 w 921110"/>
                <a:gd name="connsiteY9" fmla="*/ 281982 h 671727"/>
                <a:gd name="connsiteX10" fmla="*/ 864548 w 921110"/>
                <a:gd name="connsiteY10" fmla="*/ 336762 h 671727"/>
                <a:gd name="connsiteX11" fmla="*/ 921111 w 921110"/>
                <a:gd name="connsiteY11" fmla="*/ 474161 h 671727"/>
                <a:gd name="connsiteX12" fmla="*/ 866344 w 921110"/>
                <a:gd name="connsiteY12" fmla="*/ 611559 h 671727"/>
                <a:gd name="connsiteX13" fmla="*/ 719999 w 921110"/>
                <a:gd name="connsiteY13" fmla="*/ 669034 h 671727"/>
                <a:gd name="connsiteX14" fmla="*/ 215422 w 921110"/>
                <a:gd name="connsiteY14" fmla="*/ 671728 h 671727"/>
                <a:gd name="connsiteX15" fmla="*/ 201057 w 921110"/>
                <a:gd name="connsiteY15" fmla="*/ 670830 h 671727"/>
                <a:gd name="connsiteX16" fmla="*/ 41244 w 921110"/>
                <a:gd name="connsiteY16" fmla="*/ 592701 h 671727"/>
                <a:gd name="connsiteX17" fmla="*/ 842 w 921110"/>
                <a:gd name="connsiteY17" fmla="*/ 425667 h 671727"/>
                <a:gd name="connsiteX18" fmla="*/ 41244 w 921110"/>
                <a:gd name="connsiteY18" fmla="*/ 253245 h 671727"/>
                <a:gd name="connsiteX19" fmla="*/ 270189 w 921110"/>
                <a:gd name="connsiteY19" fmla="*/ 6286 h 671727"/>
                <a:gd name="connsiteX20" fmla="*/ 277372 w 921110"/>
                <a:gd name="connsiteY20" fmla="*/ 2694 h 671727"/>
                <a:gd name="connsiteX21" fmla="*/ 351891 w 921110"/>
                <a:gd name="connsiteY21" fmla="*/ 136501 h 671727"/>
                <a:gd name="connsiteX22" fmla="*/ 343810 w 921110"/>
                <a:gd name="connsiteY22" fmla="*/ 140093 h 671727"/>
                <a:gd name="connsiteX23" fmla="*/ 207341 w 921110"/>
                <a:gd name="connsiteY23" fmla="*/ 284676 h 671727"/>
                <a:gd name="connsiteX24" fmla="*/ 210933 w 921110"/>
                <a:gd name="connsiteY24" fmla="*/ 284676 h 671727"/>
                <a:gd name="connsiteX25" fmla="*/ 362665 w 921110"/>
                <a:gd name="connsiteY25" fmla="*/ 339456 h 671727"/>
                <a:gd name="connsiteX26" fmla="*/ 416534 w 921110"/>
                <a:gd name="connsiteY26" fmla="*/ 476855 h 671727"/>
                <a:gd name="connsiteX27" fmla="*/ 364460 w 921110"/>
                <a:gd name="connsiteY27" fmla="*/ 614254 h 671727"/>
                <a:gd name="connsiteX28" fmla="*/ 215422 w 921110"/>
                <a:gd name="connsiteY28" fmla="*/ 671728 h 67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1110" h="671727">
                  <a:moveTo>
                    <a:pt x="719999" y="669034"/>
                  </a:moveTo>
                  <a:cubicBezTo>
                    <a:pt x="715509" y="669034"/>
                    <a:pt x="710122" y="669034"/>
                    <a:pt x="705633" y="668136"/>
                  </a:cubicBezTo>
                  <a:cubicBezTo>
                    <a:pt x="641888" y="664544"/>
                    <a:pt x="582632" y="634908"/>
                    <a:pt x="546719" y="590007"/>
                  </a:cubicBezTo>
                  <a:cubicBezTo>
                    <a:pt x="468608" y="490325"/>
                    <a:pt x="518886" y="318801"/>
                    <a:pt x="544025" y="250551"/>
                  </a:cubicBezTo>
                  <a:cubicBezTo>
                    <a:pt x="585325" y="147277"/>
                    <a:pt x="665231" y="61964"/>
                    <a:pt x="774766" y="3592"/>
                  </a:cubicBezTo>
                  <a:lnTo>
                    <a:pt x="781948" y="0"/>
                  </a:lnTo>
                  <a:lnTo>
                    <a:pt x="856468" y="133807"/>
                  </a:lnTo>
                  <a:lnTo>
                    <a:pt x="848387" y="137399"/>
                  </a:lnTo>
                  <a:cubicBezTo>
                    <a:pt x="783744" y="162544"/>
                    <a:pt x="737955" y="211037"/>
                    <a:pt x="711918" y="281982"/>
                  </a:cubicBezTo>
                  <a:lnTo>
                    <a:pt x="715509" y="281982"/>
                  </a:lnTo>
                  <a:cubicBezTo>
                    <a:pt x="780153" y="281982"/>
                    <a:pt x="829533" y="299943"/>
                    <a:pt x="864548" y="336762"/>
                  </a:cubicBezTo>
                  <a:cubicBezTo>
                    <a:pt x="902257" y="371785"/>
                    <a:pt x="920213" y="416687"/>
                    <a:pt x="921111" y="474161"/>
                  </a:cubicBezTo>
                  <a:cubicBezTo>
                    <a:pt x="921111" y="528043"/>
                    <a:pt x="903154" y="574740"/>
                    <a:pt x="866344" y="611559"/>
                  </a:cubicBezTo>
                  <a:cubicBezTo>
                    <a:pt x="827737" y="648379"/>
                    <a:pt x="775664" y="669034"/>
                    <a:pt x="719999" y="669034"/>
                  </a:cubicBezTo>
                  <a:close/>
                  <a:moveTo>
                    <a:pt x="215422" y="671728"/>
                  </a:moveTo>
                  <a:cubicBezTo>
                    <a:pt x="210933" y="671728"/>
                    <a:pt x="205546" y="671728"/>
                    <a:pt x="201057" y="670830"/>
                  </a:cubicBezTo>
                  <a:cubicBezTo>
                    <a:pt x="136413" y="667238"/>
                    <a:pt x="77157" y="637603"/>
                    <a:pt x="41244" y="592701"/>
                  </a:cubicBezTo>
                  <a:cubicBezTo>
                    <a:pt x="9820" y="551391"/>
                    <a:pt x="-3647" y="495713"/>
                    <a:pt x="842" y="425667"/>
                  </a:cubicBezTo>
                  <a:cubicBezTo>
                    <a:pt x="4433" y="372683"/>
                    <a:pt x="18798" y="310719"/>
                    <a:pt x="41244" y="253245"/>
                  </a:cubicBezTo>
                  <a:cubicBezTo>
                    <a:pt x="79850" y="150869"/>
                    <a:pt x="158859" y="65556"/>
                    <a:pt x="270189" y="6286"/>
                  </a:cubicBezTo>
                  <a:lnTo>
                    <a:pt x="277372" y="2694"/>
                  </a:lnTo>
                  <a:lnTo>
                    <a:pt x="351891" y="136501"/>
                  </a:lnTo>
                  <a:lnTo>
                    <a:pt x="343810" y="140093"/>
                  </a:lnTo>
                  <a:cubicBezTo>
                    <a:pt x="279167" y="165238"/>
                    <a:pt x="233378" y="213731"/>
                    <a:pt x="207341" y="284676"/>
                  </a:cubicBezTo>
                  <a:lnTo>
                    <a:pt x="210933" y="284676"/>
                  </a:lnTo>
                  <a:cubicBezTo>
                    <a:pt x="275576" y="284676"/>
                    <a:pt x="324956" y="302637"/>
                    <a:pt x="362665" y="339456"/>
                  </a:cubicBezTo>
                  <a:cubicBezTo>
                    <a:pt x="397680" y="374479"/>
                    <a:pt x="416534" y="421177"/>
                    <a:pt x="416534" y="476855"/>
                  </a:cubicBezTo>
                  <a:cubicBezTo>
                    <a:pt x="416534" y="529839"/>
                    <a:pt x="399476" y="576536"/>
                    <a:pt x="364460" y="614254"/>
                  </a:cubicBezTo>
                  <a:cubicBezTo>
                    <a:pt x="324956" y="651073"/>
                    <a:pt x="271985" y="671728"/>
                    <a:pt x="215422" y="671728"/>
                  </a:cubicBezTo>
                  <a:close/>
                </a:path>
              </a:pathLst>
            </a:custGeom>
            <a:solidFill>
              <a:srgbClr val="8DC641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E7181B-1F96-A691-4D38-38B5297E7495}"/>
                </a:ext>
              </a:extLst>
            </p:cNvPr>
            <p:cNvSpPr/>
            <p:nvPr/>
          </p:nvSpPr>
          <p:spPr>
            <a:xfrm>
              <a:off x="3400450" y="986392"/>
              <a:ext cx="1487826" cy="1083162"/>
            </a:xfrm>
            <a:custGeom>
              <a:avLst/>
              <a:gdLst>
                <a:gd name="connsiteX0" fmla="*/ 557494 w 920214"/>
                <a:gd name="connsiteY0" fmla="*/ 581027 h 669931"/>
                <a:gd name="connsiteX1" fmla="*/ 704737 w 920214"/>
                <a:gd name="connsiteY1" fmla="*/ 654665 h 669931"/>
                <a:gd name="connsiteX2" fmla="*/ 851980 w 920214"/>
                <a:gd name="connsiteY2" fmla="*/ 602579 h 669931"/>
                <a:gd name="connsiteX3" fmla="*/ 903156 w 920214"/>
                <a:gd name="connsiteY3" fmla="*/ 475957 h 669931"/>
                <a:gd name="connsiteX4" fmla="*/ 851980 w 920214"/>
                <a:gd name="connsiteY4" fmla="*/ 350232 h 669931"/>
                <a:gd name="connsiteX5" fmla="*/ 851980 w 920214"/>
                <a:gd name="connsiteY5" fmla="*/ 350232 h 669931"/>
                <a:gd name="connsiteX6" fmla="*/ 713715 w 920214"/>
                <a:gd name="connsiteY6" fmla="*/ 299045 h 669931"/>
                <a:gd name="connsiteX7" fmla="*/ 688576 w 920214"/>
                <a:gd name="connsiteY7" fmla="*/ 299045 h 669931"/>
                <a:gd name="connsiteX8" fmla="*/ 692168 w 920214"/>
                <a:gd name="connsiteY8" fmla="*/ 288268 h 669931"/>
                <a:gd name="connsiteX9" fmla="*/ 834024 w 920214"/>
                <a:gd name="connsiteY9" fmla="*/ 128419 h 669931"/>
                <a:gd name="connsiteX10" fmla="*/ 776563 w 920214"/>
                <a:gd name="connsiteY10" fmla="*/ 23349 h 669931"/>
                <a:gd name="connsiteX11" fmla="*/ 558392 w 920214"/>
                <a:gd name="connsiteY11" fmla="*/ 257735 h 669931"/>
                <a:gd name="connsiteX12" fmla="*/ 557494 w 920214"/>
                <a:gd name="connsiteY12" fmla="*/ 581027 h 669931"/>
                <a:gd name="connsiteX13" fmla="*/ 718205 w 920214"/>
                <a:gd name="connsiteY13" fmla="*/ 669932 h 669931"/>
                <a:gd name="connsiteX14" fmla="*/ 703839 w 920214"/>
                <a:gd name="connsiteY14" fmla="*/ 669034 h 669931"/>
                <a:gd name="connsiteX15" fmla="*/ 544924 w 920214"/>
                <a:gd name="connsiteY15" fmla="*/ 590007 h 669931"/>
                <a:gd name="connsiteX16" fmla="*/ 544027 w 920214"/>
                <a:gd name="connsiteY16" fmla="*/ 250551 h 669931"/>
                <a:gd name="connsiteX17" fmla="*/ 776563 w 920214"/>
                <a:gd name="connsiteY17" fmla="*/ 4490 h 669931"/>
                <a:gd name="connsiteX18" fmla="*/ 783746 w 920214"/>
                <a:gd name="connsiteY18" fmla="*/ 898 h 669931"/>
                <a:gd name="connsiteX19" fmla="*/ 857367 w 920214"/>
                <a:gd name="connsiteY19" fmla="*/ 134705 h 669931"/>
                <a:gd name="connsiteX20" fmla="*/ 849287 w 920214"/>
                <a:gd name="connsiteY20" fmla="*/ 138297 h 669931"/>
                <a:gd name="connsiteX21" fmla="*/ 711920 w 920214"/>
                <a:gd name="connsiteY21" fmla="*/ 281982 h 669931"/>
                <a:gd name="connsiteX22" fmla="*/ 715511 w 920214"/>
                <a:gd name="connsiteY22" fmla="*/ 281982 h 669931"/>
                <a:gd name="connsiteX23" fmla="*/ 864550 w 920214"/>
                <a:gd name="connsiteY23" fmla="*/ 337660 h 669931"/>
                <a:gd name="connsiteX24" fmla="*/ 920215 w 920214"/>
                <a:gd name="connsiteY24" fmla="*/ 475059 h 669931"/>
                <a:gd name="connsiteX25" fmla="*/ 864550 w 920214"/>
                <a:gd name="connsiteY25" fmla="*/ 612458 h 669931"/>
                <a:gd name="connsiteX26" fmla="*/ 718205 w 920214"/>
                <a:gd name="connsiteY26" fmla="*/ 669932 h 669931"/>
                <a:gd name="connsiteX27" fmla="*/ 52019 w 920214"/>
                <a:gd name="connsiteY27" fmla="*/ 581027 h 669931"/>
                <a:gd name="connsiteX28" fmla="*/ 200160 w 920214"/>
                <a:gd name="connsiteY28" fmla="*/ 654665 h 669931"/>
                <a:gd name="connsiteX29" fmla="*/ 349199 w 920214"/>
                <a:gd name="connsiteY29" fmla="*/ 602579 h 669931"/>
                <a:gd name="connsiteX30" fmla="*/ 397681 w 920214"/>
                <a:gd name="connsiteY30" fmla="*/ 475957 h 669931"/>
                <a:gd name="connsiteX31" fmla="*/ 349199 w 920214"/>
                <a:gd name="connsiteY31" fmla="*/ 349334 h 669931"/>
                <a:gd name="connsiteX32" fmla="*/ 208241 w 920214"/>
                <a:gd name="connsiteY32" fmla="*/ 298147 h 669931"/>
                <a:gd name="connsiteX33" fmla="*/ 183102 w 920214"/>
                <a:gd name="connsiteY33" fmla="*/ 298147 h 669931"/>
                <a:gd name="connsiteX34" fmla="*/ 186693 w 920214"/>
                <a:gd name="connsiteY34" fmla="*/ 287370 h 669931"/>
                <a:gd name="connsiteX35" fmla="*/ 328549 w 920214"/>
                <a:gd name="connsiteY35" fmla="*/ 127521 h 669931"/>
                <a:gd name="connsiteX36" fmla="*/ 271088 w 920214"/>
                <a:gd name="connsiteY36" fmla="*/ 22451 h 669931"/>
                <a:gd name="connsiteX37" fmla="*/ 54713 w 920214"/>
                <a:gd name="connsiteY37" fmla="*/ 256837 h 669931"/>
                <a:gd name="connsiteX38" fmla="*/ 52019 w 920214"/>
                <a:gd name="connsiteY38" fmla="*/ 581027 h 669931"/>
                <a:gd name="connsiteX39" fmla="*/ 214525 w 920214"/>
                <a:gd name="connsiteY39" fmla="*/ 669932 h 669931"/>
                <a:gd name="connsiteX40" fmla="*/ 200160 w 920214"/>
                <a:gd name="connsiteY40" fmla="*/ 669034 h 669931"/>
                <a:gd name="connsiteX41" fmla="*/ 40348 w 920214"/>
                <a:gd name="connsiteY41" fmla="*/ 590007 h 669931"/>
                <a:gd name="connsiteX42" fmla="*/ 843 w 920214"/>
                <a:gd name="connsiteY42" fmla="*/ 422075 h 669931"/>
                <a:gd name="connsiteX43" fmla="*/ 42143 w 920214"/>
                <a:gd name="connsiteY43" fmla="*/ 249653 h 669931"/>
                <a:gd name="connsiteX44" fmla="*/ 271986 w 920214"/>
                <a:gd name="connsiteY44" fmla="*/ 3592 h 669931"/>
                <a:gd name="connsiteX45" fmla="*/ 279169 w 920214"/>
                <a:gd name="connsiteY45" fmla="*/ 0 h 669931"/>
                <a:gd name="connsiteX46" fmla="*/ 352790 w 920214"/>
                <a:gd name="connsiteY46" fmla="*/ 133807 h 669931"/>
                <a:gd name="connsiteX47" fmla="*/ 344710 w 920214"/>
                <a:gd name="connsiteY47" fmla="*/ 137399 h 669931"/>
                <a:gd name="connsiteX48" fmla="*/ 207343 w 920214"/>
                <a:gd name="connsiteY48" fmla="*/ 281084 h 669931"/>
                <a:gd name="connsiteX49" fmla="*/ 210934 w 920214"/>
                <a:gd name="connsiteY49" fmla="*/ 281084 h 669931"/>
                <a:gd name="connsiteX50" fmla="*/ 362666 w 920214"/>
                <a:gd name="connsiteY50" fmla="*/ 336762 h 669931"/>
                <a:gd name="connsiteX51" fmla="*/ 416536 w 920214"/>
                <a:gd name="connsiteY51" fmla="*/ 474161 h 669931"/>
                <a:gd name="connsiteX52" fmla="*/ 363564 w 920214"/>
                <a:gd name="connsiteY52" fmla="*/ 611560 h 669931"/>
                <a:gd name="connsiteX53" fmla="*/ 214525 w 920214"/>
                <a:gd name="connsiteY53" fmla="*/ 669932 h 66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20214" h="669931">
                  <a:moveTo>
                    <a:pt x="557494" y="581027"/>
                  </a:moveTo>
                  <a:cubicBezTo>
                    <a:pt x="590713" y="623234"/>
                    <a:pt x="645481" y="651073"/>
                    <a:pt x="704737" y="654665"/>
                  </a:cubicBezTo>
                  <a:cubicBezTo>
                    <a:pt x="762198" y="658257"/>
                    <a:pt x="816067" y="639399"/>
                    <a:pt x="851980" y="602579"/>
                  </a:cubicBezTo>
                  <a:cubicBezTo>
                    <a:pt x="886097" y="567556"/>
                    <a:pt x="903156" y="526247"/>
                    <a:pt x="903156" y="475957"/>
                  </a:cubicBezTo>
                  <a:cubicBezTo>
                    <a:pt x="903156" y="422973"/>
                    <a:pt x="886097" y="381664"/>
                    <a:pt x="851980" y="350232"/>
                  </a:cubicBezTo>
                  <a:lnTo>
                    <a:pt x="851980" y="350232"/>
                  </a:lnTo>
                  <a:cubicBezTo>
                    <a:pt x="820556" y="316107"/>
                    <a:pt x="773869" y="299045"/>
                    <a:pt x="713715" y="299045"/>
                  </a:cubicBezTo>
                  <a:lnTo>
                    <a:pt x="688576" y="299045"/>
                  </a:lnTo>
                  <a:lnTo>
                    <a:pt x="692168" y="288268"/>
                  </a:lnTo>
                  <a:cubicBezTo>
                    <a:pt x="719102" y="210139"/>
                    <a:pt x="766687" y="156257"/>
                    <a:pt x="834024" y="128419"/>
                  </a:cubicBezTo>
                  <a:lnTo>
                    <a:pt x="776563" y="23349"/>
                  </a:lnTo>
                  <a:cubicBezTo>
                    <a:pt x="673313" y="79027"/>
                    <a:pt x="597896" y="159850"/>
                    <a:pt x="558392" y="257735"/>
                  </a:cubicBezTo>
                  <a:cubicBezTo>
                    <a:pt x="534151" y="322393"/>
                    <a:pt x="484770" y="485835"/>
                    <a:pt x="557494" y="581027"/>
                  </a:cubicBezTo>
                  <a:close/>
                  <a:moveTo>
                    <a:pt x="718205" y="669932"/>
                  </a:moveTo>
                  <a:cubicBezTo>
                    <a:pt x="713715" y="669932"/>
                    <a:pt x="708328" y="669932"/>
                    <a:pt x="703839" y="669034"/>
                  </a:cubicBezTo>
                  <a:cubicBezTo>
                    <a:pt x="640094" y="665442"/>
                    <a:pt x="580837" y="635807"/>
                    <a:pt x="544924" y="590007"/>
                  </a:cubicBezTo>
                  <a:cubicBezTo>
                    <a:pt x="466814" y="489427"/>
                    <a:pt x="517990" y="318801"/>
                    <a:pt x="544027" y="250551"/>
                  </a:cubicBezTo>
                  <a:cubicBezTo>
                    <a:pt x="586224" y="147277"/>
                    <a:pt x="666131" y="62862"/>
                    <a:pt x="776563" y="4490"/>
                  </a:cubicBezTo>
                  <a:lnTo>
                    <a:pt x="783746" y="898"/>
                  </a:lnTo>
                  <a:lnTo>
                    <a:pt x="857367" y="134705"/>
                  </a:lnTo>
                  <a:lnTo>
                    <a:pt x="849287" y="138297"/>
                  </a:lnTo>
                  <a:cubicBezTo>
                    <a:pt x="784643" y="162544"/>
                    <a:pt x="737956" y="211037"/>
                    <a:pt x="711920" y="281982"/>
                  </a:cubicBezTo>
                  <a:lnTo>
                    <a:pt x="715511" y="281982"/>
                  </a:lnTo>
                  <a:cubicBezTo>
                    <a:pt x="780154" y="281982"/>
                    <a:pt x="829535" y="300841"/>
                    <a:pt x="864550" y="337660"/>
                  </a:cubicBezTo>
                  <a:cubicBezTo>
                    <a:pt x="902258" y="372683"/>
                    <a:pt x="920215" y="417585"/>
                    <a:pt x="920215" y="475059"/>
                  </a:cubicBezTo>
                  <a:cubicBezTo>
                    <a:pt x="920215" y="528941"/>
                    <a:pt x="901360" y="575638"/>
                    <a:pt x="864550" y="612458"/>
                  </a:cubicBezTo>
                  <a:cubicBezTo>
                    <a:pt x="826841" y="649277"/>
                    <a:pt x="774767" y="669932"/>
                    <a:pt x="718205" y="669932"/>
                  </a:cubicBezTo>
                  <a:close/>
                  <a:moveTo>
                    <a:pt x="52019" y="581027"/>
                  </a:moveTo>
                  <a:cubicBezTo>
                    <a:pt x="85239" y="623234"/>
                    <a:pt x="140904" y="651073"/>
                    <a:pt x="200160" y="654665"/>
                  </a:cubicBezTo>
                  <a:cubicBezTo>
                    <a:pt x="258519" y="658257"/>
                    <a:pt x="312388" y="639399"/>
                    <a:pt x="349199" y="602579"/>
                  </a:cubicBezTo>
                  <a:cubicBezTo>
                    <a:pt x="381521" y="567556"/>
                    <a:pt x="397681" y="525349"/>
                    <a:pt x="397681" y="475957"/>
                  </a:cubicBezTo>
                  <a:cubicBezTo>
                    <a:pt x="397681" y="424769"/>
                    <a:pt x="381521" y="381664"/>
                    <a:pt x="349199" y="349334"/>
                  </a:cubicBezTo>
                  <a:cubicBezTo>
                    <a:pt x="315082" y="314311"/>
                    <a:pt x="269293" y="298147"/>
                    <a:pt x="208241" y="298147"/>
                  </a:cubicBezTo>
                  <a:lnTo>
                    <a:pt x="183102" y="298147"/>
                  </a:lnTo>
                  <a:lnTo>
                    <a:pt x="186693" y="287370"/>
                  </a:lnTo>
                  <a:cubicBezTo>
                    <a:pt x="213628" y="209242"/>
                    <a:pt x="261212" y="155360"/>
                    <a:pt x="328549" y="127521"/>
                  </a:cubicBezTo>
                  <a:lnTo>
                    <a:pt x="271088" y="22451"/>
                  </a:lnTo>
                  <a:cubicBezTo>
                    <a:pt x="166941" y="79027"/>
                    <a:pt x="92421" y="159850"/>
                    <a:pt x="54713" y="256837"/>
                  </a:cubicBezTo>
                  <a:cubicBezTo>
                    <a:pt x="14311" y="360111"/>
                    <a:pt x="-9033" y="499306"/>
                    <a:pt x="52019" y="581027"/>
                  </a:cubicBezTo>
                  <a:close/>
                  <a:moveTo>
                    <a:pt x="214525" y="669932"/>
                  </a:moveTo>
                  <a:cubicBezTo>
                    <a:pt x="210036" y="669932"/>
                    <a:pt x="204649" y="669932"/>
                    <a:pt x="200160" y="669034"/>
                  </a:cubicBezTo>
                  <a:cubicBezTo>
                    <a:pt x="135517" y="665442"/>
                    <a:pt x="76261" y="635807"/>
                    <a:pt x="40348" y="590007"/>
                  </a:cubicBezTo>
                  <a:cubicBezTo>
                    <a:pt x="9822" y="548697"/>
                    <a:pt x="-3646" y="492122"/>
                    <a:pt x="843" y="422075"/>
                  </a:cubicBezTo>
                  <a:cubicBezTo>
                    <a:pt x="4435" y="369091"/>
                    <a:pt x="18800" y="307127"/>
                    <a:pt x="42143" y="249653"/>
                  </a:cubicBezTo>
                  <a:cubicBezTo>
                    <a:pt x="81648" y="147277"/>
                    <a:pt x="160656" y="61964"/>
                    <a:pt x="271986" y="3592"/>
                  </a:cubicBezTo>
                  <a:lnTo>
                    <a:pt x="279169" y="0"/>
                  </a:lnTo>
                  <a:lnTo>
                    <a:pt x="352790" y="133807"/>
                  </a:lnTo>
                  <a:lnTo>
                    <a:pt x="344710" y="137399"/>
                  </a:lnTo>
                  <a:cubicBezTo>
                    <a:pt x="280066" y="161646"/>
                    <a:pt x="233380" y="210139"/>
                    <a:pt x="207343" y="281084"/>
                  </a:cubicBezTo>
                  <a:lnTo>
                    <a:pt x="210934" y="281084"/>
                  </a:lnTo>
                  <a:cubicBezTo>
                    <a:pt x="275577" y="281084"/>
                    <a:pt x="324958" y="299045"/>
                    <a:pt x="362666" y="336762"/>
                  </a:cubicBezTo>
                  <a:cubicBezTo>
                    <a:pt x="397681" y="371785"/>
                    <a:pt x="416536" y="418483"/>
                    <a:pt x="416536" y="474161"/>
                  </a:cubicBezTo>
                  <a:cubicBezTo>
                    <a:pt x="416536" y="527145"/>
                    <a:pt x="398579" y="572944"/>
                    <a:pt x="363564" y="611560"/>
                  </a:cubicBezTo>
                  <a:cubicBezTo>
                    <a:pt x="324060" y="649277"/>
                    <a:pt x="271088" y="669932"/>
                    <a:pt x="214525" y="669932"/>
                  </a:cubicBezTo>
                  <a:close/>
                </a:path>
              </a:pathLst>
            </a:custGeom>
            <a:solidFill>
              <a:srgbClr val="010101"/>
            </a:solidFill>
            <a:ln w="89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5CC04F-5710-F60C-B84D-0D5FEC123F92}"/>
              </a:ext>
            </a:extLst>
          </p:cNvPr>
          <p:cNvGrpSpPr/>
          <p:nvPr/>
        </p:nvGrpSpPr>
        <p:grpSpPr>
          <a:xfrm rot="3730759">
            <a:off x="475534" y="5007289"/>
            <a:ext cx="949885" cy="1163493"/>
            <a:chOff x="7602444" y="4967675"/>
            <a:chExt cx="483619" cy="592374"/>
          </a:xfrm>
        </p:grpSpPr>
        <p:grpSp>
          <p:nvGrpSpPr>
            <p:cNvPr id="16" name="Graphic 214">
              <a:extLst>
                <a:ext uri="{FF2B5EF4-FFF2-40B4-BE49-F238E27FC236}">
                  <a16:creationId xmlns:a16="http://schemas.microsoft.com/office/drawing/2014/main" id="{7CECC4D8-7789-65DF-DEA3-9954495E52C5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34BC30D-47EA-14C8-E7F9-142850F174CA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03CCE4F-EBAC-F9A9-B0A6-546FA7BDCDF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983C1F1-B5D7-94D4-087D-E7B49CE7A738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214">
              <a:extLst>
                <a:ext uri="{FF2B5EF4-FFF2-40B4-BE49-F238E27FC236}">
                  <a16:creationId xmlns:a16="http://schemas.microsoft.com/office/drawing/2014/main" id="{A55E4D96-116D-1D29-D2F3-073A989CCFCB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69F4C63-626C-EAC4-EC0C-9179D3881508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980D836-CCAC-43F7-499B-1A14DA29E6B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626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570A0E-6123-1CA0-2D61-FEC2FB8E4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2098" y="1468072"/>
            <a:ext cx="6244681" cy="4059891"/>
          </a:xfrm>
        </p:spPr>
        <p:txBody>
          <a:bodyPr/>
          <a:lstStyle/>
          <a:p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Cele Zrównoważonego Rozwoju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to globalny zbiór 17 powiązanych ze sobą celów, które mają stanowić „plan osiągnięcia lepszej i bardziej zrównoważonej przyszłości dla wszystkich” do 2030 roku. </a:t>
            </a:r>
          </a:p>
          <a:p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 te, ustanowione w 2015 r. przez Zgromadzenie Ogólne ONZ, obejmują szeroki wachlarz kwestii związanych z rozwojem społecznym, gospodarczym i środowiskowym. </a:t>
            </a:r>
            <a:r>
              <a:rPr lang="pl-PL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mają być osiągnięte przez wszystkie kraje i mają na celu sprostać globalnym wyzwaniom, przed którymi stoimy, w tym związanymi z ubóstwem, nierównością, zmianami klimatu, degradacją środowiska, pokojem i sprawiedliwością.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205D-A518-AD1A-7C56-47A9D6A795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Czym są cele zrównoważonego rozwoju?</a:t>
            </a:r>
          </a:p>
          <a:p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AE75E-5148-E8FA-CB06-03CBE261C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707" y="1468074"/>
            <a:ext cx="6450672" cy="4690108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9EE088-33FC-505A-F2A8-A370A625B203}"/>
              </a:ext>
            </a:extLst>
          </p:cNvPr>
          <p:cNvGrpSpPr/>
          <p:nvPr/>
        </p:nvGrpSpPr>
        <p:grpSpPr>
          <a:xfrm rot="15172469">
            <a:off x="10780083" y="264041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76317094-D12C-F805-6F21-6E6914D7501D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322D4AC7-EFD8-7A50-7EB0-48128EE4314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ED98F9B2-E0FD-257F-4D0F-6397551903BC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89DD226F-D500-02AE-F135-AF0D049CCEDF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63785F32-709C-077B-C33B-97130EC255CB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C92FDAEC-4CD6-F092-3812-35D1D581BA3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8DEDB728-7ED4-A609-EF15-EF78848204DD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F4E7B608-D779-227A-1AC0-D2071DC3D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015" y="2025934"/>
            <a:ext cx="4501818" cy="28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5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4DCDE-5185-2DDB-550F-061B2BE4E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3884" y="1936399"/>
            <a:ext cx="9606243" cy="3477265"/>
          </a:xfrm>
        </p:spPr>
        <p:txBody>
          <a:bodyPr/>
          <a:lstStyle/>
          <a:p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tej sekcji zamierzamy podkreślić wpływ Agroekologii na kilka Celów Zrównoważonego Rozwoju ONZ. Jest ewidentnym, że 10 elementów Agroekologii jest zgodnych z Celami Zrównoważonego Rozwoju. Agroekologia przyczynia się do realizacji tych celów na różne sposoby...</a:t>
            </a:r>
          </a:p>
          <a:p>
            <a:endParaRPr lang="en-IE" sz="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Koniec z ubóstwem</a:t>
            </a:r>
            <a:r>
              <a:rPr lang="en-IE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zwiększa dobrobyt ekonomiczny drobnych rolników i zmniejsza ubóstwo na obszarach wiejskich, poprzez ograniczenie ich uzależnienia od zasobów zewnętrznych, dotacji i wahań cen rynkowych. Agroekologia może zwiększyć odporność gospodarczą poprzez zapewnienie stabilnych dochodów przez cały rok i tworzenie bezpośrednich powiązań między klientami a producentami. To z kolei przekłada się na zwiększenie siły przetargowej i zminimalizowanie ryzyka utraty zysków, zwłaszcza gdy polityka rządowa oferuje wsparcie, dostęp do finansowania i bezpiecznych rynków.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643F4-D76C-C6EC-1D9E-D4451C8B8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62" y="543708"/>
            <a:ext cx="10595237" cy="803654"/>
          </a:xfrm>
        </p:spPr>
        <p:txBody>
          <a:bodyPr/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i jej wpływ na cele zrównoważonego rozwoju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06013-6F34-A642-AAC0-19C5F1DA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32276" y="2851774"/>
            <a:ext cx="1646514" cy="16465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8D58D53-932E-36EC-DEB7-2E9F6ADE46E3}"/>
              </a:ext>
            </a:extLst>
          </p:cNvPr>
          <p:cNvGrpSpPr/>
          <p:nvPr/>
        </p:nvGrpSpPr>
        <p:grpSpPr>
          <a:xfrm rot="15172469">
            <a:off x="10780083" y="264041"/>
            <a:ext cx="949885" cy="1163493"/>
            <a:chOff x="7602444" y="4967675"/>
            <a:chExt cx="483619" cy="592374"/>
          </a:xfrm>
        </p:grpSpPr>
        <p:grpSp>
          <p:nvGrpSpPr>
            <p:cNvPr id="9" name="Graphic 214">
              <a:extLst>
                <a:ext uri="{FF2B5EF4-FFF2-40B4-BE49-F238E27FC236}">
                  <a16:creationId xmlns:a16="http://schemas.microsoft.com/office/drawing/2014/main" id="{7CA00222-031F-E1AE-8EB9-B190C17ECEA0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74C3758E-3549-2253-79FE-4B14BF4A1741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DDF84326-2723-DC36-C490-0986089AB0EB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BD3180BA-1A43-44CE-AA71-0495470595AC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14">
              <a:extLst>
                <a:ext uri="{FF2B5EF4-FFF2-40B4-BE49-F238E27FC236}">
                  <a16:creationId xmlns:a16="http://schemas.microsoft.com/office/drawing/2014/main" id="{83E094D5-3383-D152-1E71-91D82C8E083C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577A7529-C374-78FD-B1DD-985E6327B810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8">
                <a:extLst>
                  <a:ext uri="{FF2B5EF4-FFF2-40B4-BE49-F238E27FC236}">
                    <a16:creationId xmlns:a16="http://schemas.microsoft.com/office/drawing/2014/main" id="{56079B4B-24B8-1F85-BD37-9B07923479A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947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4DCDE-5185-2DDB-550F-061B2BE4E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265" y="1669958"/>
            <a:ext cx="9956258" cy="3849918"/>
          </a:xfrm>
        </p:spPr>
        <p:txBody>
          <a:bodyPr/>
          <a:lstStyle/>
          <a:p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Zero głodu, bezpieczeństwo żywnościowe, odżywianie i zdrowie: </a:t>
            </a:r>
            <a:r>
              <a:rPr lang="pl-P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opowiada się za kultywowaniem zróżnicowanych, solidnych i zrównoważonych terytorialnych systemów produkcji, które umożliwiają całoroczną zintegrowaną produkcję zdrowej i pełnowartościowej żywności. Podejście to ma na celu promowanie lokalnej, stabilnej i zróżnicowanej diety. Metody agroekologiczne w gospodarstwach rolnych i ekosystemach mogą poprawić bezpieczeństwo żywnościowe w czterech kluczowych aspektach: dostępności, dostępu, stabilności i wykorzystania. Pomaga to zmniejszyć ubóstwo na obszarach wiejskich, zwiększyć odporność, wspierać rozwój lokalny i zwiększyć źródła utrzymania społeczności.</a:t>
            </a:r>
            <a:endParaRPr lang="en-IE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Równość płci: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promuje wspólne wysiłki w celu przezwyciężenia braku równowagi sił, która promuje uprzedzenia i ucisk, zmniejszając nierówności płci i promując solidarność. Kobiety są zachęcane do włączenia agroekologii do swojej codziennej rutyny poprzez angażowanie się w takie działania, jak ochrona i propagowanie rodzimych nasion, uprawa pożywnej i zróżnicowanej żywności bez użycia pestycydów, hodowla lokalnych i rodzimych gatunków zwierząt gospodarskich, opowiadanie się za ochroną lokalnej różnorodności biologicznej i krajobrazów.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06013-6F34-A642-AAC0-19C5F1DA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25797" y="1964035"/>
            <a:ext cx="1360784" cy="1360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FCF7C-B277-1D42-955B-0CD1D0C4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20354" y="4148206"/>
            <a:ext cx="1371670" cy="13716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49B636-BAE8-7A28-EBE8-D00D19AE30A2}"/>
              </a:ext>
            </a:extLst>
          </p:cNvPr>
          <p:cNvGrpSpPr/>
          <p:nvPr/>
        </p:nvGrpSpPr>
        <p:grpSpPr>
          <a:xfrm rot="15172469">
            <a:off x="10780083" y="264041"/>
            <a:ext cx="949885" cy="1163493"/>
            <a:chOff x="7602444" y="4967675"/>
            <a:chExt cx="483619" cy="592374"/>
          </a:xfrm>
        </p:grpSpPr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C6D756C3-59A8-1383-CBDB-07AB5316560D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926EE8B5-4B1A-481B-49A5-C34D892711A2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43CA8826-1BE9-FEEA-0850-E5E09AEEFCA3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E56461E1-A597-0CC8-FEFB-506D6C88712F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BB0D23AF-1BAF-9726-E667-17E5CBE5D042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65E286B6-8140-13AB-0C55-03F93ACE1790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2530C1EA-F5BA-8ABF-F752-A3334E6840D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BD0FDE8-A53B-8FBB-4F73-0FAD8FDD21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097" y="454611"/>
            <a:ext cx="10595237" cy="803654"/>
          </a:xfrm>
        </p:spPr>
        <p:txBody>
          <a:bodyPr/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i jej wpływ na cele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188541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4DCDE-5185-2DDB-550F-061B2BE4E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2578" y="1958032"/>
            <a:ext cx="9762567" cy="3849918"/>
          </a:xfrm>
        </p:spPr>
        <p:txBody>
          <a:bodyPr/>
          <a:lstStyle/>
          <a:p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gospodarczy i godna praca: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oferuje nowatorskie rozwiązania i daje satysfakcjonujące możliwości kariery młodym i mniej uprzywilejowanym osobom. Agroekologia to forma produkcji rolnej, która opiera się na dzieleniu się wiedzą, priorytetowo traktuje zrównoważony rozwój środowiska, promuje odpowiedzialność społeczną, zachęca do innowacji i wymaga przeszkolonego personelu. Agroekologia to oddolne podejście do zrównoważonego rozwoju obszarów wiejskich, które umożliwia jednostkom i społecznościom przejęcie kontroli nad ich transformacją.</a:t>
            </a:r>
            <a:endParaRPr lang="en-IE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Mniej nierówności: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</a:t>
            </a:r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promuje integrację zmarginalizowanych populacji i sprawiedliwą dystrybucję zasobów dla wszystkich. Zachęca do wypełniania prawa do żywności, naciskając na podejście skoncentrowane na człowieku, wyraźnie podkreślając najbardziej wrażliwe jednostki. Agroekologia opowiada się za sprawiedliwym, odpowiedzialnym i otwartym zarządzaniem zasobami. Wiąże się to z przekazaniem władzy lokalnym i społecznościowym liderom, dając im możliwość podejmowania decyzji i działań.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06013-6F34-A642-AAC0-19C5F1DA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87375" y="2130015"/>
            <a:ext cx="1390721" cy="13907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49B636-BAE8-7A28-EBE8-D00D19AE30A2}"/>
              </a:ext>
            </a:extLst>
          </p:cNvPr>
          <p:cNvGrpSpPr/>
          <p:nvPr/>
        </p:nvGrpSpPr>
        <p:grpSpPr>
          <a:xfrm rot="15172469">
            <a:off x="10780083" y="264041"/>
            <a:ext cx="949885" cy="1163493"/>
            <a:chOff x="7602444" y="4967675"/>
            <a:chExt cx="483619" cy="592374"/>
          </a:xfrm>
        </p:grpSpPr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C6D756C3-59A8-1383-CBDB-07AB5316560D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926EE8B5-4B1A-481B-49A5-C34D892711A2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43CA8826-1BE9-FEEA-0850-E5E09AEEFCA3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E56461E1-A597-0CC8-FEFB-506D6C88712F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BB0D23AF-1BAF-9726-E667-17E5CBE5D042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65E286B6-8140-13AB-0C55-03F93ACE1790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2530C1EA-F5BA-8ABF-F752-A3334E6840D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33ABA69-46B3-99F3-E2C3-0384F5D1D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95145" y="4062811"/>
            <a:ext cx="1382951" cy="138295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A9F7E95-4F50-5318-F864-0F0D9D705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62" y="543708"/>
            <a:ext cx="10595237" cy="803654"/>
          </a:xfrm>
        </p:spPr>
        <p:txBody>
          <a:bodyPr/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i jej wpływ na cele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299919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34DCDE-5185-2DDB-550F-061B2BE4E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340" y="1744471"/>
            <a:ext cx="10032639" cy="3849918"/>
          </a:xfrm>
        </p:spPr>
        <p:txBody>
          <a:bodyPr/>
          <a:lstStyle/>
          <a:p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Działania w dziedzinie klimatu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chroni, przywraca i wzmacnia systemy rolne i żywnościowe w odpowiedzi na zakłócenia i presje klimatyczne. Systemy agroekologiczne, które są zróżnicowane i dobrze zintegrowane, mogą usprawnić proces sekwestracji dwutlenku węgla i zaoferować praktyczne rozwiązania w zakresie łagodzenia i adaptacji do zmian klimatu. Systemy te cechuje zwiększona odporność na różne wstrząsy społeczne i czynniki stresogenne, w tym pandemie i zakłócenia na rynku, dzięki re-lokalizacji systemów żywnościowych i skróceniu długości łańcucha wartości.</a:t>
            </a:r>
            <a:endParaRPr lang="en-IE" sz="1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Życie na lądzie</a:t>
            </a:r>
            <a:r>
              <a:rPr lang="en-US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Zintegrowane systemy agroekologiczne skutecznie utrzymują i poprawiają naturalne funkcje i usługi ekosystemowe. Podejścia te koncentrują się również na przywracaniu zdegradowanych gleb, zwłaszcza na terenach suchych, pozytywnie wpływając na bezpieczeństwo żywnościowe, odporność i zrównoważony styl życia. Różne systemy agroekologiczne, takie jak polikultury, systemy integracji zwierząt i systemy rolno-leśne, pozwalają wykorzystać zalety ekosystemów, takie jak ochrona przed szkodnikami, zapylanie, jakość gleby i kontrola erozji, przy </a:t>
            </a:r>
            <a:r>
              <a:rPr lang="en-IE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jednoczesnym zachowaniu wydajności.</a:t>
            </a:r>
            <a:endParaRPr lang="en-IE" sz="1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06013-6F34-A642-AAC0-19C5F1DA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94909" y="2098424"/>
            <a:ext cx="1382951" cy="1382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FCF7C-B277-1D42-955B-0CD1D0C4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17980" y="3992344"/>
            <a:ext cx="1371670" cy="13716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49B636-BAE8-7A28-EBE8-D00D19AE30A2}"/>
              </a:ext>
            </a:extLst>
          </p:cNvPr>
          <p:cNvGrpSpPr/>
          <p:nvPr/>
        </p:nvGrpSpPr>
        <p:grpSpPr>
          <a:xfrm rot="15172469">
            <a:off x="10780083" y="264041"/>
            <a:ext cx="949885" cy="1163493"/>
            <a:chOff x="7602444" y="4967675"/>
            <a:chExt cx="483619" cy="592374"/>
          </a:xfrm>
        </p:grpSpPr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C6D756C3-59A8-1383-CBDB-07AB5316560D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926EE8B5-4B1A-481B-49A5-C34D892711A2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43CA8826-1BE9-FEEA-0850-E5E09AEEFCA3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E56461E1-A597-0CC8-FEFB-506D6C88712F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BB0D23AF-1BAF-9726-E667-17E5CBE5D042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65E286B6-8140-13AB-0C55-03F93ACE1790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2530C1EA-F5BA-8ABF-F752-A3334E6840D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9C795C-B8CB-5DF6-9914-F88EA1BD07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62" y="534302"/>
            <a:ext cx="10595237" cy="803654"/>
          </a:xfrm>
        </p:spPr>
        <p:txBody>
          <a:bodyPr/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Agroekologia i jej wpływ na cele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308692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6B06-E517-A44D-93E9-58E8C9D1D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Certyfik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etykiet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186E-EEE8-784F-BE9F-48BF925F1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5862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AF18B-65BF-DB48-9E25-AFA12E8158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229" y="1683047"/>
            <a:ext cx="10943767" cy="3849918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Certyfikaty i oznaczenia w rolnictwie, takie jak BIO,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Fair Trade, Rainforest Alliance, Demeter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Biodynamic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Non-GMO Project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Verified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Regenerative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(ROC), stają się coraz bardziej powszechne.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Mogą one odgrywać kluczową rolę w promowaniu agroekologii poprzez </a:t>
            </a:r>
            <a:r>
              <a:rPr lang="pl-PL" b="1" dirty="0">
                <a:solidFill>
                  <a:srgbClr val="287B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zachęcanie do przyjmowania zrównoważonych praktyk rolniczych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b="1" dirty="0">
                <a:solidFill>
                  <a:srgbClr val="78AB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zwiększanie możliwości rynkowych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produktów agroekologicznych oraz </a:t>
            </a:r>
            <a:r>
              <a:rPr lang="pl-PL" b="1" dirty="0">
                <a:solidFill>
                  <a:srgbClr val="287B8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podnoszenie świadomości konsumentów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temat środowiskowego i społecznego wymiaru produkcji żywności.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Chociaż certyfikaty nie są synonimem agroekologii, często służą jako ważne narzędzia do promowania zrównoważonego rozwoju w systemach żywności i rolnictwa.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Zobacz poniższe slajdy, aby uzyskać więcej informacji na temat niektórych z tych etykiet...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FD84C-0DB0-A747-9C28-9505FE9A7E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Zrozumienie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certyfika</a:t>
            </a:r>
            <a:r>
              <a:rPr lang="pl-PL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tów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etykiet...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4D9256-E7CD-18B7-043A-3DD1F22856FF}"/>
              </a:ext>
            </a:extLst>
          </p:cNvPr>
          <p:cNvGrpSpPr/>
          <p:nvPr/>
        </p:nvGrpSpPr>
        <p:grpSpPr>
          <a:xfrm rot="3730759">
            <a:off x="10611018" y="532184"/>
            <a:ext cx="949885" cy="1163493"/>
            <a:chOff x="7602444" y="4967675"/>
            <a:chExt cx="483619" cy="592374"/>
          </a:xfrm>
        </p:grpSpPr>
        <p:grpSp>
          <p:nvGrpSpPr>
            <p:cNvPr id="3" name="Graphic 214">
              <a:extLst>
                <a:ext uri="{FF2B5EF4-FFF2-40B4-BE49-F238E27FC236}">
                  <a16:creationId xmlns:a16="http://schemas.microsoft.com/office/drawing/2014/main" id="{7B978FBA-F2C0-A7FC-AAEF-7F0240810DE8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19">
                <a:extLst>
                  <a:ext uri="{FF2B5EF4-FFF2-40B4-BE49-F238E27FC236}">
                    <a16:creationId xmlns:a16="http://schemas.microsoft.com/office/drawing/2014/main" id="{7831F8D8-2B38-43AF-B4F8-2570C780B11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20">
                <a:extLst>
                  <a:ext uri="{FF2B5EF4-FFF2-40B4-BE49-F238E27FC236}">
                    <a16:creationId xmlns:a16="http://schemas.microsoft.com/office/drawing/2014/main" id="{2B50A49A-1462-1F12-1761-09CC4ED46BCA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21">
                <a:extLst>
                  <a:ext uri="{FF2B5EF4-FFF2-40B4-BE49-F238E27FC236}">
                    <a16:creationId xmlns:a16="http://schemas.microsoft.com/office/drawing/2014/main" id="{80ED0B05-36A0-87B9-DEF0-D120C071BEF8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6E6C5AC8-64FF-FA0F-413D-4860905E71A1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17">
                <a:extLst>
                  <a:ext uri="{FF2B5EF4-FFF2-40B4-BE49-F238E27FC236}">
                    <a16:creationId xmlns:a16="http://schemas.microsoft.com/office/drawing/2014/main" id="{E69183D6-EAA9-A5DF-0DBC-F5BC3EC985E4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Freeform 18">
                <a:extLst>
                  <a:ext uri="{FF2B5EF4-FFF2-40B4-BE49-F238E27FC236}">
                    <a16:creationId xmlns:a16="http://schemas.microsoft.com/office/drawing/2014/main" id="{7EB8F434-A2DA-E6FF-945A-6870D9EA80F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392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3600" dirty="0"/>
              <a:t>Etykieta BIO</a:t>
            </a:r>
          </a:p>
          <a:p>
            <a:endParaRPr lang="en-I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261683" y="1473569"/>
            <a:ext cx="7219349" cy="3659540"/>
          </a:xfrm>
        </p:spPr>
        <p:txBody>
          <a:bodyPr/>
          <a:lstStyle/>
          <a:p>
            <a:r>
              <a:rPr lang="pl-PL" dirty="0"/>
              <a:t>Ten znak UE oznacza, że produkty rolne zostały wyprodukowane zgodnie z zasadami i praktykami rolnictwa ekologicznego, które priorytetowo traktują zrównoważony rozwój środowiska, ochronę różnorodności biologicznej i dobrostan zwierząt. </a:t>
            </a:r>
          </a:p>
          <a:p>
            <a:r>
              <a:rPr lang="pl-PL" dirty="0"/>
              <a:t>Konsumenci mogą ufać, że produkty opatrzone etykietą BIO zostały wyprodukowane bez syntetycznych chemikaliów, genetycznie modyfikowanych materiałów lub szkodliwych praktyk rolniczych, zgodnie z ich preferencjami dotyczącymi zdrowszych i bardziej przyjaznych dla środowiska wyborów żywności</a:t>
            </a:r>
            <a:r>
              <a:rPr lang="en-US" dirty="0"/>
              <a:t>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16F6-03B8-0BF8-E597-20A17AE51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25" y="2038481"/>
            <a:ext cx="3047300" cy="20416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D7F585-D1BD-27AC-8C5F-0E6F4846483B}"/>
              </a:ext>
            </a:extLst>
          </p:cNvPr>
          <p:cNvGrpSpPr/>
          <p:nvPr/>
        </p:nvGrpSpPr>
        <p:grpSpPr>
          <a:xfrm rot="3730759">
            <a:off x="1957206" y="5024466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1A489FD6-36E1-2267-A798-2BD48A4C7692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1C8C65CA-3464-E279-4B1A-95EA77A263DB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48BCB1CA-EF52-6C0D-A94B-936854DE9C6F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50FA81D6-4152-B305-952E-E71E861BD76F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57D0DA8F-E9DE-10E0-1977-97D6F2E954F7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623CE38F-A740-F679-9915-83868CEA052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CCF2348F-60F9-77D1-D26B-63FCF68EDCF6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894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3600" dirty="0"/>
              <a:t>Sprawiedliwy handel</a:t>
            </a:r>
          </a:p>
          <a:p>
            <a:endParaRPr lang="en-I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87917" y="1473569"/>
            <a:ext cx="6977611" cy="3380923"/>
          </a:xfrm>
        </p:spPr>
        <p:txBody>
          <a:bodyPr/>
          <a:lstStyle/>
          <a:p>
            <a:r>
              <a:rPr lang="en-US" sz="2300" dirty="0"/>
              <a:t>Certyfikaty sprawiedliwego handlu zapewniają, że producenci w krajach rozwijających się otrzymują uczciwe ceny za swoje produkty, przestrzegają standardów społecznych i środowiskowych oraz korzystają z inicjatyw na rzecz rozwoju społeczności. Sprawiedliwy Handel promuje etyczne relacje handlowe, sprawiedliwość społeczną i zrównoważone źródła utrzymania dla drobnych rolników i pracowników.</a:t>
            </a:r>
            <a:endParaRPr lang="en-IE" sz="2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16F6-03B8-0BF8-E597-20A17AE51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860" y="1973261"/>
            <a:ext cx="1885199" cy="221242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C678D2-FC13-634B-EFD4-19CF88B64A2F}"/>
              </a:ext>
            </a:extLst>
          </p:cNvPr>
          <p:cNvGrpSpPr/>
          <p:nvPr/>
        </p:nvGrpSpPr>
        <p:grpSpPr>
          <a:xfrm rot="3730759">
            <a:off x="1915165" y="4940383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27D0D9FE-284E-F040-C8AA-CED6BDA2880E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D9EA7D5C-751B-DE43-2F6E-791AF4783AC0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F59FCAB1-A349-D45D-D80D-CA18C9D57B1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2EDF93B-5D82-15BC-68F1-2ECB0942A2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C1DEE962-1BB9-9BC0-6C04-59DB095DEC63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1E10686E-257F-ED90-925E-049A17FE5E3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C98E020-BA74-F56C-7547-BE9D9B3332A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428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8CA0EC-3203-874B-818E-A3951341F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4E048F0-9773-C54B-A71E-3C9CFEB59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8179" y="1337990"/>
            <a:ext cx="4715431" cy="689519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b="1" i="0" dirty="0">
                <a:ea typeface="Arial"/>
                <a:cs typeface="Arial"/>
                <a:sym typeface="Arial"/>
              </a:rPr>
              <a:t>Europejskie dyrektywy i strategie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D062C7B-9BAE-0E43-A6E9-6E98B3E7EBD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6341" y="1172999"/>
            <a:ext cx="4919913" cy="3982712"/>
          </a:xfrm>
        </p:spPr>
        <p:txBody>
          <a:bodyPr/>
          <a:lstStyle/>
          <a:p>
            <a:pPr marL="0" indent="0"/>
            <a:r>
              <a:rPr lang="pl-PL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 module omówimy istniejące dyrektywy i strategie UE i ONZ, które regulują lub są dostosowane do agroekologii i jej praktyk. Przedstawimy również niektóre popularne etykiety i skierujemy Cię do odpowiednich stowarzyszeń w Twoim kraju.</a:t>
            </a:r>
          </a:p>
          <a:p>
            <a:pPr marL="0" indent="0"/>
            <a:r>
              <a:rPr lang="pl-PL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ukończeniu tego modułu będziesz lepiej rozumieć, jak ściśle Agroekologia jest powiązana z tymi krytycznymi i potencjalnie wpływowymi politykami i celami.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018A2C-261B-FE40-8CCB-12ABA36272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1085800-9569-4843-B00A-CC81BB1D9B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b="1" dirty="0"/>
              <a:t>Cele zrównoważonego rozwoju i agroekologia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66C7987-60BB-DC47-A0C2-99C652EF4EF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B945CA-DD37-8744-AC8D-A87A2B36C59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/>
              <a:t>Certyfikaty i etykiety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343CF12-FDE6-8849-AC52-1E26D392F86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691577C-B257-3147-BB4B-29D2F40873A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b="1" dirty="0" err="1"/>
              <a:t>Stowarzyszenia</a:t>
            </a:r>
            <a:r>
              <a:rPr lang="en-US" b="1" dirty="0"/>
              <a:t> </a:t>
            </a:r>
            <a:r>
              <a:rPr lang="en-US" b="1" dirty="0" err="1"/>
              <a:t>rolnicze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pl-PL" b="1" dirty="0"/>
              <a:t>żywieniowe</a:t>
            </a:r>
            <a:endParaRPr lang="en-US" b="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0CE7476-953F-E341-9A19-CA8DCFA294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8601" y="305062"/>
            <a:ext cx="4759035" cy="720752"/>
          </a:xfrm>
        </p:spPr>
        <p:txBody>
          <a:bodyPr/>
          <a:lstStyle/>
          <a:p>
            <a:r>
              <a:rPr lang="pl-PL" dirty="0"/>
              <a:t>Zasady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ramy</a:t>
            </a:r>
            <a:r>
              <a:rPr lang="pl-PL" dirty="0"/>
              <a:t> prawne</a:t>
            </a:r>
            <a:endParaRPr lang="en-I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CE3FF7-AE59-BB75-1468-553A6CCD98D5}"/>
              </a:ext>
            </a:extLst>
          </p:cNvPr>
          <p:cNvGrpSpPr/>
          <p:nvPr/>
        </p:nvGrpSpPr>
        <p:grpSpPr>
          <a:xfrm rot="3730759">
            <a:off x="10867815" y="245890"/>
            <a:ext cx="949885" cy="1163493"/>
            <a:chOff x="7602444" y="4967675"/>
            <a:chExt cx="483619" cy="592374"/>
          </a:xfrm>
        </p:grpSpPr>
        <p:grpSp>
          <p:nvGrpSpPr>
            <p:cNvPr id="3" name="Graphic 214">
              <a:extLst>
                <a:ext uri="{FF2B5EF4-FFF2-40B4-BE49-F238E27FC236}">
                  <a16:creationId xmlns:a16="http://schemas.microsoft.com/office/drawing/2014/main" id="{B1D2659F-8E40-B475-0749-C0D61FA4D02D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8D31A6E-DA3C-EEBA-73AF-9DE523439792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CB0E960B-888A-D63E-F704-5D76164064A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96D06EC-EF69-1EDD-0C52-D981A83C5966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aphic 214">
              <a:extLst>
                <a:ext uri="{FF2B5EF4-FFF2-40B4-BE49-F238E27FC236}">
                  <a16:creationId xmlns:a16="http://schemas.microsoft.com/office/drawing/2014/main" id="{27369D2E-71B8-064A-BC2A-4623595193CF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A79F1BAA-1E8F-A14E-2E86-F8E6DC688BE9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6F9B1CC-50A8-5810-DE78-5A65353F070C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767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97361" y="846903"/>
            <a:ext cx="6977610" cy="648837"/>
          </a:xfrm>
        </p:spPr>
        <p:txBody>
          <a:bodyPr/>
          <a:lstStyle/>
          <a:p>
            <a:r>
              <a:rPr lang="en-US" sz="3600" dirty="0"/>
              <a:t>Regenerative Organic Certification</a:t>
            </a:r>
            <a:endParaRPr lang="en-I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87917" y="1495740"/>
            <a:ext cx="6977611" cy="3358752"/>
          </a:xfrm>
        </p:spPr>
        <p:txBody>
          <a:bodyPr/>
          <a:lstStyle/>
          <a:p>
            <a:r>
              <a:rPr lang="pl-PL" sz="2300" dirty="0"/>
              <a:t>Program </a:t>
            </a:r>
            <a:r>
              <a:rPr lang="pl-PL" sz="2300" dirty="0" err="1"/>
              <a:t>Regenerative</a:t>
            </a:r>
            <a:r>
              <a:rPr lang="pl-PL" sz="2300" dirty="0"/>
              <a:t> </a:t>
            </a:r>
            <a:r>
              <a:rPr lang="pl-PL" sz="2300" dirty="0" err="1"/>
              <a:t>Organic</a:t>
            </a:r>
            <a:r>
              <a:rPr lang="pl-PL" sz="2300" dirty="0"/>
              <a:t> </a:t>
            </a:r>
            <a:r>
              <a:rPr lang="pl-PL" sz="2300" dirty="0" err="1"/>
              <a:t>Certification</a:t>
            </a:r>
            <a:r>
              <a:rPr lang="pl-PL" sz="2300" dirty="0"/>
              <a:t> (ROC) wykracza poza standardy ekologiczne, promując </a:t>
            </a:r>
            <a:r>
              <a:rPr lang="pl-PL" sz="2300" dirty="0" err="1"/>
              <a:t>regeneratywne</a:t>
            </a:r>
            <a:r>
              <a:rPr lang="pl-PL" sz="2300" dirty="0"/>
              <a:t> praktyki rolnicze, które przywracają zdrowie gleby, zwiększają bioróżnorodność i sekwestrują węgiel. ROC integruje kryteria ekologiczne, dobrostanu zwierząt i sprawiedliwości społecznej, kładąc nacisk na holistyczne zarządzanie gruntami, odbudowę ekosystemów i jest bardzo dobrze dostosowany do systemów agroekologicznych.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16F6-03B8-0BF8-E597-20A17AE51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72" y="2020116"/>
            <a:ext cx="2445542" cy="24480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C678D2-FC13-634B-EFD4-19CF88B64A2F}"/>
              </a:ext>
            </a:extLst>
          </p:cNvPr>
          <p:cNvGrpSpPr/>
          <p:nvPr/>
        </p:nvGrpSpPr>
        <p:grpSpPr>
          <a:xfrm rot="3730759">
            <a:off x="1915165" y="4940383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27D0D9FE-284E-F040-C8AA-CED6BDA2880E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D9EA7D5C-751B-DE43-2F6E-791AF4783AC0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F59FCAB1-A349-D45D-D80D-CA18C9D57B1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2EDF93B-5D82-15BC-68F1-2ECB0942A2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C1DEE962-1BB9-9BC0-6C04-59DB095DEC63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1E10686E-257F-ED90-925E-049A17FE5E3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C98E020-BA74-F56C-7547-BE9D9B3332A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8719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00084" y="724829"/>
            <a:ext cx="7562601" cy="292807"/>
          </a:xfrm>
        </p:spPr>
        <p:txBody>
          <a:bodyPr/>
          <a:lstStyle/>
          <a:p>
            <a:r>
              <a:rPr lang="en-US" sz="3100" dirty="0" err="1"/>
              <a:t>Chroniona</a:t>
            </a:r>
            <a:r>
              <a:rPr lang="en-US" sz="3100" dirty="0"/>
              <a:t> </a:t>
            </a:r>
            <a:r>
              <a:rPr lang="en-US" sz="3100" dirty="0" err="1"/>
              <a:t>Nazwa</a:t>
            </a:r>
            <a:r>
              <a:rPr lang="en-US" sz="3100" dirty="0"/>
              <a:t> </a:t>
            </a:r>
            <a:r>
              <a:rPr lang="en-US" sz="3100" dirty="0" err="1"/>
              <a:t>Pochodzenia</a:t>
            </a:r>
            <a:r>
              <a:rPr lang="pl-PL" sz="3100" dirty="0"/>
              <a:t> (</a:t>
            </a:r>
            <a:r>
              <a:rPr lang="pl-PL" sz="3100" dirty="0" err="1"/>
              <a:t>ChNP</a:t>
            </a:r>
            <a:r>
              <a:rPr lang="pl-PL" sz="3100" dirty="0"/>
              <a:t>) i</a:t>
            </a:r>
            <a:r>
              <a:rPr lang="en-US" sz="3100" dirty="0"/>
              <a:t> </a:t>
            </a:r>
            <a:r>
              <a:rPr lang="en-US" sz="3100" dirty="0" err="1"/>
              <a:t>Chronione</a:t>
            </a:r>
            <a:r>
              <a:rPr lang="en-US" sz="3100" dirty="0"/>
              <a:t> </a:t>
            </a:r>
            <a:r>
              <a:rPr lang="en-US" sz="3100" dirty="0" err="1"/>
              <a:t>Oznaczenie</a:t>
            </a:r>
            <a:r>
              <a:rPr lang="en-US" sz="3100" dirty="0"/>
              <a:t> </a:t>
            </a:r>
            <a:r>
              <a:rPr lang="en-US" sz="3100" dirty="0" err="1"/>
              <a:t>Geograficzne</a:t>
            </a:r>
            <a:r>
              <a:rPr lang="en-US" sz="3100" dirty="0"/>
              <a:t> (</a:t>
            </a:r>
            <a:r>
              <a:rPr lang="en-US" sz="3100" dirty="0" err="1"/>
              <a:t>ChOG</a:t>
            </a:r>
            <a:r>
              <a:rPr lang="en-US" sz="3100" dirty="0"/>
              <a:t>)</a:t>
            </a:r>
            <a:endParaRPr lang="en-IE" sz="3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215161" y="1773045"/>
            <a:ext cx="7382107" cy="3353042"/>
          </a:xfrm>
        </p:spPr>
        <p:txBody>
          <a:bodyPr/>
          <a:lstStyle/>
          <a:p>
            <a:r>
              <a:rPr lang="en-US" dirty="0"/>
              <a:t>Etykiety Chroniona </a:t>
            </a:r>
            <a:r>
              <a:rPr lang="en-US" dirty="0" err="1"/>
              <a:t>Nazwa</a:t>
            </a:r>
            <a:r>
              <a:rPr lang="en-US" dirty="0"/>
              <a:t> </a:t>
            </a:r>
            <a:r>
              <a:rPr lang="en-US" dirty="0" err="1"/>
              <a:t>Pochodzenia</a:t>
            </a:r>
            <a:r>
              <a:rPr lang="pl-PL" dirty="0"/>
              <a:t> - </a:t>
            </a:r>
            <a:r>
              <a:rPr lang="pl-PL" dirty="0" err="1"/>
              <a:t>ChNP</a:t>
            </a:r>
            <a:r>
              <a:rPr lang="en-US" dirty="0"/>
              <a:t> (</a:t>
            </a:r>
            <a:r>
              <a:rPr lang="pl-PL" dirty="0"/>
              <a:t>ang. </a:t>
            </a:r>
            <a:r>
              <a:rPr lang="en-US" i="1" dirty="0"/>
              <a:t>protected designation of origin</a:t>
            </a:r>
            <a:r>
              <a:rPr lang="en-US" dirty="0"/>
              <a:t>, </a:t>
            </a:r>
            <a:r>
              <a:rPr lang="en-US" b="1" dirty="0"/>
              <a:t>PDO</a:t>
            </a:r>
            <a:r>
              <a:rPr lang="en-US" dirty="0"/>
              <a:t>) i Chronione </a:t>
            </a:r>
            <a:r>
              <a:rPr lang="en-US" dirty="0" err="1"/>
              <a:t>Oznaczenie</a:t>
            </a:r>
            <a:r>
              <a:rPr lang="en-US" dirty="0"/>
              <a:t> </a:t>
            </a:r>
            <a:r>
              <a:rPr lang="en-US" dirty="0" err="1"/>
              <a:t>Geograficzne</a:t>
            </a:r>
            <a:r>
              <a:rPr lang="pl-PL" dirty="0"/>
              <a:t> - </a:t>
            </a:r>
            <a:r>
              <a:rPr lang="pl-PL" dirty="0" err="1"/>
              <a:t>ChOG</a:t>
            </a:r>
            <a:r>
              <a:rPr lang="en-US" dirty="0"/>
              <a:t> (</a:t>
            </a:r>
            <a:r>
              <a:rPr lang="pl-PL" dirty="0"/>
              <a:t>ang. </a:t>
            </a:r>
            <a:r>
              <a:rPr lang="en-US" i="1" dirty="0"/>
              <a:t>protected geographical indication</a:t>
            </a:r>
            <a:r>
              <a:rPr lang="en-US" dirty="0"/>
              <a:t>, </a:t>
            </a:r>
            <a:r>
              <a:rPr lang="en-US" b="1" dirty="0"/>
              <a:t>PGI</a:t>
            </a:r>
            <a:r>
              <a:rPr lang="en-US" dirty="0"/>
              <a:t>), ustanowione przez UE, wskazują, że produkt spożywczy został wyprodukowany, przetworzony i przygotowany na określonym obszarze geograficznym przy użyciu </a:t>
            </a:r>
            <a:r>
              <a:rPr lang="en-US" dirty="0" err="1"/>
              <a:t>tradycyjnego</a:t>
            </a:r>
            <a:r>
              <a:rPr lang="en-US" dirty="0"/>
              <a:t> </a:t>
            </a:r>
            <a:r>
              <a:rPr lang="pl-PL" dirty="0"/>
              <a:t>„</a:t>
            </a:r>
            <a:r>
              <a:rPr lang="en-US" dirty="0"/>
              <a:t>know-how</a:t>
            </a:r>
            <a:r>
              <a:rPr lang="pl-PL" dirty="0"/>
              <a:t>”</a:t>
            </a:r>
            <a:r>
              <a:rPr lang="en-US" dirty="0"/>
              <a:t>. </a:t>
            </a:r>
          </a:p>
          <a:p>
            <a:r>
              <a:rPr lang="en-US" dirty="0"/>
              <a:t>Oznaczenia ChNP i ChOG chronią jakość, reputację i autentyczność regionalnej i tradycyjnej żywności, wspierając lokalne gospodarki i zachowując dziedzictwo kulturowe.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678D2-FC13-634B-EFD4-19CF88B64A2F}"/>
              </a:ext>
            </a:extLst>
          </p:cNvPr>
          <p:cNvGrpSpPr/>
          <p:nvPr/>
        </p:nvGrpSpPr>
        <p:grpSpPr>
          <a:xfrm rot="3730759">
            <a:off x="1915165" y="4940383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27D0D9FE-284E-F040-C8AA-CED6BDA2880E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D9EA7D5C-751B-DE43-2F6E-791AF4783AC0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F59FCAB1-A349-D45D-D80D-CA18C9D57B1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2EDF93B-5D82-15BC-68F1-2ECB0942A2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C1DEE962-1BB9-9BC0-6C04-59DB095DEC63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1E10686E-257F-ED90-925E-049A17FE5E3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C98E020-BA74-F56C-7547-BE9D9B3332A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668F0344-ACFD-CF6E-FC4E-A359B297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6" y="613541"/>
            <a:ext cx="2419350" cy="2419350"/>
          </a:xfrm>
          <a:prstGeom prst="rect">
            <a:avLst/>
          </a:prstGeom>
        </p:spPr>
      </p:pic>
      <p:pic>
        <p:nvPicPr>
          <p:cNvPr id="1026" name="Picture 2" descr="Polska smakuje">
            <a:extLst>
              <a:ext uri="{FF2B5EF4-FFF2-40B4-BE49-F238E27FC236}">
                <a16:creationId xmlns:a16="http://schemas.microsoft.com/office/drawing/2014/main" id="{05A1E0D2-638F-34EB-89D4-7779A383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2" y="2720578"/>
            <a:ext cx="2516495" cy="25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6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97361" y="846903"/>
            <a:ext cx="6977610" cy="339415"/>
          </a:xfrm>
        </p:spPr>
        <p:txBody>
          <a:bodyPr/>
          <a:lstStyle/>
          <a:p>
            <a:r>
              <a:rPr lang="en-US" sz="3600" dirty="0" err="1"/>
              <a:t>Certyfikat</a:t>
            </a:r>
            <a:r>
              <a:rPr lang="en-US" sz="3600" dirty="0"/>
              <a:t> Demeter</a:t>
            </a:r>
            <a:endParaRPr lang="en-I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13564" y="1495740"/>
            <a:ext cx="6851965" cy="2858051"/>
          </a:xfrm>
        </p:spPr>
        <p:txBody>
          <a:bodyPr/>
          <a:lstStyle/>
          <a:p>
            <a:r>
              <a:rPr lang="pl-PL" sz="2300" dirty="0"/>
              <a:t>Certyfikacja ta wykracza poza standardy ekologiczne, promując holistyczne praktyki rolnicze, które regenerują jakość gleby, zwiększają bioróżnorodność i wspierają równowagę ekologiczną. </a:t>
            </a:r>
          </a:p>
          <a:p>
            <a:r>
              <a:rPr lang="pl-PL" sz="2300" dirty="0"/>
              <a:t>Rolnictwo biodynamiczne integruje zasady duchowe i kosmiczne z rolnictwem ekologicznym, podkreślając wzajemne powiązania gleby, roślin, zwierząt i kosmosu.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16F6-03B8-0BF8-E597-20A17AE51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72" y="2021389"/>
            <a:ext cx="2445542" cy="2445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C678D2-FC13-634B-EFD4-19CF88B64A2F}"/>
              </a:ext>
            </a:extLst>
          </p:cNvPr>
          <p:cNvGrpSpPr/>
          <p:nvPr/>
        </p:nvGrpSpPr>
        <p:grpSpPr>
          <a:xfrm rot="3730759">
            <a:off x="1915165" y="4940383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27D0D9FE-284E-F040-C8AA-CED6BDA2880E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D9EA7D5C-751B-DE43-2F6E-791AF4783AC0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F59FCAB1-A349-D45D-D80D-CA18C9D57B1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2EDF93B-5D82-15BC-68F1-2ECB0942A2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C1DEE962-1BB9-9BC0-6C04-59DB095DEC63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1E10686E-257F-ED90-925E-049A17FE5E3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C98E020-BA74-F56C-7547-BE9D9B3332A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231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97361" y="846903"/>
            <a:ext cx="6977610" cy="339415"/>
          </a:xfrm>
        </p:spPr>
        <p:txBody>
          <a:bodyPr/>
          <a:lstStyle/>
          <a:p>
            <a:r>
              <a:rPr lang="en-US" sz="3600" dirty="0"/>
              <a:t>Zweryfikowany przez organizację Non-GMO Project</a:t>
            </a:r>
            <a:endParaRPr lang="en-I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62945" y="1923705"/>
            <a:ext cx="6602583" cy="2930787"/>
          </a:xfrm>
        </p:spPr>
        <p:txBody>
          <a:bodyPr/>
          <a:lstStyle/>
          <a:p>
            <a:r>
              <a:rPr lang="en-US" sz="2300" dirty="0"/>
              <a:t>Ta etykieta wskazuje, że produkt został przetestowany i zweryfikowany jako wolny od organizmów zmodyfikowanych genetycznie (GMO) zgodnie z rygorystycznymi standardami. </a:t>
            </a:r>
            <a:endParaRPr lang="pl-PL" sz="2300" dirty="0"/>
          </a:p>
          <a:p>
            <a:r>
              <a:rPr lang="en-US" sz="2300" dirty="0" err="1"/>
              <a:t>Produkty</a:t>
            </a:r>
            <a:r>
              <a:rPr lang="en-US" sz="2300" dirty="0"/>
              <a:t> z certyfikatem Non-GMO Project wspierają preferencje konsumentów w zakresie żywności bez GMO oraz promują przejrzystość i identyfikowalność w łańcuchu dostaw żywności.</a:t>
            </a:r>
            <a:endParaRPr lang="en-IE" sz="23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16F6-03B8-0BF8-E597-20A17AE51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72" y="2228193"/>
            <a:ext cx="2891394" cy="17604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C678D2-FC13-634B-EFD4-19CF88B64A2F}"/>
              </a:ext>
            </a:extLst>
          </p:cNvPr>
          <p:cNvGrpSpPr/>
          <p:nvPr/>
        </p:nvGrpSpPr>
        <p:grpSpPr>
          <a:xfrm rot="3730759">
            <a:off x="1915165" y="4940383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27D0D9FE-284E-F040-C8AA-CED6BDA2880E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D9EA7D5C-751B-DE43-2F6E-791AF4783AC0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F59FCAB1-A349-D45D-D80D-CA18C9D57B1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2EDF93B-5D82-15BC-68F1-2ECB0942A2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C1DEE962-1BB9-9BC0-6C04-59DB095DEC63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1E10686E-257F-ED90-925E-049A17FE5E3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C98E020-BA74-F56C-7547-BE9D9B3332A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811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A68CC-9C57-C53B-9E2B-B1B0B432FC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497361" y="846903"/>
            <a:ext cx="6977610" cy="339415"/>
          </a:xfrm>
        </p:spPr>
        <p:txBody>
          <a:bodyPr/>
          <a:lstStyle/>
          <a:p>
            <a:r>
              <a:rPr lang="en-US" sz="3600" dirty="0"/>
              <a:t>Rainforest Alliance</a:t>
            </a:r>
            <a:endParaRPr lang="en-IE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FEA52-D307-8E48-73FE-0246142F34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86300" y="1495740"/>
            <a:ext cx="6779228" cy="3358752"/>
          </a:xfrm>
        </p:spPr>
        <p:txBody>
          <a:bodyPr/>
          <a:lstStyle/>
          <a:p>
            <a:r>
              <a:rPr lang="pl-PL" sz="2300" dirty="0"/>
              <a:t>Certyfikacja ta promuje zrównoważone rolnictwo, leśnictwo i praktyki turystyczne, które zachowują bioróżnorodność, chronią ekosystemy i wspierają dobrobyt lokalnych społeczności. Certyfikowane produkty spełniają rygorystyczne kryteria środowiskowe, społeczne i ekonomiczne, w tym kryteria związane z agroekologią, takie jak ochrona różnorodności biologicznej, zdrowie gleby i zintegrowana ochrona przed szkodnikami.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F00C-23DF-5004-8D2B-C823C3F36B8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E" dirty="0"/>
              <a:t>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916F6-03B8-0BF8-E597-20A17AE510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24" y="2026337"/>
            <a:ext cx="2798001" cy="20106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5C678D2-FC13-634B-EFD4-19CF88B64A2F}"/>
              </a:ext>
            </a:extLst>
          </p:cNvPr>
          <p:cNvGrpSpPr/>
          <p:nvPr/>
        </p:nvGrpSpPr>
        <p:grpSpPr>
          <a:xfrm rot="3730759">
            <a:off x="1915165" y="4940383"/>
            <a:ext cx="949885" cy="1163493"/>
            <a:chOff x="7602444" y="4967675"/>
            <a:chExt cx="483619" cy="592374"/>
          </a:xfrm>
        </p:grpSpPr>
        <p:grpSp>
          <p:nvGrpSpPr>
            <p:cNvPr id="7" name="Graphic 214">
              <a:extLst>
                <a:ext uri="{FF2B5EF4-FFF2-40B4-BE49-F238E27FC236}">
                  <a16:creationId xmlns:a16="http://schemas.microsoft.com/office/drawing/2014/main" id="{27D0D9FE-284E-F040-C8AA-CED6BDA2880E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1" name="Freeform 19">
                <a:extLst>
                  <a:ext uri="{FF2B5EF4-FFF2-40B4-BE49-F238E27FC236}">
                    <a16:creationId xmlns:a16="http://schemas.microsoft.com/office/drawing/2014/main" id="{D9EA7D5C-751B-DE43-2F6E-791AF4783AC0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F59FCAB1-A349-D45D-D80D-CA18C9D57B1D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F2EDF93B-5D82-15BC-68F1-2ECB0942A2F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aphic 214">
              <a:extLst>
                <a:ext uri="{FF2B5EF4-FFF2-40B4-BE49-F238E27FC236}">
                  <a16:creationId xmlns:a16="http://schemas.microsoft.com/office/drawing/2014/main" id="{C1DEE962-1BB9-9BC0-6C04-59DB095DEC63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9" name="Freeform 17">
                <a:extLst>
                  <a:ext uri="{FF2B5EF4-FFF2-40B4-BE49-F238E27FC236}">
                    <a16:creationId xmlns:a16="http://schemas.microsoft.com/office/drawing/2014/main" id="{1E10686E-257F-ED90-925E-049A17FE5E3B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18">
                <a:extLst>
                  <a:ext uri="{FF2B5EF4-FFF2-40B4-BE49-F238E27FC236}">
                    <a16:creationId xmlns:a16="http://schemas.microsoft.com/office/drawing/2014/main" id="{DC98E020-BA74-F56C-7547-BE9D9B3332A7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379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F850F-B1F2-E94D-B2A5-E6326630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119" y="1514421"/>
            <a:ext cx="5205881" cy="3291086"/>
          </a:xfrm>
        </p:spPr>
        <p:txBody>
          <a:bodyPr/>
          <a:lstStyle/>
          <a:p>
            <a:pPr marL="36000" indent="0"/>
            <a:r>
              <a:rPr lang="pl-PL" dirty="0"/>
              <a:t>…jednym ze studiów przypadku w </a:t>
            </a:r>
            <a:r>
              <a:rPr lang="pl-PL" dirty="0">
                <a:hlinkClick r:id="rId2"/>
              </a:rPr>
              <a:t>Przewodniku po zrównoważonych systemach rolnictwa </a:t>
            </a:r>
            <a:r>
              <a:rPr lang="pl-PL" dirty="0" err="1">
                <a:hlinkClick r:id="rId2"/>
              </a:rPr>
              <a:t>regeneratywnego</a:t>
            </a:r>
            <a:r>
              <a:rPr lang="pl-PL" dirty="0">
                <a:hlinkClick r:id="rId2"/>
              </a:rPr>
              <a:t> i narzędziu edukacyjnym </a:t>
            </a:r>
            <a:r>
              <a:rPr lang="pl-PL" dirty="0"/>
              <a:t> </a:t>
            </a:r>
            <a:r>
              <a:rPr lang="pl-PL" b="1" dirty="0"/>
              <a:t>Gospodarstwo </a:t>
            </a:r>
            <a:r>
              <a:rPr lang="pl-PL" b="1" dirty="0" err="1"/>
              <a:t>Castlewood</a:t>
            </a:r>
            <a:r>
              <a:rPr lang="pl-PL" b="1" dirty="0"/>
              <a:t> </a:t>
            </a:r>
            <a:r>
              <a:rPr lang="pl-PL" b="1" dirty="0" err="1"/>
              <a:t>Organic</a:t>
            </a:r>
            <a:r>
              <a:rPr lang="pl-PL" dirty="0"/>
              <a:t>, </a:t>
            </a:r>
            <a:r>
              <a:rPr lang="pl-PL" dirty="0" err="1"/>
              <a:t>prezentyje</a:t>
            </a:r>
            <a:r>
              <a:rPr lang="pl-PL" dirty="0"/>
              <a:t> skuteczność zdobywania nagród, etykiet i certyfikacji. Otrzymali oni certyfikat od </a:t>
            </a:r>
            <a:r>
              <a:rPr lang="pl-PL" dirty="0" err="1"/>
              <a:t>Irish</a:t>
            </a:r>
            <a:r>
              <a:rPr lang="pl-PL" dirty="0"/>
              <a:t> Food Board, co identyfikuje ich mięso jako ekologiczne, zwiększając wartość ich produktów dzięki temu znakowi jakości i autentyczności.  </a:t>
            </a:r>
          </a:p>
          <a:p>
            <a:pPr marL="36000" indent="0"/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DDAF0-B74A-05BB-F355-CEC640465D8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35671" y="750369"/>
            <a:ext cx="4990998" cy="992652"/>
          </a:xfrm>
        </p:spPr>
        <p:txBody>
          <a:bodyPr/>
          <a:lstStyle/>
          <a:p>
            <a:r>
              <a:rPr lang="pl-PL" b="1" dirty="0"/>
              <a:t>Zainspiruj się…</a:t>
            </a:r>
            <a:endParaRPr lang="en-IE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6476F7-6602-7BA3-D6B3-B423AE9DE47E}"/>
              </a:ext>
            </a:extLst>
          </p:cNvPr>
          <p:cNvSpPr/>
          <p:nvPr/>
        </p:nvSpPr>
        <p:spPr>
          <a:xfrm>
            <a:off x="6096000" y="4393580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Przeczytaj całą historię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17BAC8-AAA5-9ED7-4F3C-B9EEC2AB9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97" y="1207844"/>
            <a:ext cx="1878220" cy="2676463"/>
          </a:xfrm>
          <a:prstGeom prst="rect">
            <a:avLst/>
          </a:prstGeom>
        </p:spPr>
      </p:pic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B6448146-DBF4-DEB8-8546-00362CA7521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10311" r="10311"/>
          <a:stretch/>
        </p:blipFill>
        <p:spPr/>
      </p:pic>
    </p:spTree>
    <p:extLst>
      <p:ext uri="{BB962C8B-B14F-4D97-AF65-F5344CB8AC3E}">
        <p14:creationId xmlns:p14="http://schemas.microsoft.com/office/powerpoint/2010/main" val="30508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6B06-E517-A44D-93E9-58E8C9D1D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6781" y="2393492"/>
            <a:ext cx="6223481" cy="306642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rolnicze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żywieniowe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186E-EEE8-784F-BE9F-48BF925F1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50879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C7DA2-31AD-D15D-DCAF-CC62E0AFDA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0485" y="1336949"/>
            <a:ext cx="5557291" cy="4149451"/>
          </a:xfrm>
        </p:spPr>
        <p:txBody>
          <a:bodyPr/>
          <a:lstStyle/>
          <a:p>
            <a:r>
              <a:rPr lang="pl-PL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Stowarzyszenia rolnicze i rolno-spożywcze odgrywają kluczową rolę dla europejskich drobnych producentów rolnych, ponieważ zapewniają cenne wsparcie, zasoby i możliwości zbiorowego działania, dostęp do rynku, wpływ na politykę i rozwój społeczności. </a:t>
            </a:r>
          </a:p>
          <a:p>
            <a:r>
              <a:rPr lang="pl-PL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Poprzez wzmocnienie pozycji drobnych producentów rolnych i ich zdolności do organizowania się, współpracy i obrony swoich interesów, stowarzyszenia te przyczyniają się do zrównoważonego rozwoju, odporności i witalności społeczności wiejskich i systemów rolniczych w Europie.</a:t>
            </a:r>
            <a:endParaRPr lang="en-IE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F107-E9D0-C49B-1492-398395BC9C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110" y="672457"/>
            <a:ext cx="5744180" cy="992652"/>
          </a:xfrm>
        </p:spPr>
        <p:txBody>
          <a:bodyPr/>
          <a:lstStyle/>
          <a:p>
            <a:r>
              <a:rPr lang="en-I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stowarzyszenia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6B1E047-FAA2-8D95-40C0-2C7FBDBE09E6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35C3CC-DC47-B184-44EF-07E1839E61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703" y="2068974"/>
            <a:ext cx="5646736" cy="3025975"/>
          </a:xfrm>
        </p:spPr>
        <p:txBody>
          <a:bodyPr/>
          <a:lstStyle/>
          <a:p>
            <a:r>
              <a:rPr lang="pl-PL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Międzynarodowe, europejskie i regionalne sieci i platformy również odgrywają znaczącą rolę w promowaniu agroekologii poprzez ułatwianie wymiany wiedzy, dialogu politycznego i współpracy między zainteresowanymi stronami. Sieci te zrzeszają rządy, naukowców, rolników, organizacje społeczeństwa obywatelskiego i inne podmioty w celu wymiany doświadczeń, dzielenia się najlepszymi praktykami i wspierania polityk i inwestycji w agroekologię.</a:t>
            </a:r>
            <a:endParaRPr lang="en-IE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4E1A-2D9A-38F1-4EF2-E4C40146AD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703" y="627484"/>
            <a:ext cx="4990998" cy="992652"/>
          </a:xfrm>
        </p:spPr>
        <p:txBody>
          <a:bodyPr/>
          <a:lstStyle/>
          <a:p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Sieci i platformy agroekologiczne:</a:t>
            </a:r>
          </a:p>
        </p:txBody>
      </p:sp>
      <p:pic>
        <p:nvPicPr>
          <p:cNvPr id="6" name="Picture Placeholder 5" descr="Stick figure families holding hands">
            <a:extLst>
              <a:ext uri="{FF2B5EF4-FFF2-40B4-BE49-F238E27FC236}">
                <a16:creationId xmlns:a16="http://schemas.microsoft.com/office/drawing/2014/main" id="{FA77CC0C-C727-41AD-6EBE-4EC617798B0C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170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331F3-1FAA-D347-8B9C-59F1536C2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950" y="1993480"/>
            <a:ext cx="7772677" cy="3291086"/>
          </a:xfrm>
        </p:spPr>
        <p:txBody>
          <a:bodyPr/>
          <a:lstStyle/>
          <a:p>
            <a:pPr marL="0" indent="0"/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poziomie lokalnym, społeczności, gminy oraz oddolne organizacje i stowarzyszenia często odgrywają kluczową rolę w promowaniu agroekologii poprzez lokalną politykę żywnościową, planowanie przestrzenne, programy rolnictwa wspieranego przez społeczność (CSA) i partycypacyjne inicjatywy zarządzania zasobami. </a:t>
            </a:r>
          </a:p>
          <a:p>
            <a:pPr marL="0" indent="0"/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 oddolne podejścia umożliwiają lokalnym interesariuszom opracowywanie rozwiązań dostosowanych do kontekstu i promowanie praktyk agroekologicznych, które są zgodne z lokalnymi potrzebami i priorytetami.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7231A-8C56-9D46-8B91-D1040E2F9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671" y="636747"/>
            <a:ext cx="7068108" cy="992652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Inicjatywy lokalne i wspólnotowe: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A739CE-6E23-414C-AF67-9C0ED44C8D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8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een question mark">
            <a:extLst>
              <a:ext uri="{FF2B5EF4-FFF2-40B4-BE49-F238E27FC236}">
                <a16:creationId xmlns:a16="http://schemas.microsoft.com/office/drawing/2014/main" id="{6961A6EA-21D0-CDD4-7FB3-964AE84B11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B90E-BE6B-AB23-02A2-5A475DD1B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671" y="2319301"/>
            <a:ext cx="7594651" cy="3291086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Jaka jest Twoja wiedza na temat potencjalnego wpływu unijnej strategii „od pola do stołu” i strategii na rzecz bioróżnorodności 2030 na lokalne praktyki rolnicze? 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 myślisz, w jaki sposób te polityki wspierają przejście na agroekologię i przyczyniają się do osiągnięcia Celów Zrównoważonego Rozwoju (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SDGs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5DA49-E1C2-A6FF-0FA9-3C78EF3BF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671" y="1104338"/>
            <a:ext cx="7594650" cy="992652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początek </a:t>
            </a:r>
            <a:r>
              <a:rPr lang="en-I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zastanówmy</a:t>
            </a:r>
            <a:r>
              <a:rPr lang="en-IE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I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91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79661D2-2E73-AD91-3527-4F68B8269876}"/>
              </a:ext>
            </a:extLst>
          </p:cNvPr>
          <p:cNvGrpSpPr/>
          <p:nvPr/>
        </p:nvGrpSpPr>
        <p:grpSpPr>
          <a:xfrm>
            <a:off x="3632137" y="1737561"/>
            <a:ext cx="5886017" cy="3379966"/>
            <a:chOff x="3210699" y="1277075"/>
            <a:chExt cx="6530459" cy="375002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535B66A-A702-7383-D78B-85AAA2A43EBD}"/>
                </a:ext>
              </a:extLst>
            </p:cNvPr>
            <p:cNvGrpSpPr/>
            <p:nvPr/>
          </p:nvGrpSpPr>
          <p:grpSpPr>
            <a:xfrm flipH="1">
              <a:off x="6870596" y="1392870"/>
              <a:ext cx="1614178" cy="1674267"/>
              <a:chOff x="3464157" y="1713527"/>
              <a:chExt cx="1614178" cy="1674267"/>
            </a:xfrm>
          </p:grpSpPr>
          <p:sp>
            <p:nvSpPr>
              <p:cNvPr id="121" name="Line 7">
                <a:extLst>
                  <a:ext uri="{FF2B5EF4-FFF2-40B4-BE49-F238E27FC236}">
                    <a16:creationId xmlns:a16="http://schemas.microsoft.com/office/drawing/2014/main" id="{AC0A4D75-65E7-7B39-BB60-F73CDF99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05125" y="1754496"/>
                <a:ext cx="1573210" cy="1633298"/>
              </a:xfrm>
              <a:prstGeom prst="line">
                <a:avLst/>
              </a:prstGeom>
              <a:noFill/>
              <a:ln w="12960" cap="flat">
                <a:solidFill>
                  <a:srgbClr val="75A94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2" name="Freeform 8">
                <a:extLst>
                  <a:ext uri="{FF2B5EF4-FFF2-40B4-BE49-F238E27FC236}">
                    <a16:creationId xmlns:a16="http://schemas.microsoft.com/office/drawing/2014/main" id="{B83E68E1-92C8-9733-8DEF-D1886AA90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4157" y="1713527"/>
                <a:ext cx="90131" cy="90131"/>
              </a:xfrm>
              <a:custGeom>
                <a:avLst/>
                <a:gdLst>
                  <a:gd name="T0" fmla="*/ 126 w 145"/>
                  <a:gd name="T1" fmla="*/ 28 h 146"/>
                  <a:gd name="T2" fmla="*/ 126 w 145"/>
                  <a:gd name="T3" fmla="*/ 28 h 146"/>
                  <a:gd name="T4" fmla="*/ 27 w 145"/>
                  <a:gd name="T5" fmla="*/ 28 h 146"/>
                  <a:gd name="T6" fmla="*/ 27 w 145"/>
                  <a:gd name="T7" fmla="*/ 118 h 146"/>
                  <a:gd name="T8" fmla="*/ 117 w 145"/>
                  <a:gd name="T9" fmla="*/ 118 h 146"/>
                  <a:gd name="T10" fmla="*/ 126 w 145"/>
                  <a:gd name="T11" fmla="*/ 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46">
                    <a:moveTo>
                      <a:pt x="126" y="28"/>
                    </a:moveTo>
                    <a:lnTo>
                      <a:pt x="126" y="28"/>
                    </a:lnTo>
                    <a:cubicBezTo>
                      <a:pt x="99" y="0"/>
                      <a:pt x="54" y="0"/>
                      <a:pt x="27" y="28"/>
                    </a:cubicBezTo>
                    <a:cubicBezTo>
                      <a:pt x="0" y="46"/>
                      <a:pt x="0" y="91"/>
                      <a:pt x="27" y="118"/>
                    </a:cubicBezTo>
                    <a:cubicBezTo>
                      <a:pt x="54" y="145"/>
                      <a:pt x="90" y="145"/>
                      <a:pt x="117" y="118"/>
                    </a:cubicBezTo>
                    <a:cubicBezTo>
                      <a:pt x="144" y="100"/>
                      <a:pt x="144" y="54"/>
                      <a:pt x="126" y="28"/>
                    </a:cubicBezTo>
                  </a:path>
                </a:pathLst>
              </a:custGeom>
              <a:solidFill>
                <a:srgbClr val="75A94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5" name="Line 3">
              <a:extLst>
                <a:ext uri="{FF2B5EF4-FFF2-40B4-BE49-F238E27FC236}">
                  <a16:creationId xmlns:a16="http://schemas.microsoft.com/office/drawing/2014/main" id="{BC671853-5C01-BDC4-F02E-BF1BADA87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3635" y="3238125"/>
              <a:ext cx="1567747" cy="1627835"/>
            </a:xfrm>
            <a:prstGeom prst="line">
              <a:avLst/>
            </a:prstGeom>
            <a:noFill/>
            <a:ln w="12960" cap="flat">
              <a:solidFill>
                <a:srgbClr val="75A94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DF0F28B3-907B-2735-52A6-C25F0CFA2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951" y="4822260"/>
              <a:ext cx="90131" cy="90131"/>
            </a:xfrm>
            <a:custGeom>
              <a:avLst/>
              <a:gdLst>
                <a:gd name="T0" fmla="*/ 27 w 145"/>
                <a:gd name="T1" fmla="*/ 118 h 146"/>
                <a:gd name="T2" fmla="*/ 27 w 145"/>
                <a:gd name="T3" fmla="*/ 118 h 146"/>
                <a:gd name="T4" fmla="*/ 117 w 145"/>
                <a:gd name="T5" fmla="*/ 118 h 146"/>
                <a:gd name="T6" fmla="*/ 126 w 145"/>
                <a:gd name="T7" fmla="*/ 27 h 146"/>
                <a:gd name="T8" fmla="*/ 27 w 145"/>
                <a:gd name="T9" fmla="*/ 27 h 146"/>
                <a:gd name="T10" fmla="*/ 27 w 145"/>
                <a:gd name="T11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27" y="118"/>
                  </a:moveTo>
                  <a:lnTo>
                    <a:pt x="27" y="118"/>
                  </a:lnTo>
                  <a:cubicBezTo>
                    <a:pt x="54" y="145"/>
                    <a:pt x="90" y="145"/>
                    <a:pt x="117" y="118"/>
                  </a:cubicBezTo>
                  <a:cubicBezTo>
                    <a:pt x="144" y="99"/>
                    <a:pt x="144" y="54"/>
                    <a:pt x="126" y="27"/>
                  </a:cubicBezTo>
                  <a:cubicBezTo>
                    <a:pt x="99" y="0"/>
                    <a:pt x="54" y="0"/>
                    <a:pt x="27" y="27"/>
                  </a:cubicBezTo>
                  <a:cubicBezTo>
                    <a:pt x="0" y="54"/>
                    <a:pt x="0" y="90"/>
                    <a:pt x="27" y="118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BA75EF32-71B8-18FE-EBF6-A9138E651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3635" y="3232663"/>
              <a:ext cx="1679730" cy="2731"/>
            </a:xfrm>
            <a:prstGeom prst="line">
              <a:avLst/>
            </a:prstGeom>
            <a:noFill/>
            <a:ln w="12960" cap="flat">
              <a:solidFill>
                <a:srgbClr val="75A94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59C32FCD-7370-EBBB-07BB-C6AFEC4E9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932" y="3194425"/>
              <a:ext cx="84670" cy="84668"/>
            </a:xfrm>
            <a:custGeom>
              <a:avLst/>
              <a:gdLst>
                <a:gd name="T0" fmla="*/ 63 w 136"/>
                <a:gd name="T1" fmla="*/ 135 h 136"/>
                <a:gd name="T2" fmla="*/ 63 w 136"/>
                <a:gd name="T3" fmla="*/ 135 h 136"/>
                <a:gd name="T4" fmla="*/ 135 w 136"/>
                <a:gd name="T5" fmla="*/ 63 h 136"/>
                <a:gd name="T6" fmla="*/ 63 w 136"/>
                <a:gd name="T7" fmla="*/ 0 h 136"/>
                <a:gd name="T8" fmla="*/ 0 w 136"/>
                <a:gd name="T9" fmla="*/ 63 h 136"/>
                <a:gd name="T10" fmla="*/ 63 w 136"/>
                <a:gd name="T11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36">
                  <a:moveTo>
                    <a:pt x="63" y="135"/>
                  </a:moveTo>
                  <a:lnTo>
                    <a:pt x="63" y="135"/>
                  </a:lnTo>
                  <a:cubicBezTo>
                    <a:pt x="99" y="135"/>
                    <a:pt x="135" y="108"/>
                    <a:pt x="135" y="63"/>
                  </a:cubicBezTo>
                  <a:cubicBezTo>
                    <a:pt x="135" y="27"/>
                    <a:pt x="99" y="0"/>
                    <a:pt x="63" y="0"/>
                  </a:cubicBezTo>
                  <a:cubicBezTo>
                    <a:pt x="26" y="0"/>
                    <a:pt x="0" y="27"/>
                    <a:pt x="0" y="63"/>
                  </a:cubicBezTo>
                  <a:cubicBezTo>
                    <a:pt x="0" y="108"/>
                    <a:pt x="26" y="135"/>
                    <a:pt x="63" y="135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4BCC7230-D33C-2BE6-7D5B-06AB1BF27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52725" y="1602096"/>
              <a:ext cx="1573210" cy="1633298"/>
            </a:xfrm>
            <a:prstGeom prst="line">
              <a:avLst/>
            </a:prstGeom>
            <a:noFill/>
            <a:ln w="12960" cap="flat">
              <a:solidFill>
                <a:srgbClr val="9FDAD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1E06465-1B6F-72B0-51DE-240CF5A85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757" y="1561127"/>
              <a:ext cx="90131" cy="90131"/>
            </a:xfrm>
            <a:custGeom>
              <a:avLst/>
              <a:gdLst>
                <a:gd name="T0" fmla="*/ 126 w 145"/>
                <a:gd name="T1" fmla="*/ 28 h 146"/>
                <a:gd name="T2" fmla="*/ 126 w 145"/>
                <a:gd name="T3" fmla="*/ 28 h 146"/>
                <a:gd name="T4" fmla="*/ 27 w 145"/>
                <a:gd name="T5" fmla="*/ 28 h 146"/>
                <a:gd name="T6" fmla="*/ 27 w 145"/>
                <a:gd name="T7" fmla="*/ 118 h 146"/>
                <a:gd name="T8" fmla="*/ 117 w 145"/>
                <a:gd name="T9" fmla="*/ 118 h 146"/>
                <a:gd name="T10" fmla="*/ 126 w 145"/>
                <a:gd name="T11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126" y="28"/>
                  </a:moveTo>
                  <a:lnTo>
                    <a:pt x="126" y="28"/>
                  </a:lnTo>
                  <a:cubicBezTo>
                    <a:pt x="99" y="0"/>
                    <a:pt x="54" y="0"/>
                    <a:pt x="27" y="28"/>
                  </a:cubicBezTo>
                  <a:cubicBezTo>
                    <a:pt x="0" y="46"/>
                    <a:pt x="0" y="91"/>
                    <a:pt x="27" y="118"/>
                  </a:cubicBezTo>
                  <a:cubicBezTo>
                    <a:pt x="54" y="145"/>
                    <a:pt x="90" y="145"/>
                    <a:pt x="117" y="118"/>
                  </a:cubicBezTo>
                  <a:cubicBezTo>
                    <a:pt x="144" y="100"/>
                    <a:pt x="144" y="54"/>
                    <a:pt x="126" y="28"/>
                  </a:cubicBezTo>
                </a:path>
              </a:pathLst>
            </a:custGeom>
            <a:solidFill>
              <a:srgbClr val="63C1D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BACEB8CB-F99D-ECD0-1B96-747A61252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725" y="3238125"/>
              <a:ext cx="1573210" cy="1627835"/>
            </a:xfrm>
            <a:prstGeom prst="line">
              <a:avLst/>
            </a:prstGeom>
            <a:noFill/>
            <a:ln w="12960" cap="flat">
              <a:solidFill>
                <a:srgbClr val="9FDAD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D447208-0F23-BC68-52CB-597D415A5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757" y="4822260"/>
              <a:ext cx="90131" cy="90131"/>
            </a:xfrm>
            <a:custGeom>
              <a:avLst/>
              <a:gdLst>
                <a:gd name="T0" fmla="*/ 27 w 145"/>
                <a:gd name="T1" fmla="*/ 27 h 146"/>
                <a:gd name="T2" fmla="*/ 27 w 145"/>
                <a:gd name="T3" fmla="*/ 27 h 146"/>
                <a:gd name="T4" fmla="*/ 27 w 145"/>
                <a:gd name="T5" fmla="*/ 118 h 146"/>
                <a:gd name="T6" fmla="*/ 126 w 145"/>
                <a:gd name="T7" fmla="*/ 118 h 146"/>
                <a:gd name="T8" fmla="*/ 117 w 145"/>
                <a:gd name="T9" fmla="*/ 27 h 146"/>
                <a:gd name="T10" fmla="*/ 27 w 145"/>
                <a:gd name="T11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6">
                  <a:moveTo>
                    <a:pt x="27" y="27"/>
                  </a:moveTo>
                  <a:lnTo>
                    <a:pt x="27" y="27"/>
                  </a:lnTo>
                  <a:cubicBezTo>
                    <a:pt x="0" y="54"/>
                    <a:pt x="0" y="99"/>
                    <a:pt x="27" y="118"/>
                  </a:cubicBezTo>
                  <a:cubicBezTo>
                    <a:pt x="54" y="145"/>
                    <a:pt x="99" y="145"/>
                    <a:pt x="126" y="118"/>
                  </a:cubicBezTo>
                  <a:cubicBezTo>
                    <a:pt x="144" y="90"/>
                    <a:pt x="144" y="54"/>
                    <a:pt x="117" y="27"/>
                  </a:cubicBezTo>
                  <a:cubicBezTo>
                    <a:pt x="90" y="0"/>
                    <a:pt x="54" y="0"/>
                    <a:pt x="27" y="27"/>
                  </a:cubicBezTo>
                </a:path>
              </a:pathLst>
            </a:custGeom>
            <a:solidFill>
              <a:srgbClr val="63C1D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24A52587-7282-C69C-9D30-D2B6D72AF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6206" y="3232663"/>
              <a:ext cx="1679728" cy="2731"/>
            </a:xfrm>
            <a:prstGeom prst="line">
              <a:avLst/>
            </a:prstGeom>
            <a:noFill/>
            <a:ln w="12960" cap="flat">
              <a:solidFill>
                <a:srgbClr val="9FDAD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CB01D4A7-D559-8FF0-8CC9-FC1F6D4F4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699" y="3194425"/>
              <a:ext cx="84670" cy="84668"/>
            </a:xfrm>
            <a:custGeom>
              <a:avLst/>
              <a:gdLst>
                <a:gd name="T0" fmla="*/ 63 w 137"/>
                <a:gd name="T1" fmla="*/ 0 h 136"/>
                <a:gd name="T2" fmla="*/ 63 w 137"/>
                <a:gd name="T3" fmla="*/ 0 h 136"/>
                <a:gd name="T4" fmla="*/ 0 w 137"/>
                <a:gd name="T5" fmla="*/ 63 h 136"/>
                <a:gd name="T6" fmla="*/ 63 w 137"/>
                <a:gd name="T7" fmla="*/ 135 h 136"/>
                <a:gd name="T8" fmla="*/ 136 w 137"/>
                <a:gd name="T9" fmla="*/ 63 h 136"/>
                <a:gd name="T10" fmla="*/ 63 w 137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36">
                  <a:moveTo>
                    <a:pt x="63" y="0"/>
                  </a:moveTo>
                  <a:lnTo>
                    <a:pt x="63" y="0"/>
                  </a:lnTo>
                  <a:cubicBezTo>
                    <a:pt x="27" y="0"/>
                    <a:pt x="0" y="27"/>
                    <a:pt x="0" y="63"/>
                  </a:cubicBezTo>
                  <a:cubicBezTo>
                    <a:pt x="0" y="108"/>
                    <a:pt x="27" y="135"/>
                    <a:pt x="63" y="135"/>
                  </a:cubicBezTo>
                  <a:cubicBezTo>
                    <a:pt x="99" y="135"/>
                    <a:pt x="136" y="108"/>
                    <a:pt x="136" y="63"/>
                  </a:cubicBezTo>
                  <a:cubicBezTo>
                    <a:pt x="136" y="27"/>
                    <a:pt x="99" y="0"/>
                    <a:pt x="63" y="0"/>
                  </a:cubicBezTo>
                </a:path>
              </a:pathLst>
            </a:custGeom>
            <a:solidFill>
              <a:srgbClr val="63C1D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5" name="Freeform 407">
              <a:extLst>
                <a:ext uri="{FF2B5EF4-FFF2-40B4-BE49-F238E27FC236}">
                  <a16:creationId xmlns:a16="http://schemas.microsoft.com/office/drawing/2014/main" id="{45B2B5A5-C064-9A99-FF83-5C62D0C12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548" y="1572053"/>
              <a:ext cx="1455764" cy="3089062"/>
            </a:xfrm>
            <a:custGeom>
              <a:avLst/>
              <a:gdLst>
                <a:gd name="T0" fmla="*/ 2350 w 2351"/>
                <a:gd name="T1" fmla="*/ 4987 h 4988"/>
                <a:gd name="T2" fmla="*/ 2350 w 2351"/>
                <a:gd name="T3" fmla="*/ 4987 h 4988"/>
                <a:gd name="T4" fmla="*/ 0 w 2351"/>
                <a:gd name="T5" fmla="*/ 2493 h 4988"/>
                <a:gd name="T6" fmla="*/ 2350 w 2351"/>
                <a:gd name="T7" fmla="*/ 0 h 4988"/>
                <a:gd name="T8" fmla="*/ 2350 w 2351"/>
                <a:gd name="T9" fmla="*/ 4987 h 4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1" h="4988">
                  <a:moveTo>
                    <a:pt x="2350" y="4987"/>
                  </a:moveTo>
                  <a:lnTo>
                    <a:pt x="2350" y="4987"/>
                  </a:lnTo>
                  <a:cubicBezTo>
                    <a:pt x="1048" y="4987"/>
                    <a:pt x="0" y="3867"/>
                    <a:pt x="0" y="2493"/>
                  </a:cubicBezTo>
                  <a:cubicBezTo>
                    <a:pt x="0" y="1111"/>
                    <a:pt x="1048" y="0"/>
                    <a:pt x="2350" y="0"/>
                  </a:cubicBezTo>
                  <a:lnTo>
                    <a:pt x="2350" y="4987"/>
                  </a:lnTo>
                </a:path>
              </a:pathLst>
            </a:custGeom>
            <a:solidFill>
              <a:srgbClr val="9FDAD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6" name="Freeform 408">
              <a:extLst>
                <a:ext uri="{FF2B5EF4-FFF2-40B4-BE49-F238E27FC236}">
                  <a16:creationId xmlns:a16="http://schemas.microsoft.com/office/drawing/2014/main" id="{9310CA06-10BE-4B1D-D5BD-7730D5D58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612" y="1572053"/>
              <a:ext cx="1461228" cy="3089062"/>
            </a:xfrm>
            <a:custGeom>
              <a:avLst/>
              <a:gdLst>
                <a:gd name="T0" fmla="*/ 0 w 2358"/>
                <a:gd name="T1" fmla="*/ 4987 h 4988"/>
                <a:gd name="T2" fmla="*/ 0 w 2358"/>
                <a:gd name="T3" fmla="*/ 4987 h 4988"/>
                <a:gd name="T4" fmla="*/ 2357 w 2358"/>
                <a:gd name="T5" fmla="*/ 2493 h 4988"/>
                <a:gd name="T6" fmla="*/ 0 w 2358"/>
                <a:gd name="T7" fmla="*/ 0 h 4988"/>
                <a:gd name="T8" fmla="*/ 0 w 2358"/>
                <a:gd name="T9" fmla="*/ 4987 h 4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8" h="4988">
                  <a:moveTo>
                    <a:pt x="0" y="4987"/>
                  </a:moveTo>
                  <a:lnTo>
                    <a:pt x="0" y="4987"/>
                  </a:lnTo>
                  <a:cubicBezTo>
                    <a:pt x="1300" y="4987"/>
                    <a:pt x="2357" y="3867"/>
                    <a:pt x="2357" y="2493"/>
                  </a:cubicBezTo>
                  <a:cubicBezTo>
                    <a:pt x="2357" y="1111"/>
                    <a:pt x="1300" y="0"/>
                    <a:pt x="0" y="0"/>
                  </a:cubicBezTo>
                  <a:lnTo>
                    <a:pt x="0" y="4987"/>
                  </a:lnTo>
                </a:path>
              </a:pathLst>
            </a:custGeom>
            <a:solidFill>
              <a:srgbClr val="9FDAD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7" name="Freeform 409">
              <a:extLst>
                <a:ext uri="{FF2B5EF4-FFF2-40B4-BE49-F238E27FC236}">
                  <a16:creationId xmlns:a16="http://schemas.microsoft.com/office/drawing/2014/main" id="{A1F0AB51-F781-AF3A-440F-0DDF3B3B1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684" y="1566590"/>
              <a:ext cx="3094524" cy="3099987"/>
            </a:xfrm>
            <a:custGeom>
              <a:avLst/>
              <a:gdLst>
                <a:gd name="T0" fmla="*/ 4282 w 4996"/>
                <a:gd name="T1" fmla="*/ 768 h 5006"/>
                <a:gd name="T2" fmla="*/ 4227 w 4996"/>
                <a:gd name="T3" fmla="*/ 714 h 5006"/>
                <a:gd name="T4" fmla="*/ 2548 w 4996"/>
                <a:gd name="T5" fmla="*/ 0 h 5006"/>
                <a:gd name="T6" fmla="*/ 2512 w 4996"/>
                <a:gd name="T7" fmla="*/ 0 h 5006"/>
                <a:gd name="T8" fmla="*/ 2503 w 4996"/>
                <a:gd name="T9" fmla="*/ 0 h 5006"/>
                <a:gd name="T10" fmla="*/ 2485 w 4996"/>
                <a:gd name="T11" fmla="*/ 0 h 5006"/>
                <a:gd name="T12" fmla="*/ 2457 w 4996"/>
                <a:gd name="T13" fmla="*/ 0 h 5006"/>
                <a:gd name="T14" fmla="*/ 768 w 4996"/>
                <a:gd name="T15" fmla="*/ 714 h 5006"/>
                <a:gd name="T16" fmla="*/ 714 w 4996"/>
                <a:gd name="T17" fmla="*/ 768 h 5006"/>
                <a:gd name="T18" fmla="*/ 786 w 4996"/>
                <a:gd name="T19" fmla="*/ 4309 h 5006"/>
                <a:gd name="T20" fmla="*/ 2466 w 4996"/>
                <a:gd name="T21" fmla="*/ 5005 h 5006"/>
                <a:gd name="T22" fmla="*/ 2503 w 4996"/>
                <a:gd name="T23" fmla="*/ 5005 h 5006"/>
                <a:gd name="T24" fmla="*/ 2530 w 4996"/>
                <a:gd name="T25" fmla="*/ 5005 h 5006"/>
                <a:gd name="T26" fmla="*/ 4218 w 4996"/>
                <a:gd name="T27" fmla="*/ 4309 h 5006"/>
                <a:gd name="T28" fmla="*/ 4282 w 4996"/>
                <a:gd name="T29" fmla="*/ 768 h 5006"/>
                <a:gd name="T30" fmla="*/ 4679 w 4996"/>
                <a:gd name="T31" fmla="*/ 2394 h 5006"/>
                <a:gd name="T32" fmla="*/ 3622 w 4996"/>
                <a:gd name="T33" fmla="*/ 1228 h 5006"/>
                <a:gd name="T34" fmla="*/ 4679 w 4996"/>
                <a:gd name="T35" fmla="*/ 2394 h 5006"/>
                <a:gd name="T36" fmla="*/ 2503 w 4996"/>
                <a:gd name="T37" fmla="*/ 4680 h 5006"/>
                <a:gd name="T38" fmla="*/ 2503 w 4996"/>
                <a:gd name="T39" fmla="*/ 3876 h 5006"/>
                <a:gd name="T40" fmla="*/ 2503 w 4996"/>
                <a:gd name="T41" fmla="*/ 4680 h 5006"/>
                <a:gd name="T42" fmla="*/ 2512 w 4996"/>
                <a:gd name="T43" fmla="*/ 3568 h 5006"/>
                <a:gd name="T44" fmla="*/ 2503 w 4996"/>
                <a:gd name="T45" fmla="*/ 3568 h 5006"/>
                <a:gd name="T46" fmla="*/ 2485 w 4996"/>
                <a:gd name="T47" fmla="*/ 3568 h 5006"/>
                <a:gd name="T48" fmla="*/ 1346 w 4996"/>
                <a:gd name="T49" fmla="*/ 2674 h 5006"/>
                <a:gd name="T50" fmla="*/ 3649 w 4996"/>
                <a:gd name="T51" fmla="*/ 2674 h 5006"/>
                <a:gd name="T52" fmla="*/ 2512 w 4996"/>
                <a:gd name="T53" fmla="*/ 3568 h 5006"/>
                <a:gd name="T54" fmla="*/ 2512 w 4996"/>
                <a:gd name="T55" fmla="*/ 2349 h 5006"/>
                <a:gd name="T56" fmla="*/ 2503 w 4996"/>
                <a:gd name="T57" fmla="*/ 2349 h 5006"/>
                <a:gd name="T58" fmla="*/ 2485 w 4996"/>
                <a:gd name="T59" fmla="*/ 2349 h 5006"/>
                <a:gd name="T60" fmla="*/ 1671 w 4996"/>
                <a:gd name="T61" fmla="*/ 1328 h 5006"/>
                <a:gd name="T62" fmla="*/ 2503 w 4996"/>
                <a:gd name="T63" fmla="*/ 1436 h 5006"/>
                <a:gd name="T64" fmla="*/ 3334 w 4996"/>
                <a:gd name="T65" fmla="*/ 1328 h 5006"/>
                <a:gd name="T66" fmla="*/ 2512 w 4996"/>
                <a:gd name="T67" fmla="*/ 2349 h 5006"/>
                <a:gd name="T68" fmla="*/ 2503 w 4996"/>
                <a:gd name="T69" fmla="*/ 326 h 5006"/>
                <a:gd name="T70" fmla="*/ 2521 w 4996"/>
                <a:gd name="T71" fmla="*/ 1129 h 5006"/>
                <a:gd name="T72" fmla="*/ 2512 w 4996"/>
                <a:gd name="T73" fmla="*/ 1129 h 5006"/>
                <a:gd name="T74" fmla="*/ 2485 w 4996"/>
                <a:gd name="T75" fmla="*/ 1129 h 5006"/>
                <a:gd name="T76" fmla="*/ 2476 w 4996"/>
                <a:gd name="T77" fmla="*/ 1129 h 5006"/>
                <a:gd name="T78" fmla="*/ 2503 w 4996"/>
                <a:gd name="T79" fmla="*/ 326 h 5006"/>
                <a:gd name="T80" fmla="*/ 3848 w 4996"/>
                <a:gd name="T81" fmla="*/ 778 h 5006"/>
                <a:gd name="T82" fmla="*/ 2982 w 4996"/>
                <a:gd name="T83" fmla="*/ 362 h 5006"/>
                <a:gd name="T84" fmla="*/ 2015 w 4996"/>
                <a:gd name="T85" fmla="*/ 362 h 5006"/>
                <a:gd name="T86" fmla="*/ 1536 w 4996"/>
                <a:gd name="T87" fmla="*/ 957 h 5006"/>
                <a:gd name="T88" fmla="*/ 2015 w 4996"/>
                <a:gd name="T89" fmla="*/ 362 h 5006"/>
                <a:gd name="T90" fmla="*/ 921 w 4996"/>
                <a:gd name="T91" fmla="*/ 993 h 5006"/>
                <a:gd name="T92" fmla="*/ 1039 w 4996"/>
                <a:gd name="T93" fmla="*/ 2376 h 5006"/>
                <a:gd name="T94" fmla="*/ 921 w 4996"/>
                <a:gd name="T95" fmla="*/ 993 h 5006"/>
                <a:gd name="T96" fmla="*/ 325 w 4996"/>
                <a:gd name="T97" fmla="*/ 2701 h 5006"/>
                <a:gd name="T98" fmla="*/ 1382 w 4996"/>
                <a:gd name="T99" fmla="*/ 3821 h 5006"/>
                <a:gd name="T100" fmla="*/ 325 w 4996"/>
                <a:gd name="T101" fmla="*/ 2701 h 5006"/>
                <a:gd name="T102" fmla="*/ 1201 w 4996"/>
                <a:gd name="T103" fmla="*/ 4255 h 5006"/>
                <a:gd name="T104" fmla="*/ 1997 w 4996"/>
                <a:gd name="T105" fmla="*/ 4635 h 5006"/>
                <a:gd name="T106" fmla="*/ 3000 w 4996"/>
                <a:gd name="T107" fmla="*/ 4635 h 5006"/>
                <a:gd name="T108" fmla="*/ 3460 w 4996"/>
                <a:gd name="T109" fmla="*/ 4083 h 5006"/>
                <a:gd name="T110" fmla="*/ 3000 w 4996"/>
                <a:gd name="T111" fmla="*/ 4635 h 5006"/>
                <a:gd name="T112" fmla="*/ 4038 w 4996"/>
                <a:gd name="T113" fmla="*/ 4047 h 5006"/>
                <a:gd name="T114" fmla="*/ 3957 w 4996"/>
                <a:gd name="T115" fmla="*/ 2683 h 5006"/>
                <a:gd name="T116" fmla="*/ 4038 w 4996"/>
                <a:gd name="T117" fmla="*/ 4047 h 5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96" h="5006">
                  <a:moveTo>
                    <a:pt x="4282" y="768"/>
                  </a:moveTo>
                  <a:lnTo>
                    <a:pt x="4282" y="768"/>
                  </a:lnTo>
                  <a:cubicBezTo>
                    <a:pt x="4273" y="750"/>
                    <a:pt x="4255" y="732"/>
                    <a:pt x="4236" y="714"/>
                  </a:cubicBezTo>
                  <a:cubicBezTo>
                    <a:pt x="4227" y="714"/>
                    <a:pt x="4227" y="714"/>
                    <a:pt x="4227" y="714"/>
                  </a:cubicBezTo>
                  <a:cubicBezTo>
                    <a:pt x="4218" y="696"/>
                    <a:pt x="4200" y="678"/>
                    <a:pt x="4182" y="669"/>
                  </a:cubicBezTo>
                  <a:cubicBezTo>
                    <a:pt x="3740" y="253"/>
                    <a:pt x="3162" y="19"/>
                    <a:pt x="2548" y="0"/>
                  </a:cubicBezTo>
                  <a:cubicBezTo>
                    <a:pt x="2539" y="0"/>
                    <a:pt x="2530" y="0"/>
                    <a:pt x="2521" y="0"/>
                  </a:cubicBezTo>
                  <a:cubicBezTo>
                    <a:pt x="2521" y="0"/>
                    <a:pt x="2521" y="0"/>
                    <a:pt x="2512" y="0"/>
                  </a:cubicBezTo>
                  <a:lnTo>
                    <a:pt x="2512" y="0"/>
                  </a:lnTo>
                  <a:lnTo>
                    <a:pt x="2503" y="0"/>
                  </a:lnTo>
                  <a:cubicBezTo>
                    <a:pt x="2494" y="0"/>
                    <a:pt x="2485" y="0"/>
                    <a:pt x="2485" y="0"/>
                  </a:cubicBezTo>
                  <a:lnTo>
                    <a:pt x="2485" y="0"/>
                  </a:lnTo>
                  <a:lnTo>
                    <a:pt x="2476" y="0"/>
                  </a:lnTo>
                  <a:cubicBezTo>
                    <a:pt x="2466" y="0"/>
                    <a:pt x="2466" y="0"/>
                    <a:pt x="2457" y="0"/>
                  </a:cubicBezTo>
                  <a:cubicBezTo>
                    <a:pt x="1843" y="19"/>
                    <a:pt x="1265" y="253"/>
                    <a:pt x="813" y="669"/>
                  </a:cubicBezTo>
                  <a:cubicBezTo>
                    <a:pt x="795" y="678"/>
                    <a:pt x="777" y="696"/>
                    <a:pt x="768" y="714"/>
                  </a:cubicBezTo>
                  <a:lnTo>
                    <a:pt x="768" y="714"/>
                  </a:lnTo>
                  <a:cubicBezTo>
                    <a:pt x="750" y="732"/>
                    <a:pt x="731" y="750"/>
                    <a:pt x="714" y="768"/>
                  </a:cubicBezTo>
                  <a:cubicBezTo>
                    <a:pt x="253" y="1246"/>
                    <a:pt x="0" y="1888"/>
                    <a:pt x="18" y="2557"/>
                  </a:cubicBezTo>
                  <a:cubicBezTo>
                    <a:pt x="27" y="3225"/>
                    <a:pt x="298" y="3849"/>
                    <a:pt x="786" y="4309"/>
                  </a:cubicBezTo>
                  <a:cubicBezTo>
                    <a:pt x="1237" y="4743"/>
                    <a:pt x="1816" y="4987"/>
                    <a:pt x="2439" y="5005"/>
                  </a:cubicBezTo>
                  <a:cubicBezTo>
                    <a:pt x="2448" y="5005"/>
                    <a:pt x="2457" y="5005"/>
                    <a:pt x="2466" y="5005"/>
                  </a:cubicBezTo>
                  <a:cubicBezTo>
                    <a:pt x="2476" y="5005"/>
                    <a:pt x="2485" y="5005"/>
                    <a:pt x="2485" y="5005"/>
                  </a:cubicBezTo>
                  <a:cubicBezTo>
                    <a:pt x="2494" y="5005"/>
                    <a:pt x="2494" y="5005"/>
                    <a:pt x="2503" y="5005"/>
                  </a:cubicBezTo>
                  <a:lnTo>
                    <a:pt x="2512" y="5005"/>
                  </a:lnTo>
                  <a:cubicBezTo>
                    <a:pt x="2521" y="5005"/>
                    <a:pt x="2521" y="5005"/>
                    <a:pt x="2530" y="5005"/>
                  </a:cubicBezTo>
                  <a:cubicBezTo>
                    <a:pt x="2539" y="5005"/>
                    <a:pt x="2548" y="5005"/>
                    <a:pt x="2566" y="5005"/>
                  </a:cubicBezTo>
                  <a:cubicBezTo>
                    <a:pt x="3180" y="4987"/>
                    <a:pt x="3767" y="4743"/>
                    <a:pt x="4218" y="4309"/>
                  </a:cubicBezTo>
                  <a:cubicBezTo>
                    <a:pt x="4697" y="3849"/>
                    <a:pt x="4969" y="3225"/>
                    <a:pt x="4986" y="2557"/>
                  </a:cubicBezTo>
                  <a:cubicBezTo>
                    <a:pt x="4995" y="1888"/>
                    <a:pt x="4752" y="1246"/>
                    <a:pt x="4282" y="768"/>
                  </a:cubicBezTo>
                  <a:close/>
                  <a:moveTo>
                    <a:pt x="4679" y="2394"/>
                  </a:moveTo>
                  <a:lnTo>
                    <a:pt x="4679" y="2394"/>
                  </a:lnTo>
                  <a:cubicBezTo>
                    <a:pt x="3957" y="2376"/>
                    <a:pt x="3957" y="2376"/>
                    <a:pt x="3957" y="2376"/>
                  </a:cubicBezTo>
                  <a:cubicBezTo>
                    <a:pt x="3938" y="1987"/>
                    <a:pt x="3821" y="1599"/>
                    <a:pt x="3622" y="1228"/>
                  </a:cubicBezTo>
                  <a:cubicBezTo>
                    <a:pt x="3785" y="1165"/>
                    <a:pt x="3938" y="1084"/>
                    <a:pt x="4083" y="993"/>
                  </a:cubicBezTo>
                  <a:cubicBezTo>
                    <a:pt x="4426" y="1364"/>
                    <a:pt x="4652" y="1852"/>
                    <a:pt x="4679" y="2394"/>
                  </a:cubicBezTo>
                  <a:close/>
                  <a:moveTo>
                    <a:pt x="2503" y="4680"/>
                  </a:moveTo>
                  <a:lnTo>
                    <a:pt x="2503" y="4680"/>
                  </a:lnTo>
                  <a:cubicBezTo>
                    <a:pt x="2232" y="4463"/>
                    <a:pt x="2015" y="4228"/>
                    <a:pt x="1843" y="3975"/>
                  </a:cubicBezTo>
                  <a:cubicBezTo>
                    <a:pt x="2051" y="3921"/>
                    <a:pt x="2277" y="3885"/>
                    <a:pt x="2503" y="3876"/>
                  </a:cubicBezTo>
                  <a:cubicBezTo>
                    <a:pt x="2729" y="3885"/>
                    <a:pt x="2945" y="3921"/>
                    <a:pt x="3162" y="3975"/>
                  </a:cubicBezTo>
                  <a:cubicBezTo>
                    <a:pt x="2982" y="4228"/>
                    <a:pt x="2765" y="4463"/>
                    <a:pt x="2503" y="4680"/>
                  </a:cubicBezTo>
                  <a:close/>
                  <a:moveTo>
                    <a:pt x="2512" y="3568"/>
                  </a:moveTo>
                  <a:lnTo>
                    <a:pt x="2512" y="3568"/>
                  </a:lnTo>
                  <a:lnTo>
                    <a:pt x="2512" y="3568"/>
                  </a:lnTo>
                  <a:lnTo>
                    <a:pt x="2503" y="3568"/>
                  </a:lnTo>
                  <a:cubicBezTo>
                    <a:pt x="2494" y="3568"/>
                    <a:pt x="2485" y="3568"/>
                    <a:pt x="2485" y="3568"/>
                  </a:cubicBezTo>
                  <a:lnTo>
                    <a:pt x="2485" y="3568"/>
                  </a:lnTo>
                  <a:cubicBezTo>
                    <a:pt x="2204" y="3577"/>
                    <a:pt x="1933" y="3623"/>
                    <a:pt x="1671" y="3713"/>
                  </a:cubicBezTo>
                  <a:cubicBezTo>
                    <a:pt x="1482" y="3379"/>
                    <a:pt x="1373" y="3035"/>
                    <a:pt x="1346" y="2674"/>
                  </a:cubicBezTo>
                  <a:cubicBezTo>
                    <a:pt x="2503" y="2656"/>
                    <a:pt x="2503" y="2656"/>
                    <a:pt x="2503" y="2656"/>
                  </a:cubicBezTo>
                  <a:cubicBezTo>
                    <a:pt x="3649" y="2674"/>
                    <a:pt x="3649" y="2674"/>
                    <a:pt x="3649" y="2674"/>
                  </a:cubicBezTo>
                  <a:cubicBezTo>
                    <a:pt x="3631" y="3035"/>
                    <a:pt x="3524" y="3379"/>
                    <a:pt x="3334" y="3713"/>
                  </a:cubicBezTo>
                  <a:cubicBezTo>
                    <a:pt x="3072" y="3623"/>
                    <a:pt x="2792" y="3577"/>
                    <a:pt x="2512" y="3568"/>
                  </a:cubicBezTo>
                  <a:close/>
                  <a:moveTo>
                    <a:pt x="2512" y="2349"/>
                  </a:moveTo>
                  <a:lnTo>
                    <a:pt x="2512" y="2349"/>
                  </a:lnTo>
                  <a:lnTo>
                    <a:pt x="2512" y="2349"/>
                  </a:lnTo>
                  <a:cubicBezTo>
                    <a:pt x="2503" y="2349"/>
                    <a:pt x="2503" y="2349"/>
                    <a:pt x="2503" y="2349"/>
                  </a:cubicBezTo>
                  <a:cubicBezTo>
                    <a:pt x="2485" y="2349"/>
                    <a:pt x="2485" y="2349"/>
                    <a:pt x="2485" y="2349"/>
                  </a:cubicBezTo>
                  <a:lnTo>
                    <a:pt x="2485" y="2349"/>
                  </a:lnTo>
                  <a:cubicBezTo>
                    <a:pt x="1346" y="2376"/>
                    <a:pt x="1346" y="2376"/>
                    <a:pt x="1346" y="2376"/>
                  </a:cubicBezTo>
                  <a:cubicBezTo>
                    <a:pt x="1373" y="2014"/>
                    <a:pt x="1482" y="1662"/>
                    <a:pt x="1671" y="1328"/>
                  </a:cubicBezTo>
                  <a:cubicBezTo>
                    <a:pt x="1933" y="1400"/>
                    <a:pt x="2204" y="1436"/>
                    <a:pt x="2485" y="1436"/>
                  </a:cubicBezTo>
                  <a:cubicBezTo>
                    <a:pt x="2485" y="1436"/>
                    <a:pt x="2494" y="1436"/>
                    <a:pt x="2503" y="1436"/>
                  </a:cubicBezTo>
                  <a:cubicBezTo>
                    <a:pt x="2503" y="1436"/>
                    <a:pt x="2512" y="1436"/>
                    <a:pt x="2521" y="1436"/>
                  </a:cubicBezTo>
                  <a:cubicBezTo>
                    <a:pt x="2792" y="1436"/>
                    <a:pt x="3072" y="1400"/>
                    <a:pt x="3334" y="1328"/>
                  </a:cubicBezTo>
                  <a:cubicBezTo>
                    <a:pt x="3524" y="1662"/>
                    <a:pt x="3631" y="2014"/>
                    <a:pt x="3649" y="2376"/>
                  </a:cubicBezTo>
                  <a:lnTo>
                    <a:pt x="2512" y="2349"/>
                  </a:lnTo>
                  <a:close/>
                  <a:moveTo>
                    <a:pt x="2503" y="326"/>
                  </a:moveTo>
                  <a:lnTo>
                    <a:pt x="2503" y="326"/>
                  </a:lnTo>
                  <a:cubicBezTo>
                    <a:pt x="2765" y="561"/>
                    <a:pt x="2982" y="804"/>
                    <a:pt x="3162" y="1056"/>
                  </a:cubicBezTo>
                  <a:cubicBezTo>
                    <a:pt x="2954" y="1102"/>
                    <a:pt x="2738" y="1129"/>
                    <a:pt x="2521" y="1129"/>
                  </a:cubicBezTo>
                  <a:cubicBezTo>
                    <a:pt x="2521" y="1129"/>
                    <a:pt x="2521" y="1129"/>
                    <a:pt x="2512" y="1129"/>
                  </a:cubicBezTo>
                  <a:lnTo>
                    <a:pt x="2512" y="1129"/>
                  </a:lnTo>
                  <a:lnTo>
                    <a:pt x="2503" y="1129"/>
                  </a:lnTo>
                  <a:cubicBezTo>
                    <a:pt x="2494" y="1129"/>
                    <a:pt x="2485" y="1129"/>
                    <a:pt x="2485" y="1129"/>
                  </a:cubicBezTo>
                  <a:lnTo>
                    <a:pt x="2485" y="1129"/>
                  </a:lnTo>
                  <a:cubicBezTo>
                    <a:pt x="2485" y="1129"/>
                    <a:pt x="2485" y="1129"/>
                    <a:pt x="2476" y="1129"/>
                  </a:cubicBezTo>
                  <a:cubicBezTo>
                    <a:pt x="2259" y="1129"/>
                    <a:pt x="2051" y="1102"/>
                    <a:pt x="1843" y="1056"/>
                  </a:cubicBezTo>
                  <a:cubicBezTo>
                    <a:pt x="2015" y="804"/>
                    <a:pt x="2232" y="561"/>
                    <a:pt x="2503" y="326"/>
                  </a:cubicBezTo>
                  <a:close/>
                  <a:moveTo>
                    <a:pt x="3848" y="778"/>
                  </a:moveTo>
                  <a:lnTo>
                    <a:pt x="3848" y="778"/>
                  </a:lnTo>
                  <a:cubicBezTo>
                    <a:pt x="3721" y="850"/>
                    <a:pt x="3595" y="912"/>
                    <a:pt x="3469" y="957"/>
                  </a:cubicBezTo>
                  <a:cubicBezTo>
                    <a:pt x="3334" y="750"/>
                    <a:pt x="3171" y="551"/>
                    <a:pt x="2982" y="362"/>
                  </a:cubicBezTo>
                  <a:cubicBezTo>
                    <a:pt x="3307" y="434"/>
                    <a:pt x="3595" y="579"/>
                    <a:pt x="3848" y="778"/>
                  </a:cubicBezTo>
                  <a:close/>
                  <a:moveTo>
                    <a:pt x="2015" y="362"/>
                  </a:moveTo>
                  <a:lnTo>
                    <a:pt x="2015" y="362"/>
                  </a:lnTo>
                  <a:cubicBezTo>
                    <a:pt x="1834" y="551"/>
                    <a:pt x="1671" y="750"/>
                    <a:pt x="1536" y="957"/>
                  </a:cubicBezTo>
                  <a:cubicBezTo>
                    <a:pt x="1400" y="912"/>
                    <a:pt x="1274" y="850"/>
                    <a:pt x="1156" y="778"/>
                  </a:cubicBezTo>
                  <a:cubicBezTo>
                    <a:pt x="1400" y="579"/>
                    <a:pt x="1698" y="434"/>
                    <a:pt x="2015" y="362"/>
                  </a:cubicBezTo>
                  <a:close/>
                  <a:moveTo>
                    <a:pt x="921" y="993"/>
                  </a:moveTo>
                  <a:lnTo>
                    <a:pt x="921" y="993"/>
                  </a:lnTo>
                  <a:cubicBezTo>
                    <a:pt x="1066" y="1084"/>
                    <a:pt x="1220" y="1165"/>
                    <a:pt x="1373" y="1228"/>
                  </a:cubicBezTo>
                  <a:cubicBezTo>
                    <a:pt x="1174" y="1599"/>
                    <a:pt x="1066" y="1987"/>
                    <a:pt x="1039" y="2376"/>
                  </a:cubicBezTo>
                  <a:cubicBezTo>
                    <a:pt x="325" y="2394"/>
                    <a:pt x="325" y="2394"/>
                    <a:pt x="325" y="2394"/>
                  </a:cubicBezTo>
                  <a:cubicBezTo>
                    <a:pt x="352" y="1852"/>
                    <a:pt x="569" y="1364"/>
                    <a:pt x="921" y="993"/>
                  </a:cubicBezTo>
                  <a:close/>
                  <a:moveTo>
                    <a:pt x="325" y="2701"/>
                  </a:moveTo>
                  <a:lnTo>
                    <a:pt x="325" y="2701"/>
                  </a:lnTo>
                  <a:cubicBezTo>
                    <a:pt x="1039" y="2683"/>
                    <a:pt x="1039" y="2683"/>
                    <a:pt x="1039" y="2683"/>
                  </a:cubicBezTo>
                  <a:cubicBezTo>
                    <a:pt x="1066" y="3071"/>
                    <a:pt x="1183" y="3460"/>
                    <a:pt x="1382" y="3821"/>
                  </a:cubicBezTo>
                  <a:cubicBezTo>
                    <a:pt x="1237" y="3885"/>
                    <a:pt x="1093" y="3966"/>
                    <a:pt x="958" y="4047"/>
                  </a:cubicBezTo>
                  <a:cubicBezTo>
                    <a:pt x="605" y="3695"/>
                    <a:pt x="379" y="3225"/>
                    <a:pt x="325" y="2701"/>
                  </a:cubicBezTo>
                  <a:close/>
                  <a:moveTo>
                    <a:pt x="1201" y="4255"/>
                  </a:moveTo>
                  <a:lnTo>
                    <a:pt x="1201" y="4255"/>
                  </a:lnTo>
                  <a:cubicBezTo>
                    <a:pt x="1310" y="4192"/>
                    <a:pt x="1427" y="4138"/>
                    <a:pt x="1545" y="4083"/>
                  </a:cubicBezTo>
                  <a:cubicBezTo>
                    <a:pt x="1671" y="4273"/>
                    <a:pt x="1825" y="4463"/>
                    <a:pt x="1997" y="4635"/>
                  </a:cubicBezTo>
                  <a:cubicBezTo>
                    <a:pt x="1707" y="4562"/>
                    <a:pt x="1436" y="4436"/>
                    <a:pt x="1201" y="4255"/>
                  </a:cubicBezTo>
                  <a:close/>
                  <a:moveTo>
                    <a:pt x="3000" y="4635"/>
                  </a:moveTo>
                  <a:lnTo>
                    <a:pt x="3000" y="4635"/>
                  </a:lnTo>
                  <a:cubicBezTo>
                    <a:pt x="3180" y="4463"/>
                    <a:pt x="3334" y="4273"/>
                    <a:pt x="3460" y="4083"/>
                  </a:cubicBezTo>
                  <a:cubicBezTo>
                    <a:pt x="3578" y="4138"/>
                    <a:pt x="3685" y="4192"/>
                    <a:pt x="3803" y="4255"/>
                  </a:cubicBezTo>
                  <a:cubicBezTo>
                    <a:pt x="3569" y="4436"/>
                    <a:pt x="3298" y="4562"/>
                    <a:pt x="3000" y="4635"/>
                  </a:cubicBezTo>
                  <a:close/>
                  <a:moveTo>
                    <a:pt x="4038" y="4047"/>
                  </a:moveTo>
                  <a:lnTo>
                    <a:pt x="4038" y="4047"/>
                  </a:lnTo>
                  <a:cubicBezTo>
                    <a:pt x="3902" y="3966"/>
                    <a:pt x="3767" y="3885"/>
                    <a:pt x="3622" y="3821"/>
                  </a:cubicBezTo>
                  <a:cubicBezTo>
                    <a:pt x="3821" y="3460"/>
                    <a:pt x="3929" y="3071"/>
                    <a:pt x="3957" y="2683"/>
                  </a:cubicBezTo>
                  <a:cubicBezTo>
                    <a:pt x="4670" y="2701"/>
                    <a:pt x="4670" y="2701"/>
                    <a:pt x="4670" y="2701"/>
                  </a:cubicBezTo>
                  <a:cubicBezTo>
                    <a:pt x="4625" y="3225"/>
                    <a:pt x="4390" y="3695"/>
                    <a:pt x="4038" y="4047"/>
                  </a:cubicBezTo>
                  <a:close/>
                </a:path>
              </a:pathLst>
            </a:custGeom>
            <a:solidFill>
              <a:srgbClr val="63C1D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8" name="Freeform 410">
              <a:extLst>
                <a:ext uri="{FF2B5EF4-FFF2-40B4-BE49-F238E27FC236}">
                  <a16:creationId xmlns:a16="http://schemas.microsoft.com/office/drawing/2014/main" id="{4474379C-85CA-68D0-2F9C-4795A2D4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1966" y="1528352"/>
              <a:ext cx="2362547" cy="3498752"/>
            </a:xfrm>
            <a:custGeom>
              <a:avLst/>
              <a:gdLst>
                <a:gd name="T0" fmla="*/ 3595 w 3813"/>
                <a:gd name="T1" fmla="*/ 2511 h 5648"/>
                <a:gd name="T2" fmla="*/ 3595 w 3813"/>
                <a:gd name="T3" fmla="*/ 2511 h 5648"/>
                <a:gd name="T4" fmla="*/ 1951 w 3813"/>
                <a:gd name="T5" fmla="*/ 45 h 5648"/>
                <a:gd name="T6" fmla="*/ 1788 w 3813"/>
                <a:gd name="T7" fmla="*/ 54 h 5648"/>
                <a:gd name="T8" fmla="*/ 1661 w 3813"/>
                <a:gd name="T9" fmla="*/ 181 h 5648"/>
                <a:gd name="T10" fmla="*/ 270 w 3813"/>
                <a:gd name="T11" fmla="*/ 2150 h 5648"/>
                <a:gd name="T12" fmla="*/ 62 w 3813"/>
                <a:gd name="T13" fmla="*/ 3433 h 5648"/>
                <a:gd name="T14" fmla="*/ 1490 w 3813"/>
                <a:gd name="T15" fmla="*/ 4969 h 5648"/>
                <a:gd name="T16" fmla="*/ 1734 w 3813"/>
                <a:gd name="T17" fmla="*/ 5023 h 5648"/>
                <a:gd name="T18" fmla="*/ 1752 w 3813"/>
                <a:gd name="T19" fmla="*/ 5294 h 5648"/>
                <a:gd name="T20" fmla="*/ 1752 w 3813"/>
                <a:gd name="T21" fmla="*/ 5294 h 5648"/>
                <a:gd name="T22" fmla="*/ 1752 w 3813"/>
                <a:gd name="T23" fmla="*/ 5502 h 5648"/>
                <a:gd name="T24" fmla="*/ 1860 w 3813"/>
                <a:gd name="T25" fmla="*/ 5647 h 5648"/>
                <a:gd name="T26" fmla="*/ 1977 w 3813"/>
                <a:gd name="T27" fmla="*/ 5502 h 5648"/>
                <a:gd name="T28" fmla="*/ 1977 w 3813"/>
                <a:gd name="T29" fmla="*/ 5104 h 5648"/>
                <a:gd name="T30" fmla="*/ 2077 w 3813"/>
                <a:gd name="T31" fmla="*/ 4996 h 5648"/>
                <a:gd name="T32" fmla="*/ 3206 w 3813"/>
                <a:gd name="T33" fmla="*/ 4399 h 5648"/>
                <a:gd name="T34" fmla="*/ 3595 w 3813"/>
                <a:gd name="T35" fmla="*/ 2511 h 5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13" h="5648">
                  <a:moveTo>
                    <a:pt x="3595" y="2511"/>
                  </a:moveTo>
                  <a:lnTo>
                    <a:pt x="3595" y="2511"/>
                  </a:lnTo>
                  <a:cubicBezTo>
                    <a:pt x="3297" y="1526"/>
                    <a:pt x="2655" y="759"/>
                    <a:pt x="1951" y="45"/>
                  </a:cubicBezTo>
                  <a:cubicBezTo>
                    <a:pt x="1896" y="0"/>
                    <a:pt x="1833" y="0"/>
                    <a:pt x="1788" y="54"/>
                  </a:cubicBezTo>
                  <a:cubicBezTo>
                    <a:pt x="1743" y="91"/>
                    <a:pt x="1698" y="136"/>
                    <a:pt x="1661" y="181"/>
                  </a:cubicBezTo>
                  <a:cubicBezTo>
                    <a:pt x="1101" y="768"/>
                    <a:pt x="604" y="1409"/>
                    <a:pt x="270" y="2150"/>
                  </a:cubicBezTo>
                  <a:cubicBezTo>
                    <a:pt x="89" y="2556"/>
                    <a:pt x="0" y="2981"/>
                    <a:pt x="62" y="3433"/>
                  </a:cubicBezTo>
                  <a:cubicBezTo>
                    <a:pt x="170" y="4174"/>
                    <a:pt x="767" y="4815"/>
                    <a:pt x="1490" y="4969"/>
                  </a:cubicBezTo>
                  <a:cubicBezTo>
                    <a:pt x="1571" y="4987"/>
                    <a:pt x="1698" y="4978"/>
                    <a:pt x="1734" y="5023"/>
                  </a:cubicBezTo>
                  <a:cubicBezTo>
                    <a:pt x="1779" y="5086"/>
                    <a:pt x="1752" y="5204"/>
                    <a:pt x="1752" y="5294"/>
                  </a:cubicBezTo>
                  <a:lnTo>
                    <a:pt x="1752" y="5294"/>
                  </a:lnTo>
                  <a:cubicBezTo>
                    <a:pt x="1752" y="5366"/>
                    <a:pt x="1752" y="5430"/>
                    <a:pt x="1752" y="5502"/>
                  </a:cubicBezTo>
                  <a:cubicBezTo>
                    <a:pt x="1752" y="5583"/>
                    <a:pt x="1779" y="5637"/>
                    <a:pt x="1860" y="5647"/>
                  </a:cubicBezTo>
                  <a:cubicBezTo>
                    <a:pt x="1932" y="5647"/>
                    <a:pt x="1977" y="5592"/>
                    <a:pt x="1977" y="5502"/>
                  </a:cubicBezTo>
                  <a:cubicBezTo>
                    <a:pt x="1977" y="5366"/>
                    <a:pt x="1987" y="5240"/>
                    <a:pt x="1977" y="5104"/>
                  </a:cubicBezTo>
                  <a:cubicBezTo>
                    <a:pt x="1977" y="5032"/>
                    <a:pt x="1996" y="5005"/>
                    <a:pt x="2077" y="4996"/>
                  </a:cubicBezTo>
                  <a:cubicBezTo>
                    <a:pt x="2529" y="4942"/>
                    <a:pt x="2908" y="4743"/>
                    <a:pt x="3206" y="4399"/>
                  </a:cubicBezTo>
                  <a:cubicBezTo>
                    <a:pt x="3694" y="3839"/>
                    <a:pt x="3812" y="3198"/>
                    <a:pt x="3595" y="2511"/>
                  </a:cubicBezTo>
                </a:path>
              </a:pathLst>
            </a:custGeom>
            <a:solidFill>
              <a:srgbClr val="8DC64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39" name="Freeform 411">
              <a:extLst>
                <a:ext uri="{FF2B5EF4-FFF2-40B4-BE49-F238E27FC236}">
                  <a16:creationId xmlns:a16="http://schemas.microsoft.com/office/drawing/2014/main" id="{C13A5FC4-81F0-7F73-C7C5-86567A08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279" y="2579889"/>
              <a:ext cx="152951" cy="2447215"/>
            </a:xfrm>
            <a:custGeom>
              <a:avLst/>
              <a:gdLst>
                <a:gd name="T0" fmla="*/ 135 w 245"/>
                <a:gd name="T1" fmla="*/ 3949 h 3950"/>
                <a:gd name="T2" fmla="*/ 135 w 245"/>
                <a:gd name="T3" fmla="*/ 3949 h 3950"/>
                <a:gd name="T4" fmla="*/ 108 w 245"/>
                <a:gd name="T5" fmla="*/ 3949 h 3950"/>
                <a:gd name="T6" fmla="*/ 0 w 245"/>
                <a:gd name="T7" fmla="*/ 3840 h 3950"/>
                <a:gd name="T8" fmla="*/ 0 w 245"/>
                <a:gd name="T9" fmla="*/ 126 h 3950"/>
                <a:gd name="T10" fmla="*/ 117 w 245"/>
                <a:gd name="T11" fmla="*/ 0 h 3950"/>
                <a:gd name="T12" fmla="*/ 117 w 245"/>
                <a:gd name="T13" fmla="*/ 0 h 3950"/>
                <a:gd name="T14" fmla="*/ 244 w 245"/>
                <a:gd name="T15" fmla="*/ 126 h 3950"/>
                <a:gd name="T16" fmla="*/ 244 w 245"/>
                <a:gd name="T17" fmla="*/ 3840 h 3950"/>
                <a:gd name="T18" fmla="*/ 135 w 245"/>
                <a:gd name="T19" fmla="*/ 3949 h 3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3950">
                  <a:moveTo>
                    <a:pt x="135" y="3949"/>
                  </a:moveTo>
                  <a:lnTo>
                    <a:pt x="135" y="3949"/>
                  </a:lnTo>
                  <a:cubicBezTo>
                    <a:pt x="108" y="3949"/>
                    <a:pt x="108" y="3949"/>
                    <a:pt x="108" y="3949"/>
                  </a:cubicBezTo>
                  <a:cubicBezTo>
                    <a:pt x="45" y="3949"/>
                    <a:pt x="0" y="3894"/>
                    <a:pt x="0" y="384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4"/>
                    <a:pt x="54" y="0"/>
                    <a:pt x="117" y="0"/>
                  </a:cubicBezTo>
                  <a:lnTo>
                    <a:pt x="117" y="0"/>
                  </a:lnTo>
                  <a:cubicBezTo>
                    <a:pt x="189" y="0"/>
                    <a:pt x="244" y="54"/>
                    <a:pt x="244" y="126"/>
                  </a:cubicBezTo>
                  <a:cubicBezTo>
                    <a:pt x="244" y="3840"/>
                    <a:pt x="244" y="3840"/>
                    <a:pt x="244" y="3840"/>
                  </a:cubicBezTo>
                  <a:cubicBezTo>
                    <a:pt x="244" y="3894"/>
                    <a:pt x="199" y="3949"/>
                    <a:pt x="135" y="3949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0" name="Freeform 412">
              <a:extLst>
                <a:ext uri="{FF2B5EF4-FFF2-40B4-BE49-F238E27FC236}">
                  <a16:creationId xmlns:a16="http://schemas.microsoft.com/office/drawing/2014/main" id="{8E1590B9-709D-D830-623B-28B9F7458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54" y="3333719"/>
              <a:ext cx="906781" cy="901318"/>
            </a:xfrm>
            <a:custGeom>
              <a:avLst/>
              <a:gdLst>
                <a:gd name="T0" fmla="*/ 36 w 1465"/>
                <a:gd name="T1" fmla="*/ 1427 h 1455"/>
                <a:gd name="T2" fmla="*/ 36 w 1465"/>
                <a:gd name="T3" fmla="*/ 1427 h 1455"/>
                <a:gd name="T4" fmla="*/ 36 w 1465"/>
                <a:gd name="T5" fmla="*/ 1427 h 1455"/>
                <a:gd name="T6" fmla="*/ 36 w 1465"/>
                <a:gd name="T7" fmla="*/ 1301 h 1455"/>
                <a:gd name="T8" fmla="*/ 1310 w 1465"/>
                <a:gd name="T9" fmla="*/ 27 h 1455"/>
                <a:gd name="T10" fmla="*/ 1427 w 1465"/>
                <a:gd name="T11" fmla="*/ 27 h 1455"/>
                <a:gd name="T12" fmla="*/ 1427 w 1465"/>
                <a:gd name="T13" fmla="*/ 27 h 1455"/>
                <a:gd name="T14" fmla="*/ 1427 w 1465"/>
                <a:gd name="T15" fmla="*/ 153 h 1455"/>
                <a:gd name="T16" fmla="*/ 153 w 1465"/>
                <a:gd name="T17" fmla="*/ 1427 h 1455"/>
                <a:gd name="T18" fmla="*/ 36 w 1465"/>
                <a:gd name="T19" fmla="*/ 1427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5" h="1455">
                  <a:moveTo>
                    <a:pt x="36" y="1427"/>
                  </a:moveTo>
                  <a:lnTo>
                    <a:pt x="36" y="1427"/>
                  </a:lnTo>
                  <a:lnTo>
                    <a:pt x="36" y="1427"/>
                  </a:lnTo>
                  <a:cubicBezTo>
                    <a:pt x="0" y="1391"/>
                    <a:pt x="0" y="1337"/>
                    <a:pt x="36" y="1301"/>
                  </a:cubicBezTo>
                  <a:cubicBezTo>
                    <a:pt x="1310" y="27"/>
                    <a:pt x="1310" y="27"/>
                    <a:pt x="1310" y="27"/>
                  </a:cubicBezTo>
                  <a:cubicBezTo>
                    <a:pt x="1337" y="0"/>
                    <a:pt x="1391" y="0"/>
                    <a:pt x="1427" y="27"/>
                  </a:cubicBezTo>
                  <a:lnTo>
                    <a:pt x="1427" y="27"/>
                  </a:lnTo>
                  <a:cubicBezTo>
                    <a:pt x="1464" y="63"/>
                    <a:pt x="1464" y="117"/>
                    <a:pt x="1427" y="153"/>
                  </a:cubicBezTo>
                  <a:cubicBezTo>
                    <a:pt x="153" y="1427"/>
                    <a:pt x="153" y="1427"/>
                    <a:pt x="153" y="1427"/>
                  </a:cubicBezTo>
                  <a:cubicBezTo>
                    <a:pt x="126" y="1454"/>
                    <a:pt x="72" y="1454"/>
                    <a:pt x="36" y="1427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1" name="Freeform 413">
              <a:extLst>
                <a:ext uri="{FF2B5EF4-FFF2-40B4-BE49-F238E27FC236}">
                  <a16:creationId xmlns:a16="http://schemas.microsoft.com/office/drawing/2014/main" id="{06D68DE9-70DB-1204-8CA1-6327DA2B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054" y="2964999"/>
              <a:ext cx="437003" cy="442465"/>
            </a:xfrm>
            <a:custGeom>
              <a:avLst/>
              <a:gdLst>
                <a:gd name="T0" fmla="*/ 36 w 706"/>
                <a:gd name="T1" fmla="*/ 678 h 715"/>
                <a:gd name="T2" fmla="*/ 36 w 706"/>
                <a:gd name="T3" fmla="*/ 678 h 715"/>
                <a:gd name="T4" fmla="*/ 36 w 706"/>
                <a:gd name="T5" fmla="*/ 678 h 715"/>
                <a:gd name="T6" fmla="*/ 36 w 706"/>
                <a:gd name="T7" fmla="*/ 552 h 715"/>
                <a:gd name="T8" fmla="*/ 551 w 706"/>
                <a:gd name="T9" fmla="*/ 37 h 715"/>
                <a:gd name="T10" fmla="*/ 677 w 706"/>
                <a:gd name="T11" fmla="*/ 37 h 715"/>
                <a:gd name="T12" fmla="*/ 677 w 706"/>
                <a:gd name="T13" fmla="*/ 37 h 715"/>
                <a:gd name="T14" fmla="*/ 677 w 706"/>
                <a:gd name="T15" fmla="*/ 163 h 715"/>
                <a:gd name="T16" fmla="*/ 153 w 706"/>
                <a:gd name="T17" fmla="*/ 678 h 715"/>
                <a:gd name="T18" fmla="*/ 36 w 706"/>
                <a:gd name="T19" fmla="*/ 67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6" h="715">
                  <a:moveTo>
                    <a:pt x="36" y="678"/>
                  </a:moveTo>
                  <a:lnTo>
                    <a:pt x="36" y="678"/>
                  </a:lnTo>
                  <a:lnTo>
                    <a:pt x="36" y="678"/>
                  </a:lnTo>
                  <a:cubicBezTo>
                    <a:pt x="0" y="642"/>
                    <a:pt x="0" y="588"/>
                    <a:pt x="36" y="552"/>
                  </a:cubicBezTo>
                  <a:cubicBezTo>
                    <a:pt x="551" y="37"/>
                    <a:pt x="551" y="37"/>
                    <a:pt x="551" y="37"/>
                  </a:cubicBezTo>
                  <a:cubicBezTo>
                    <a:pt x="587" y="0"/>
                    <a:pt x="641" y="0"/>
                    <a:pt x="677" y="37"/>
                  </a:cubicBezTo>
                  <a:lnTo>
                    <a:pt x="677" y="37"/>
                  </a:lnTo>
                  <a:cubicBezTo>
                    <a:pt x="705" y="73"/>
                    <a:pt x="705" y="127"/>
                    <a:pt x="677" y="163"/>
                  </a:cubicBezTo>
                  <a:cubicBezTo>
                    <a:pt x="153" y="678"/>
                    <a:pt x="153" y="678"/>
                    <a:pt x="153" y="678"/>
                  </a:cubicBezTo>
                  <a:cubicBezTo>
                    <a:pt x="126" y="714"/>
                    <a:pt x="72" y="714"/>
                    <a:pt x="36" y="678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2" name="Freeform 414">
              <a:extLst>
                <a:ext uri="{FF2B5EF4-FFF2-40B4-BE49-F238E27FC236}">
                  <a16:creationId xmlns:a16="http://schemas.microsoft.com/office/drawing/2014/main" id="{A303046C-074A-3670-94BF-A030DDE12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705" y="3530370"/>
              <a:ext cx="906781" cy="906781"/>
            </a:xfrm>
            <a:custGeom>
              <a:avLst/>
              <a:gdLst>
                <a:gd name="T0" fmla="*/ 1428 w 1465"/>
                <a:gd name="T1" fmla="*/ 1427 h 1465"/>
                <a:gd name="T2" fmla="*/ 1428 w 1465"/>
                <a:gd name="T3" fmla="*/ 1427 h 1465"/>
                <a:gd name="T4" fmla="*/ 1428 w 1465"/>
                <a:gd name="T5" fmla="*/ 1427 h 1465"/>
                <a:gd name="T6" fmla="*/ 1428 w 1465"/>
                <a:gd name="T7" fmla="*/ 1310 h 1465"/>
                <a:gd name="T8" fmla="*/ 163 w 1465"/>
                <a:gd name="T9" fmla="*/ 36 h 1465"/>
                <a:gd name="T10" fmla="*/ 36 w 1465"/>
                <a:gd name="T11" fmla="*/ 36 h 1465"/>
                <a:gd name="T12" fmla="*/ 36 w 1465"/>
                <a:gd name="T13" fmla="*/ 36 h 1465"/>
                <a:gd name="T14" fmla="*/ 36 w 1465"/>
                <a:gd name="T15" fmla="*/ 153 h 1465"/>
                <a:gd name="T16" fmla="*/ 1310 w 1465"/>
                <a:gd name="T17" fmla="*/ 1427 h 1465"/>
                <a:gd name="T18" fmla="*/ 1428 w 1465"/>
                <a:gd name="T19" fmla="*/ 1427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5" h="1465">
                  <a:moveTo>
                    <a:pt x="1428" y="1427"/>
                  </a:moveTo>
                  <a:lnTo>
                    <a:pt x="1428" y="1427"/>
                  </a:lnTo>
                  <a:lnTo>
                    <a:pt x="1428" y="1427"/>
                  </a:lnTo>
                  <a:cubicBezTo>
                    <a:pt x="1464" y="1391"/>
                    <a:pt x="1464" y="1337"/>
                    <a:pt x="1428" y="1310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7" y="0"/>
                    <a:pt x="73" y="0"/>
                    <a:pt x="36" y="36"/>
                  </a:cubicBezTo>
                  <a:lnTo>
                    <a:pt x="36" y="36"/>
                  </a:lnTo>
                  <a:cubicBezTo>
                    <a:pt x="0" y="72"/>
                    <a:pt x="0" y="126"/>
                    <a:pt x="36" y="153"/>
                  </a:cubicBezTo>
                  <a:cubicBezTo>
                    <a:pt x="1310" y="1427"/>
                    <a:pt x="1310" y="1427"/>
                    <a:pt x="1310" y="1427"/>
                  </a:cubicBezTo>
                  <a:cubicBezTo>
                    <a:pt x="1338" y="1464"/>
                    <a:pt x="1401" y="1464"/>
                    <a:pt x="1428" y="1427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43" name="Freeform 415">
              <a:extLst>
                <a:ext uri="{FF2B5EF4-FFF2-40B4-BE49-F238E27FC236}">
                  <a16:creationId xmlns:a16="http://schemas.microsoft.com/office/drawing/2014/main" id="{3FDF250D-F527-54F8-0FB5-6719A33A4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8482" y="3167112"/>
              <a:ext cx="437003" cy="437003"/>
            </a:xfrm>
            <a:custGeom>
              <a:avLst/>
              <a:gdLst>
                <a:gd name="T0" fmla="*/ 669 w 706"/>
                <a:gd name="T1" fmla="*/ 677 h 705"/>
                <a:gd name="T2" fmla="*/ 669 w 706"/>
                <a:gd name="T3" fmla="*/ 677 h 705"/>
                <a:gd name="T4" fmla="*/ 669 w 706"/>
                <a:gd name="T5" fmla="*/ 677 h 705"/>
                <a:gd name="T6" fmla="*/ 669 w 706"/>
                <a:gd name="T7" fmla="*/ 551 h 705"/>
                <a:gd name="T8" fmla="*/ 154 w 706"/>
                <a:gd name="T9" fmla="*/ 36 h 705"/>
                <a:gd name="T10" fmla="*/ 27 w 706"/>
                <a:gd name="T11" fmla="*/ 36 h 705"/>
                <a:gd name="T12" fmla="*/ 27 w 706"/>
                <a:gd name="T13" fmla="*/ 36 h 705"/>
                <a:gd name="T14" fmla="*/ 27 w 706"/>
                <a:gd name="T15" fmla="*/ 153 h 705"/>
                <a:gd name="T16" fmla="*/ 551 w 706"/>
                <a:gd name="T17" fmla="*/ 677 h 705"/>
                <a:gd name="T18" fmla="*/ 669 w 706"/>
                <a:gd name="T19" fmla="*/ 677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6" h="705">
                  <a:moveTo>
                    <a:pt x="669" y="677"/>
                  </a:moveTo>
                  <a:lnTo>
                    <a:pt x="669" y="677"/>
                  </a:lnTo>
                  <a:lnTo>
                    <a:pt x="669" y="677"/>
                  </a:lnTo>
                  <a:cubicBezTo>
                    <a:pt x="705" y="641"/>
                    <a:pt x="705" y="587"/>
                    <a:pt x="669" y="551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18" y="0"/>
                    <a:pt x="64" y="0"/>
                    <a:pt x="27" y="36"/>
                  </a:cubicBezTo>
                  <a:lnTo>
                    <a:pt x="27" y="36"/>
                  </a:lnTo>
                  <a:cubicBezTo>
                    <a:pt x="0" y="63"/>
                    <a:pt x="0" y="126"/>
                    <a:pt x="27" y="153"/>
                  </a:cubicBezTo>
                  <a:cubicBezTo>
                    <a:pt x="551" y="677"/>
                    <a:pt x="551" y="677"/>
                    <a:pt x="551" y="677"/>
                  </a:cubicBezTo>
                  <a:cubicBezTo>
                    <a:pt x="579" y="704"/>
                    <a:pt x="642" y="704"/>
                    <a:pt x="669" y="677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8" name="Freeform 437">
              <a:extLst>
                <a:ext uri="{FF2B5EF4-FFF2-40B4-BE49-F238E27FC236}">
                  <a16:creationId xmlns:a16="http://schemas.microsoft.com/office/drawing/2014/main" id="{8F665EC1-38CB-2800-F3EA-D3905C69A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3804" y="1277075"/>
              <a:ext cx="677354" cy="393302"/>
            </a:xfrm>
            <a:custGeom>
              <a:avLst/>
              <a:gdLst>
                <a:gd name="T0" fmla="*/ 759 w 1094"/>
                <a:gd name="T1" fmla="*/ 632 h 633"/>
                <a:gd name="T2" fmla="*/ 759 w 1094"/>
                <a:gd name="T3" fmla="*/ 632 h 633"/>
                <a:gd name="T4" fmla="*/ 262 w 1094"/>
                <a:gd name="T5" fmla="*/ 632 h 633"/>
                <a:gd name="T6" fmla="*/ 36 w 1094"/>
                <a:gd name="T7" fmla="*/ 514 h 633"/>
                <a:gd name="T8" fmla="*/ 36 w 1094"/>
                <a:gd name="T9" fmla="*/ 298 h 633"/>
                <a:gd name="T10" fmla="*/ 135 w 1094"/>
                <a:gd name="T11" fmla="*/ 207 h 633"/>
                <a:gd name="T12" fmla="*/ 298 w 1094"/>
                <a:gd name="T13" fmla="*/ 171 h 633"/>
                <a:gd name="T14" fmla="*/ 361 w 1094"/>
                <a:gd name="T15" fmla="*/ 180 h 633"/>
                <a:gd name="T16" fmla="*/ 605 w 1094"/>
                <a:gd name="T17" fmla="*/ 0 h 633"/>
                <a:gd name="T18" fmla="*/ 795 w 1094"/>
                <a:gd name="T19" fmla="*/ 90 h 633"/>
                <a:gd name="T20" fmla="*/ 831 w 1094"/>
                <a:gd name="T21" fmla="*/ 90 h 633"/>
                <a:gd name="T22" fmla="*/ 1021 w 1094"/>
                <a:gd name="T23" fmla="*/ 171 h 633"/>
                <a:gd name="T24" fmla="*/ 1093 w 1094"/>
                <a:gd name="T25" fmla="*/ 343 h 633"/>
                <a:gd name="T26" fmla="*/ 1003 w 1094"/>
                <a:gd name="T27" fmla="*/ 542 h 633"/>
                <a:gd name="T28" fmla="*/ 759 w 1094"/>
                <a:gd name="T29" fmla="*/ 632 h 633"/>
                <a:gd name="T30" fmla="*/ 298 w 1094"/>
                <a:gd name="T31" fmla="*/ 235 h 633"/>
                <a:gd name="T32" fmla="*/ 298 w 1094"/>
                <a:gd name="T33" fmla="*/ 235 h 633"/>
                <a:gd name="T34" fmla="*/ 162 w 1094"/>
                <a:gd name="T35" fmla="*/ 271 h 633"/>
                <a:gd name="T36" fmla="*/ 90 w 1094"/>
                <a:gd name="T37" fmla="*/ 334 h 633"/>
                <a:gd name="T38" fmla="*/ 90 w 1094"/>
                <a:gd name="T39" fmla="*/ 488 h 633"/>
                <a:gd name="T40" fmla="*/ 262 w 1094"/>
                <a:gd name="T41" fmla="*/ 569 h 633"/>
                <a:gd name="T42" fmla="*/ 759 w 1094"/>
                <a:gd name="T43" fmla="*/ 569 h 633"/>
                <a:gd name="T44" fmla="*/ 967 w 1094"/>
                <a:gd name="T45" fmla="*/ 497 h 633"/>
                <a:gd name="T46" fmla="*/ 1030 w 1094"/>
                <a:gd name="T47" fmla="*/ 343 h 633"/>
                <a:gd name="T48" fmla="*/ 976 w 1094"/>
                <a:gd name="T49" fmla="*/ 216 h 633"/>
                <a:gd name="T50" fmla="*/ 822 w 1094"/>
                <a:gd name="T51" fmla="*/ 153 h 633"/>
                <a:gd name="T52" fmla="*/ 795 w 1094"/>
                <a:gd name="T53" fmla="*/ 153 h 633"/>
                <a:gd name="T54" fmla="*/ 759 w 1094"/>
                <a:gd name="T55" fmla="*/ 144 h 633"/>
                <a:gd name="T56" fmla="*/ 605 w 1094"/>
                <a:gd name="T57" fmla="*/ 63 h 633"/>
                <a:gd name="T58" fmla="*/ 415 w 1094"/>
                <a:gd name="T59" fmla="*/ 225 h 633"/>
                <a:gd name="T60" fmla="*/ 397 w 1094"/>
                <a:gd name="T61" fmla="*/ 253 h 633"/>
                <a:gd name="T62" fmla="*/ 370 w 1094"/>
                <a:gd name="T63" fmla="*/ 253 h 633"/>
                <a:gd name="T64" fmla="*/ 298 w 1094"/>
                <a:gd name="T65" fmla="*/ 23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4" h="633">
                  <a:moveTo>
                    <a:pt x="759" y="632"/>
                  </a:moveTo>
                  <a:lnTo>
                    <a:pt x="759" y="632"/>
                  </a:lnTo>
                  <a:cubicBezTo>
                    <a:pt x="262" y="632"/>
                    <a:pt x="262" y="632"/>
                    <a:pt x="262" y="632"/>
                  </a:cubicBezTo>
                  <a:cubicBezTo>
                    <a:pt x="162" y="632"/>
                    <a:pt x="81" y="587"/>
                    <a:pt x="36" y="514"/>
                  </a:cubicBezTo>
                  <a:cubicBezTo>
                    <a:pt x="0" y="451"/>
                    <a:pt x="0" y="370"/>
                    <a:pt x="36" y="298"/>
                  </a:cubicBezTo>
                  <a:cubicBezTo>
                    <a:pt x="63" y="261"/>
                    <a:pt x="90" y="235"/>
                    <a:pt x="135" y="207"/>
                  </a:cubicBezTo>
                  <a:cubicBezTo>
                    <a:pt x="180" y="189"/>
                    <a:pt x="235" y="171"/>
                    <a:pt x="298" y="171"/>
                  </a:cubicBezTo>
                  <a:cubicBezTo>
                    <a:pt x="316" y="171"/>
                    <a:pt x="343" y="180"/>
                    <a:pt x="361" y="180"/>
                  </a:cubicBezTo>
                  <a:cubicBezTo>
                    <a:pt x="388" y="72"/>
                    <a:pt x="488" y="0"/>
                    <a:pt x="605" y="0"/>
                  </a:cubicBezTo>
                  <a:cubicBezTo>
                    <a:pt x="677" y="0"/>
                    <a:pt x="750" y="36"/>
                    <a:pt x="795" y="90"/>
                  </a:cubicBezTo>
                  <a:cubicBezTo>
                    <a:pt x="813" y="90"/>
                    <a:pt x="822" y="90"/>
                    <a:pt x="831" y="90"/>
                  </a:cubicBezTo>
                  <a:cubicBezTo>
                    <a:pt x="903" y="90"/>
                    <a:pt x="976" y="117"/>
                    <a:pt x="1021" y="171"/>
                  </a:cubicBezTo>
                  <a:cubicBezTo>
                    <a:pt x="1066" y="216"/>
                    <a:pt x="1093" y="280"/>
                    <a:pt x="1093" y="343"/>
                  </a:cubicBezTo>
                  <a:cubicBezTo>
                    <a:pt x="1093" y="424"/>
                    <a:pt x="1057" y="488"/>
                    <a:pt x="1003" y="542"/>
                  </a:cubicBezTo>
                  <a:cubicBezTo>
                    <a:pt x="948" y="605"/>
                    <a:pt x="858" y="632"/>
                    <a:pt x="759" y="632"/>
                  </a:cubicBezTo>
                  <a:close/>
                  <a:moveTo>
                    <a:pt x="298" y="235"/>
                  </a:moveTo>
                  <a:lnTo>
                    <a:pt x="298" y="235"/>
                  </a:lnTo>
                  <a:cubicBezTo>
                    <a:pt x="244" y="235"/>
                    <a:pt x="199" y="244"/>
                    <a:pt x="162" y="271"/>
                  </a:cubicBezTo>
                  <a:cubicBezTo>
                    <a:pt x="135" y="280"/>
                    <a:pt x="108" y="307"/>
                    <a:pt x="90" y="334"/>
                  </a:cubicBezTo>
                  <a:cubicBezTo>
                    <a:pt x="63" y="379"/>
                    <a:pt x="63" y="442"/>
                    <a:pt x="90" y="488"/>
                  </a:cubicBezTo>
                  <a:cubicBezTo>
                    <a:pt x="117" y="542"/>
                    <a:pt x="180" y="569"/>
                    <a:pt x="262" y="569"/>
                  </a:cubicBezTo>
                  <a:cubicBezTo>
                    <a:pt x="759" y="569"/>
                    <a:pt x="759" y="569"/>
                    <a:pt x="759" y="569"/>
                  </a:cubicBezTo>
                  <a:cubicBezTo>
                    <a:pt x="840" y="569"/>
                    <a:pt x="912" y="542"/>
                    <a:pt x="967" y="497"/>
                  </a:cubicBezTo>
                  <a:cubicBezTo>
                    <a:pt x="1003" y="460"/>
                    <a:pt x="1030" y="406"/>
                    <a:pt x="1030" y="343"/>
                  </a:cubicBezTo>
                  <a:cubicBezTo>
                    <a:pt x="1030" y="298"/>
                    <a:pt x="1012" y="244"/>
                    <a:pt x="976" y="216"/>
                  </a:cubicBezTo>
                  <a:cubicBezTo>
                    <a:pt x="939" y="171"/>
                    <a:pt x="885" y="153"/>
                    <a:pt x="822" y="153"/>
                  </a:cubicBezTo>
                  <a:cubicBezTo>
                    <a:pt x="813" y="153"/>
                    <a:pt x="804" y="153"/>
                    <a:pt x="795" y="153"/>
                  </a:cubicBezTo>
                  <a:cubicBezTo>
                    <a:pt x="777" y="153"/>
                    <a:pt x="768" y="153"/>
                    <a:pt x="759" y="144"/>
                  </a:cubicBezTo>
                  <a:cubicBezTo>
                    <a:pt x="723" y="90"/>
                    <a:pt x="668" y="63"/>
                    <a:pt x="605" y="63"/>
                  </a:cubicBezTo>
                  <a:cubicBezTo>
                    <a:pt x="506" y="63"/>
                    <a:pt x="424" y="135"/>
                    <a:pt x="415" y="225"/>
                  </a:cubicBezTo>
                  <a:cubicBezTo>
                    <a:pt x="415" y="235"/>
                    <a:pt x="406" y="244"/>
                    <a:pt x="397" y="253"/>
                  </a:cubicBezTo>
                  <a:cubicBezTo>
                    <a:pt x="388" y="261"/>
                    <a:pt x="379" y="261"/>
                    <a:pt x="370" y="253"/>
                  </a:cubicBezTo>
                  <a:cubicBezTo>
                    <a:pt x="352" y="244"/>
                    <a:pt x="325" y="235"/>
                    <a:pt x="298" y="235"/>
                  </a:cubicBezTo>
                  <a:close/>
                </a:path>
              </a:pathLst>
            </a:custGeom>
            <a:solidFill>
              <a:srgbClr val="75A94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124" name="Text Placeholder 13">
            <a:extLst>
              <a:ext uri="{FF2B5EF4-FFF2-40B4-BE49-F238E27FC236}">
                <a16:creationId xmlns:a16="http://schemas.microsoft.com/office/drawing/2014/main" id="{B53CF8EE-A8D5-2648-4D0C-34AE659454FC}"/>
              </a:ext>
            </a:extLst>
          </p:cNvPr>
          <p:cNvSpPr txBox="1">
            <a:spLocks/>
          </p:cNvSpPr>
          <p:nvPr/>
        </p:nvSpPr>
        <p:spPr>
          <a:xfrm>
            <a:off x="436085" y="1261692"/>
            <a:ext cx="2302577" cy="8131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Uczciwe ceny i dostęp do rynku</a:t>
            </a:r>
          </a:p>
        </p:txBody>
      </p:sp>
      <p:sp>
        <p:nvSpPr>
          <p:cNvPr id="127" name="Text Placeholder 13">
            <a:extLst>
              <a:ext uri="{FF2B5EF4-FFF2-40B4-BE49-F238E27FC236}">
                <a16:creationId xmlns:a16="http://schemas.microsoft.com/office/drawing/2014/main" id="{BF53BE86-2C28-B28F-115E-E83093849D07}"/>
              </a:ext>
            </a:extLst>
          </p:cNvPr>
          <p:cNvSpPr txBox="1">
            <a:spLocks/>
          </p:cNvSpPr>
          <p:nvPr/>
        </p:nvSpPr>
        <p:spPr>
          <a:xfrm>
            <a:off x="442196" y="2974559"/>
            <a:ext cx="2302577" cy="14290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Prawo własności gruntów i dostęp do </a:t>
            </a:r>
            <a:r>
              <a:rPr lang="en-US" sz="2400" b="1" dirty="0" err="1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zasobów</a:t>
            </a:r>
            <a:endParaRPr lang="en-US" sz="2400" b="1" dirty="0">
              <a:solidFill>
                <a:srgbClr val="63C1D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Text Placeholder 13">
            <a:extLst>
              <a:ext uri="{FF2B5EF4-FFF2-40B4-BE49-F238E27FC236}">
                <a16:creationId xmlns:a16="http://schemas.microsoft.com/office/drawing/2014/main" id="{D0E5C03B-25FE-CD51-5DF6-C2653DBBF324}"/>
              </a:ext>
            </a:extLst>
          </p:cNvPr>
          <p:cNvSpPr txBox="1">
            <a:spLocks/>
          </p:cNvSpPr>
          <p:nvPr/>
        </p:nvSpPr>
        <p:spPr>
          <a:xfrm>
            <a:off x="457746" y="4771628"/>
            <a:ext cx="2302577" cy="339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err="1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Sprawiedliwość</a:t>
            </a:r>
            <a:r>
              <a:rPr lang="pl-PL" sz="2400" b="1" dirty="0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2400" b="1" dirty="0" err="1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równość</a:t>
            </a:r>
            <a:r>
              <a:rPr lang="pl-PL" sz="2400" b="1" dirty="0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3C1D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społeczna</a:t>
            </a:r>
            <a:endParaRPr lang="en-US" sz="2400" b="1" dirty="0">
              <a:solidFill>
                <a:srgbClr val="63C1D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Text Placeholder 13">
            <a:extLst>
              <a:ext uri="{FF2B5EF4-FFF2-40B4-BE49-F238E27FC236}">
                <a16:creationId xmlns:a16="http://schemas.microsoft.com/office/drawing/2014/main" id="{B8460400-91BF-BA6F-048F-E6B269D27FB6}"/>
              </a:ext>
            </a:extLst>
          </p:cNvPr>
          <p:cNvSpPr txBox="1">
            <a:spLocks/>
          </p:cNvSpPr>
          <p:nvPr/>
        </p:nvSpPr>
        <p:spPr>
          <a:xfrm>
            <a:off x="9463997" y="1086261"/>
            <a:ext cx="2302577" cy="1449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Adaptacja do zmian klimatu i </a:t>
            </a:r>
            <a:r>
              <a:rPr lang="en-US" sz="2400" b="1" dirty="0" err="1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łagodzenie</a:t>
            </a:r>
            <a:r>
              <a:rPr lang="en-US" sz="2400" b="1" dirty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jego</a:t>
            </a:r>
            <a:r>
              <a:rPr lang="en-US" sz="2400" b="1" dirty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skutków</a:t>
            </a:r>
          </a:p>
        </p:txBody>
      </p:sp>
      <p:sp>
        <p:nvSpPr>
          <p:cNvPr id="133" name="Text Placeholder 13">
            <a:extLst>
              <a:ext uri="{FF2B5EF4-FFF2-40B4-BE49-F238E27FC236}">
                <a16:creationId xmlns:a16="http://schemas.microsoft.com/office/drawing/2014/main" id="{FA5F21A6-C4BC-6EC0-2B30-CB470B3181E1}"/>
              </a:ext>
            </a:extLst>
          </p:cNvPr>
          <p:cNvSpPr txBox="1">
            <a:spLocks/>
          </p:cNvSpPr>
          <p:nvPr/>
        </p:nvSpPr>
        <p:spPr>
          <a:xfrm>
            <a:off x="9463997" y="2974559"/>
            <a:ext cx="2302577" cy="339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Zrównoważony rozwój środowiska</a:t>
            </a:r>
          </a:p>
        </p:txBody>
      </p:sp>
      <p:sp>
        <p:nvSpPr>
          <p:cNvPr id="135" name="Text Placeholder 13">
            <a:extLst>
              <a:ext uri="{FF2B5EF4-FFF2-40B4-BE49-F238E27FC236}">
                <a16:creationId xmlns:a16="http://schemas.microsoft.com/office/drawing/2014/main" id="{FE0CEFBD-0453-9321-68A2-1114DA8D7F0A}"/>
              </a:ext>
            </a:extLst>
          </p:cNvPr>
          <p:cNvSpPr txBox="1">
            <a:spLocks/>
          </p:cNvSpPr>
          <p:nvPr/>
        </p:nvSpPr>
        <p:spPr>
          <a:xfrm>
            <a:off x="9479547" y="4771628"/>
            <a:ext cx="2302577" cy="339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dirty="0">
                <a:solidFill>
                  <a:srgbClr val="8DC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Suwerenność żywnościowa i lokalne systemy żywnościowe</a:t>
            </a:r>
          </a:p>
        </p:txBody>
      </p:sp>
      <p:pic>
        <p:nvPicPr>
          <p:cNvPr id="5" name="Graphic 4" descr="Scales of justice outline">
            <a:extLst>
              <a:ext uri="{FF2B5EF4-FFF2-40B4-BE49-F238E27FC236}">
                <a16:creationId xmlns:a16="http://schemas.microsoft.com/office/drawing/2014/main" id="{F95EDA8B-253D-41F0-B67B-C15307A4B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8662" y="4762232"/>
            <a:ext cx="914400" cy="914400"/>
          </a:xfrm>
          <a:prstGeom prst="rect">
            <a:avLst/>
          </a:prstGeom>
        </p:spPr>
      </p:pic>
      <p:pic>
        <p:nvPicPr>
          <p:cNvPr id="7" name="Graphic 6" descr="Watering Plant outline">
            <a:extLst>
              <a:ext uri="{FF2B5EF4-FFF2-40B4-BE49-F238E27FC236}">
                <a16:creationId xmlns:a16="http://schemas.microsoft.com/office/drawing/2014/main" id="{A6941DE3-B8B8-2390-4442-D69AE0248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1890" y="3148447"/>
            <a:ext cx="914400" cy="914400"/>
          </a:xfrm>
          <a:prstGeom prst="rect">
            <a:avLst/>
          </a:prstGeom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E2EF2FA1-3372-3333-790E-996250EDF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8662" y="1589604"/>
            <a:ext cx="748873" cy="748873"/>
          </a:xfrm>
          <a:prstGeom prst="rect">
            <a:avLst/>
          </a:prstGeom>
        </p:spPr>
      </p:pic>
      <p:pic>
        <p:nvPicPr>
          <p:cNvPr id="11" name="Graphic 10" descr="Restaurant outline">
            <a:extLst>
              <a:ext uri="{FF2B5EF4-FFF2-40B4-BE49-F238E27FC236}">
                <a16:creationId xmlns:a16="http://schemas.microsoft.com/office/drawing/2014/main" id="{A0A9CE8C-9336-1480-4BA1-F7DBDED841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30161" y="4932898"/>
            <a:ext cx="914400" cy="914400"/>
          </a:xfrm>
          <a:prstGeom prst="rect">
            <a:avLst/>
          </a:prstGeom>
        </p:spPr>
      </p:pic>
      <p:pic>
        <p:nvPicPr>
          <p:cNvPr id="13" name="Graphic 12" descr="Sustainability with solid fill">
            <a:extLst>
              <a:ext uri="{FF2B5EF4-FFF2-40B4-BE49-F238E27FC236}">
                <a16:creationId xmlns:a16="http://schemas.microsoft.com/office/drawing/2014/main" id="{61E9108B-E190-AD0B-5501-ECAE9FFB15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83198" y="3025562"/>
            <a:ext cx="831044" cy="8310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F29F7E-D00C-97FA-36EB-ACF17459F7F8}"/>
              </a:ext>
            </a:extLst>
          </p:cNvPr>
          <p:cNvSpPr txBox="1"/>
          <p:nvPr/>
        </p:nvSpPr>
        <p:spPr>
          <a:xfrm>
            <a:off x="150276" y="15917"/>
            <a:ext cx="1188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Niektóre korzyści dla rolników wynikające z przystąpienia do stowarzyszeń i sieci rolniczych... </a:t>
            </a:r>
          </a:p>
        </p:txBody>
      </p:sp>
    </p:spTree>
    <p:extLst>
      <p:ext uri="{BB962C8B-B14F-4D97-AF65-F5344CB8AC3E}">
        <p14:creationId xmlns:p14="http://schemas.microsoft.com/office/powerpoint/2010/main" val="363236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46682" y="1494130"/>
            <a:ext cx="8261535" cy="3440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Irlandzkie Stowarzyszenie Rolnicze 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CAP Network Ireland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Talamh Beo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Agriland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That's Farming - Najnowsze wiadomości rolnicze z Irlandii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Rolnictwo dla przyrody</a:t>
            </a:r>
            <a:endParaRPr lang="en-IE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OGI | Organic Growers of Ireland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Irlandzkie stowarzyszenie ekologiczne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Rolnicy ekologiczni z Leitrim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ARC | Konwencja dotycząca rolnictwa i obszarów wiejskich 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NOTS - Krajowa </a:t>
            </a:r>
            <a:r>
              <a:rPr lang="en-IE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sieć </a:t>
            </a:r>
            <a:r>
              <a:rPr lang="en-IE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szkoleń ekologicznych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11" y="443960"/>
            <a:ext cx="10773508" cy="803654"/>
          </a:xfrm>
        </p:spPr>
        <p:txBody>
          <a:bodyPr/>
          <a:lstStyle/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przydatnych linków do stowarzyszeń i sieci w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Irlandii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2FDE7-21E9-009D-EB03-A1C6FAEEB58C}"/>
              </a:ext>
            </a:extLst>
          </p:cNvPr>
          <p:cNvGrpSpPr/>
          <p:nvPr/>
        </p:nvGrpSpPr>
        <p:grpSpPr>
          <a:xfrm rot="3730759">
            <a:off x="11096947" y="828018"/>
            <a:ext cx="949885" cy="1163493"/>
            <a:chOff x="7602444" y="4967675"/>
            <a:chExt cx="483619" cy="592374"/>
          </a:xfrm>
        </p:grpSpPr>
        <p:grpSp>
          <p:nvGrpSpPr>
            <p:cNvPr id="5" name="Graphic 214">
              <a:extLst>
                <a:ext uri="{FF2B5EF4-FFF2-40B4-BE49-F238E27FC236}">
                  <a16:creationId xmlns:a16="http://schemas.microsoft.com/office/drawing/2014/main" id="{8C2979E3-14C7-6FB7-FC98-3C1F4DE373B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6082C8-FAAC-3AE1-55A8-EBBFF518083E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6F58CF-A964-3963-6DA7-61A461266AA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BF1BE33-565E-E175-9797-E21DBEEDCC2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AC97DC2B-E325-7C8F-4684-DC00A44DA63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00C5AFC-B468-CCD6-380D-1EC67EAF690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30554CB-B349-6FE3-8F24-984FE64076E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3" name="Picture 12" descr="A flag of ireland with a black background&#10;&#10;Description automatically generated">
            <a:extLst>
              <a:ext uri="{FF2B5EF4-FFF2-40B4-BE49-F238E27FC236}">
                <a16:creationId xmlns:a16="http://schemas.microsoft.com/office/drawing/2014/main" id="{0E7CB549-7A74-1107-46FF-AAF218AD666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221573" y="1633298"/>
            <a:ext cx="1019757" cy="1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44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8096" y="2330606"/>
            <a:ext cx="9409604" cy="251127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CDR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Centrum Doradztwa Rolniczego w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Brwinowie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ZZPR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Związek Zawodowy Pracowników Rolnictwa W Rzeczypospolitej Polskiej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KZRKiOR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Krajowy Związek Rolników i Organizacji </a:t>
            </a:r>
            <a:r>
              <a:rPr lang="en-I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Rolniczych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KSOW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Krajowa Sieć Obszarów Wiejskich</a:t>
            </a:r>
            <a:endParaRPr lang="en-IE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11" y="443960"/>
            <a:ext cx="10773508" cy="803654"/>
          </a:xfrm>
        </p:spPr>
        <p:txBody>
          <a:bodyPr/>
          <a:lstStyle/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przydatnych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linków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stowarzyszeń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sieci w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2FDE7-21E9-009D-EB03-A1C6FAEEB58C}"/>
              </a:ext>
            </a:extLst>
          </p:cNvPr>
          <p:cNvGrpSpPr/>
          <p:nvPr/>
        </p:nvGrpSpPr>
        <p:grpSpPr>
          <a:xfrm rot="3730759">
            <a:off x="11096947" y="828018"/>
            <a:ext cx="949885" cy="1163493"/>
            <a:chOff x="7602444" y="4967675"/>
            <a:chExt cx="483619" cy="592374"/>
          </a:xfrm>
        </p:grpSpPr>
        <p:grpSp>
          <p:nvGrpSpPr>
            <p:cNvPr id="5" name="Graphic 214">
              <a:extLst>
                <a:ext uri="{FF2B5EF4-FFF2-40B4-BE49-F238E27FC236}">
                  <a16:creationId xmlns:a16="http://schemas.microsoft.com/office/drawing/2014/main" id="{8C2979E3-14C7-6FB7-FC98-3C1F4DE373B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6082C8-FAAC-3AE1-55A8-EBBFF518083E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6F58CF-A964-3963-6DA7-61A461266AA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BF1BE33-565E-E175-9797-E21DBEEDCC2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AC97DC2B-E325-7C8F-4684-DC00A44DA63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00C5AFC-B468-CCD6-380D-1EC67EAF690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30554CB-B349-6FE3-8F24-984FE64076E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CB549-7A74-1107-46FF-AAF218AD66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221573" y="1633298"/>
            <a:ext cx="1019757" cy="1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987" y="1494130"/>
            <a:ext cx="8261535" cy="3440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Campagna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Amica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(campagnamica.it)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Coldiretti - PUGLIA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Confagricoltura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Foggia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Legacoop Puglia - Valori, Imprese, Persone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FederBio. Włoski biolog w ruchu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genuinoclandestino.it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CampiAperti - Agricoltura biologica e mercati contadini per l'autogestione alimentare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CIA -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Agricoltori Italiani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- Strona główna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Chi siamo - Slow Food - Buono, Pulito e Giusto.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10" y="443960"/>
            <a:ext cx="11184661" cy="803654"/>
          </a:xfrm>
        </p:spPr>
        <p:txBody>
          <a:bodyPr/>
          <a:lstStyle/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przydatnych linków do stowarzyszeń i sieci we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Włoszech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2FDE7-21E9-009D-EB03-A1C6FAEEB58C}"/>
              </a:ext>
            </a:extLst>
          </p:cNvPr>
          <p:cNvGrpSpPr/>
          <p:nvPr/>
        </p:nvGrpSpPr>
        <p:grpSpPr>
          <a:xfrm rot="3730759">
            <a:off x="11096947" y="828018"/>
            <a:ext cx="949885" cy="1163493"/>
            <a:chOff x="7602444" y="4967675"/>
            <a:chExt cx="483619" cy="592374"/>
          </a:xfrm>
        </p:grpSpPr>
        <p:grpSp>
          <p:nvGrpSpPr>
            <p:cNvPr id="5" name="Graphic 214">
              <a:extLst>
                <a:ext uri="{FF2B5EF4-FFF2-40B4-BE49-F238E27FC236}">
                  <a16:creationId xmlns:a16="http://schemas.microsoft.com/office/drawing/2014/main" id="{8C2979E3-14C7-6FB7-FC98-3C1F4DE373B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6082C8-FAAC-3AE1-55A8-EBBFF518083E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6F58CF-A964-3963-6DA7-61A461266AA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BF1BE33-565E-E175-9797-E21DBEEDCC2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AC97DC2B-E325-7C8F-4684-DC00A44DA63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00C5AFC-B468-CCD6-380D-1EC67EAF690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30554CB-B349-6FE3-8F24-984FE64076E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CB549-7A74-1107-46FF-AAF218AD666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/>
        </p:blipFill>
        <p:spPr>
          <a:xfrm>
            <a:off x="1221573" y="1633298"/>
            <a:ext cx="1019757" cy="1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40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11" y="443960"/>
            <a:ext cx="11161986" cy="803654"/>
          </a:xfrm>
        </p:spPr>
        <p:txBody>
          <a:bodyPr/>
          <a:lstStyle/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przydatnych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linków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3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stowarzyszeń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sieci na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Słowacji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2FDE7-21E9-009D-EB03-A1C6FAEEB58C}"/>
              </a:ext>
            </a:extLst>
          </p:cNvPr>
          <p:cNvGrpSpPr/>
          <p:nvPr/>
        </p:nvGrpSpPr>
        <p:grpSpPr>
          <a:xfrm rot="3730759">
            <a:off x="11096947" y="828018"/>
            <a:ext cx="949885" cy="1163493"/>
            <a:chOff x="7602444" y="4967675"/>
            <a:chExt cx="483619" cy="592374"/>
          </a:xfrm>
        </p:grpSpPr>
        <p:grpSp>
          <p:nvGrpSpPr>
            <p:cNvPr id="5" name="Graphic 214">
              <a:extLst>
                <a:ext uri="{FF2B5EF4-FFF2-40B4-BE49-F238E27FC236}">
                  <a16:creationId xmlns:a16="http://schemas.microsoft.com/office/drawing/2014/main" id="{8C2979E3-14C7-6FB7-FC98-3C1F4DE373B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6082C8-FAAC-3AE1-55A8-EBBFF518083E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6F58CF-A964-3963-6DA7-61A461266AA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BF1BE33-565E-E175-9797-E21DBEEDCC2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AC97DC2B-E325-7C8F-4684-DC00A44DA63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00C5AFC-B468-CCD6-380D-1EC67EAF690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30554CB-B349-6FE3-8F24-984FE64076E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CB549-7A74-1107-46FF-AAF218AD6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814" y="1839310"/>
            <a:ext cx="819808" cy="5780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E2C3AD-6782-D609-74E2-4734EFD93E5E}"/>
              </a:ext>
            </a:extLst>
          </p:cNvPr>
          <p:cNvCxnSpPr/>
          <p:nvPr/>
        </p:nvCxnSpPr>
        <p:spPr>
          <a:xfrm>
            <a:off x="1345325" y="1765738"/>
            <a:ext cx="0" cy="87235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2C7256F-06D5-A2E8-81CD-E9545869BF8D}"/>
              </a:ext>
            </a:extLst>
          </p:cNvPr>
          <p:cNvSpPr/>
          <p:nvPr/>
        </p:nvSpPr>
        <p:spPr>
          <a:xfrm>
            <a:off x="1310961" y="1765739"/>
            <a:ext cx="139465" cy="73572"/>
          </a:xfrm>
          <a:prstGeom prst="flowChartConnector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F70F783F-C7AD-226A-D57E-D80337D411A0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2746082" y="1642191"/>
            <a:ext cx="9151816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Poctivé dobroty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(almasun.sk)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Úvod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| OlejHont.sk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nahaji.sk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VIPA -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Vidiecky parlament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| VIPA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Domov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- ASYF -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Združenie mladých farmárov Slovenska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New Edu,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b.o.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Domov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-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Vitajte na farme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VEGGET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Domov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- VPMS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Zväz chovateľov oviec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a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kôz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- so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sídlom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v </a:t>
            </a: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Banskej Bystrici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/>
              </a:rPr>
              <a:t>(zchok.sk)</a:t>
            </a:r>
            <a:endParaRPr lang="en-IE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IE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Vítame Vás </a:t>
            </a:r>
            <a:r>
              <a:rPr lang="en-IE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/>
              </a:rPr>
              <a:t>| izpi.sk</a:t>
            </a:r>
            <a:endParaRPr kumimoji="0" lang="sk-SK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95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7006" y="1557432"/>
            <a:ext cx="9118960" cy="3440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Zemedelec.cz -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zpravodajství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ze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všech oborů zemědělství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eAGRI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|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eAGRI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Strona główna (bioinstitut.cz)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ČMSZP |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Českomoravský svaz zemědělských podnikatelů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(cmszp.cz)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Strona główna - ČMZU (cmzu.cz)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Zemědělský svaz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ČR (zscr.cz)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System informacyjny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PK ČR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-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Foodnet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Stowarzyszenie Młodych Rolników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Republiki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Czeskiej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(YAS CR) |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Společnost mladých agrárníků České republiky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, z. s. (smacr.cz)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11" y="443960"/>
            <a:ext cx="11161986" cy="803654"/>
          </a:xfrm>
        </p:spPr>
        <p:txBody>
          <a:bodyPr/>
          <a:lstStyle/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przydatnych linków do stowarzyszeń i sieci w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Czechach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2FDE7-21E9-009D-EB03-A1C6FAEEB58C}"/>
              </a:ext>
            </a:extLst>
          </p:cNvPr>
          <p:cNvGrpSpPr/>
          <p:nvPr/>
        </p:nvGrpSpPr>
        <p:grpSpPr>
          <a:xfrm rot="3730759">
            <a:off x="11096947" y="828018"/>
            <a:ext cx="949885" cy="1163493"/>
            <a:chOff x="7602444" y="4967675"/>
            <a:chExt cx="483619" cy="592374"/>
          </a:xfrm>
        </p:grpSpPr>
        <p:grpSp>
          <p:nvGrpSpPr>
            <p:cNvPr id="5" name="Graphic 214">
              <a:extLst>
                <a:ext uri="{FF2B5EF4-FFF2-40B4-BE49-F238E27FC236}">
                  <a16:creationId xmlns:a16="http://schemas.microsoft.com/office/drawing/2014/main" id="{8C2979E3-14C7-6FB7-FC98-3C1F4DE373B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6082C8-FAAC-3AE1-55A8-EBBFF518083E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6F58CF-A964-3963-6DA7-61A461266AA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BF1BE33-565E-E175-9797-E21DBEEDCC2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AC97DC2B-E325-7C8F-4684-DC00A44DA63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00C5AFC-B468-CCD6-380D-1EC67EAF690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30554CB-B349-6FE3-8F24-984FE64076E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E7CB549-7A74-1107-46FF-AAF218AD66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1197899" y="1758346"/>
            <a:ext cx="1019757" cy="5570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ACE4C9-A8A1-B625-6411-D3EB0D9D78E8}"/>
              </a:ext>
            </a:extLst>
          </p:cNvPr>
          <p:cNvCxnSpPr/>
          <p:nvPr/>
        </p:nvCxnSpPr>
        <p:spPr>
          <a:xfrm>
            <a:off x="1349167" y="1734209"/>
            <a:ext cx="0" cy="87235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55DCAC2-6B48-B819-424D-4BC2BBD3C21A}"/>
              </a:ext>
            </a:extLst>
          </p:cNvPr>
          <p:cNvSpPr/>
          <p:nvPr/>
        </p:nvSpPr>
        <p:spPr>
          <a:xfrm>
            <a:off x="1279434" y="1697423"/>
            <a:ext cx="139465" cy="73572"/>
          </a:xfrm>
          <a:prstGeom prst="flowChartConnector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35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DA134-70F1-C346-A124-7880EF1582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43674" y="1854458"/>
            <a:ext cx="9061098" cy="34406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Izba Rolnicza Dolnej Saksonii (lwk-niedersachsen.de)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Strona główna | AMA - </a:t>
            </a:r>
            <a:r>
              <a:rPr lang="en-I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AgrarMarkt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Austria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Austriacki Związek Rolników (bauernbund.at)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BIO AUSTRIA - Rolnicy ekologiczni (bio-austria.at)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ÖKL | ÖKL (oekl.at)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Rolnictwo, żywność i klimat w Austrii (landschafftleben.at)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Instytut - Instytut Nauk o Żywności i Żywieniu Człowieka - Uniwersytet Leibniza w Hanowerze (uni-hannover.de)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/>
              </a:rPr>
              <a:t>Strona główna - ReSoLa e.V. (resola-ev.de)</a:t>
            </a:r>
            <a:endParaRPr lang="en-I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DAC37-C3BA-1249-8767-414D489BC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11" y="443960"/>
            <a:ext cx="11161986" cy="803654"/>
          </a:xfrm>
        </p:spPr>
        <p:txBody>
          <a:bodyPr/>
          <a:lstStyle/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Kilka przydatnych linków dla stowarzyszeń i sieci w </a:t>
            </a: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Austrii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62FDE7-21E9-009D-EB03-A1C6FAEEB58C}"/>
              </a:ext>
            </a:extLst>
          </p:cNvPr>
          <p:cNvGrpSpPr/>
          <p:nvPr/>
        </p:nvGrpSpPr>
        <p:grpSpPr>
          <a:xfrm rot="3730759">
            <a:off x="11096947" y="828018"/>
            <a:ext cx="949885" cy="1163493"/>
            <a:chOff x="7602444" y="4967675"/>
            <a:chExt cx="483619" cy="592374"/>
          </a:xfrm>
        </p:grpSpPr>
        <p:grpSp>
          <p:nvGrpSpPr>
            <p:cNvPr id="5" name="Graphic 214">
              <a:extLst>
                <a:ext uri="{FF2B5EF4-FFF2-40B4-BE49-F238E27FC236}">
                  <a16:creationId xmlns:a16="http://schemas.microsoft.com/office/drawing/2014/main" id="{8C2979E3-14C7-6FB7-FC98-3C1F4DE373B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796082C8-FAAC-3AE1-55A8-EBBFF518083E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096F58CF-A964-3963-6DA7-61A461266AAE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EBF1BE33-565E-E175-9797-E21DBEEDCC2D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aphic 214">
              <a:extLst>
                <a:ext uri="{FF2B5EF4-FFF2-40B4-BE49-F238E27FC236}">
                  <a16:creationId xmlns:a16="http://schemas.microsoft.com/office/drawing/2014/main" id="{AC97DC2B-E325-7C8F-4684-DC00A44DA63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00C5AFC-B468-CCD6-380D-1EC67EAF690A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30554CB-B349-6FE3-8F24-984FE64076E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FDAEA2-ACE4-FC42-6368-AEDC6F3B3D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5168" y="1755128"/>
            <a:ext cx="973052" cy="9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0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F410E7-A964-D044-9D34-2B240160C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5755" y="1878627"/>
            <a:ext cx="3989700" cy="3025975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Aby mieć prosty dostęp do wszystkich tych stowarzyszeń i sieci, zapraszamy do zapoznania się z naszą interaktywną mapą na stronie internetowej projektu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www.eu-dare.com.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1A6C9-E269-C442-8C5C-3C47FA5A2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8358" y="890242"/>
            <a:ext cx="4990998" cy="694503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Interaktywna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56AEAD7-B536-886B-A070-3606C9CD1F7A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146E44-982C-DDCB-EF04-E409C539ADC1}"/>
              </a:ext>
            </a:extLst>
          </p:cNvPr>
          <p:cNvGrpSpPr/>
          <p:nvPr/>
        </p:nvGrpSpPr>
        <p:grpSpPr>
          <a:xfrm rot="3730759">
            <a:off x="6563865" y="804821"/>
            <a:ext cx="949885" cy="1163493"/>
            <a:chOff x="7602444" y="4967675"/>
            <a:chExt cx="483619" cy="592374"/>
          </a:xfrm>
        </p:grpSpPr>
        <p:grpSp>
          <p:nvGrpSpPr>
            <p:cNvPr id="9" name="Graphic 214">
              <a:extLst>
                <a:ext uri="{FF2B5EF4-FFF2-40B4-BE49-F238E27FC236}">
                  <a16:creationId xmlns:a16="http://schemas.microsoft.com/office/drawing/2014/main" id="{DE99BCAB-5FF3-81B5-725A-DCFFDE1AF9EF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578ED1C3-8686-ACD3-3876-A1B347060767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745F8FEE-105A-4450-1103-B6F4B7B71387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112DE49-7CEC-7792-F160-D40A3BBFF233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aphic 214">
              <a:extLst>
                <a:ext uri="{FF2B5EF4-FFF2-40B4-BE49-F238E27FC236}">
                  <a16:creationId xmlns:a16="http://schemas.microsoft.com/office/drawing/2014/main" id="{0FABC650-489D-E5A8-59F5-0F93D90F9FE8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BD5FE4F-4C47-8CE3-5224-03843F1CD315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7E50A44-386F-1A7C-35CB-719B774873DD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7482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9"/>
          <p:cNvGrpSpPr/>
          <p:nvPr/>
        </p:nvGrpSpPr>
        <p:grpSpPr>
          <a:xfrm>
            <a:off x="10222537" y="5692848"/>
            <a:ext cx="610343" cy="610343"/>
            <a:chOff x="1950027" y="2499889"/>
            <a:chExt cx="850463" cy="850463"/>
          </a:xfrm>
        </p:grpSpPr>
        <p:sp>
          <p:nvSpPr>
            <p:cNvPr id="574" name="Google Shape;574;p29">
              <a:hlinkClick r:id="rId3"/>
            </p:cNvPr>
            <p:cNvSpPr/>
            <p:nvPr/>
          </p:nvSpPr>
          <p:spPr>
            <a:xfrm>
              <a:off x="1950027" y="2499889"/>
              <a:ext cx="850463" cy="850463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5" name="Google Shape;575;p29"/>
            <p:cNvGrpSpPr/>
            <p:nvPr/>
          </p:nvGrpSpPr>
          <p:grpSpPr>
            <a:xfrm>
              <a:off x="2107521" y="2657382"/>
              <a:ext cx="535476" cy="535477"/>
              <a:chOff x="2107521" y="2657382"/>
              <a:chExt cx="535476" cy="535477"/>
            </a:xfrm>
          </p:grpSpPr>
          <p:sp>
            <p:nvSpPr>
              <p:cNvPr id="576" name="Google Shape;576;p29"/>
              <p:cNvSpPr/>
              <p:nvPr/>
            </p:nvSpPr>
            <p:spPr>
              <a:xfrm>
                <a:off x="2107521" y="2657382"/>
                <a:ext cx="535476" cy="535477"/>
              </a:xfrm>
              <a:custGeom>
                <a:avLst/>
                <a:gdLst/>
                <a:ahLst/>
                <a:cxnLst/>
                <a:rect l="l" t="t" r="r" b="b"/>
                <a:pathLst>
                  <a:path w="535476" h="535477" extrusionOk="0">
                    <a:moveTo>
                      <a:pt x="267739" y="48508"/>
                    </a:moveTo>
                    <a:cubicBezTo>
                      <a:pt x="338925" y="48508"/>
                      <a:pt x="347745" y="48508"/>
                      <a:pt x="376094" y="49768"/>
                    </a:cubicBezTo>
                    <a:cubicBezTo>
                      <a:pt x="401923" y="51028"/>
                      <a:pt x="416412" y="55438"/>
                      <a:pt x="425862" y="59217"/>
                    </a:cubicBezTo>
                    <a:cubicBezTo>
                      <a:pt x="438461" y="64257"/>
                      <a:pt x="447281" y="69927"/>
                      <a:pt x="456730" y="79377"/>
                    </a:cubicBezTo>
                    <a:cubicBezTo>
                      <a:pt x="466180" y="88826"/>
                      <a:pt x="471849" y="97646"/>
                      <a:pt x="476890" y="110245"/>
                    </a:cubicBezTo>
                    <a:cubicBezTo>
                      <a:pt x="480669" y="119695"/>
                      <a:pt x="485079" y="133554"/>
                      <a:pt x="486339" y="160013"/>
                    </a:cubicBezTo>
                    <a:cubicBezTo>
                      <a:pt x="487599" y="188362"/>
                      <a:pt x="487599" y="196552"/>
                      <a:pt x="487599" y="268368"/>
                    </a:cubicBezTo>
                    <a:cubicBezTo>
                      <a:pt x="487599" y="340185"/>
                      <a:pt x="487599" y="348375"/>
                      <a:pt x="486339" y="376724"/>
                    </a:cubicBezTo>
                    <a:cubicBezTo>
                      <a:pt x="485079" y="402553"/>
                      <a:pt x="480669" y="417042"/>
                      <a:pt x="476890" y="426492"/>
                    </a:cubicBezTo>
                    <a:cubicBezTo>
                      <a:pt x="471849" y="439091"/>
                      <a:pt x="466180" y="447911"/>
                      <a:pt x="456730" y="457360"/>
                    </a:cubicBezTo>
                    <a:cubicBezTo>
                      <a:pt x="447281" y="466810"/>
                      <a:pt x="438461" y="472480"/>
                      <a:pt x="425862" y="477519"/>
                    </a:cubicBezTo>
                    <a:cubicBezTo>
                      <a:pt x="416412" y="481299"/>
                      <a:pt x="402552" y="485709"/>
                      <a:pt x="376094" y="486969"/>
                    </a:cubicBezTo>
                    <a:cubicBezTo>
                      <a:pt x="347745" y="488229"/>
                      <a:pt x="339555" y="488229"/>
                      <a:pt x="267739" y="488229"/>
                    </a:cubicBezTo>
                    <a:cubicBezTo>
                      <a:pt x="195921" y="488229"/>
                      <a:pt x="187732" y="488229"/>
                      <a:pt x="159383" y="486969"/>
                    </a:cubicBezTo>
                    <a:cubicBezTo>
                      <a:pt x="133554" y="485709"/>
                      <a:pt x="119065" y="481299"/>
                      <a:pt x="109615" y="477519"/>
                    </a:cubicBezTo>
                    <a:cubicBezTo>
                      <a:pt x="97016" y="472480"/>
                      <a:pt x="88196" y="466810"/>
                      <a:pt x="78747" y="457360"/>
                    </a:cubicBezTo>
                    <a:cubicBezTo>
                      <a:pt x="69297" y="447911"/>
                      <a:pt x="63627" y="439091"/>
                      <a:pt x="58587" y="426492"/>
                    </a:cubicBezTo>
                    <a:cubicBezTo>
                      <a:pt x="54808" y="417042"/>
                      <a:pt x="50398" y="403183"/>
                      <a:pt x="49138" y="376724"/>
                    </a:cubicBezTo>
                    <a:cubicBezTo>
                      <a:pt x="47878" y="348375"/>
                      <a:pt x="47878" y="340185"/>
                      <a:pt x="47878" y="268368"/>
                    </a:cubicBezTo>
                    <a:cubicBezTo>
                      <a:pt x="47878" y="196552"/>
                      <a:pt x="47878" y="188362"/>
                      <a:pt x="49138" y="160013"/>
                    </a:cubicBezTo>
                    <a:cubicBezTo>
                      <a:pt x="50398" y="134184"/>
                      <a:pt x="54808" y="119695"/>
                      <a:pt x="58587" y="110245"/>
                    </a:cubicBezTo>
                    <a:cubicBezTo>
                      <a:pt x="63627" y="97646"/>
                      <a:pt x="69297" y="88826"/>
                      <a:pt x="78747" y="79377"/>
                    </a:cubicBezTo>
                    <a:cubicBezTo>
                      <a:pt x="88196" y="69927"/>
                      <a:pt x="97016" y="64257"/>
                      <a:pt x="109615" y="59217"/>
                    </a:cubicBezTo>
                    <a:cubicBezTo>
                      <a:pt x="119065" y="55438"/>
                      <a:pt x="132924" y="51028"/>
                      <a:pt x="159383" y="49768"/>
                    </a:cubicBezTo>
                    <a:cubicBezTo>
                      <a:pt x="187732" y="48508"/>
                      <a:pt x="195921" y="48508"/>
                      <a:pt x="267739" y="48508"/>
                    </a:cubicBezTo>
                    <a:moveTo>
                      <a:pt x="267739" y="0"/>
                    </a:moveTo>
                    <a:cubicBezTo>
                      <a:pt x="195292" y="0"/>
                      <a:pt x="185842" y="0"/>
                      <a:pt x="157493" y="1890"/>
                    </a:cubicBezTo>
                    <a:cubicBezTo>
                      <a:pt x="129144" y="3150"/>
                      <a:pt x="109615" y="7560"/>
                      <a:pt x="92606" y="14489"/>
                    </a:cubicBezTo>
                    <a:cubicBezTo>
                      <a:pt x="74967" y="21419"/>
                      <a:pt x="59847" y="30239"/>
                      <a:pt x="45358" y="45358"/>
                    </a:cubicBezTo>
                    <a:cubicBezTo>
                      <a:pt x="30239" y="60477"/>
                      <a:pt x="21419" y="74967"/>
                      <a:pt x="14489" y="92606"/>
                    </a:cubicBezTo>
                    <a:cubicBezTo>
                      <a:pt x="7560" y="109615"/>
                      <a:pt x="3150" y="129144"/>
                      <a:pt x="1890" y="157493"/>
                    </a:cubicBezTo>
                    <a:cubicBezTo>
                      <a:pt x="630" y="185842"/>
                      <a:pt x="0" y="195292"/>
                      <a:pt x="0" y="267739"/>
                    </a:cubicBezTo>
                    <a:cubicBezTo>
                      <a:pt x="0" y="340185"/>
                      <a:pt x="0" y="349635"/>
                      <a:pt x="1890" y="377984"/>
                    </a:cubicBezTo>
                    <a:cubicBezTo>
                      <a:pt x="3150" y="406333"/>
                      <a:pt x="7560" y="425862"/>
                      <a:pt x="14489" y="442871"/>
                    </a:cubicBezTo>
                    <a:cubicBezTo>
                      <a:pt x="21419" y="460510"/>
                      <a:pt x="30239" y="475630"/>
                      <a:pt x="45358" y="490119"/>
                    </a:cubicBezTo>
                    <a:cubicBezTo>
                      <a:pt x="60477" y="505238"/>
                      <a:pt x="74967" y="514058"/>
                      <a:pt x="92606" y="520988"/>
                    </a:cubicBezTo>
                    <a:cubicBezTo>
                      <a:pt x="109615" y="527917"/>
                      <a:pt x="129144" y="532327"/>
                      <a:pt x="157493" y="533587"/>
                    </a:cubicBezTo>
                    <a:cubicBezTo>
                      <a:pt x="185842" y="534847"/>
                      <a:pt x="195292" y="535477"/>
                      <a:pt x="267739" y="535477"/>
                    </a:cubicBezTo>
                    <a:cubicBezTo>
                      <a:pt x="340185" y="535477"/>
                      <a:pt x="349635" y="535477"/>
                      <a:pt x="377984" y="533587"/>
                    </a:cubicBezTo>
                    <a:cubicBezTo>
                      <a:pt x="406333" y="532327"/>
                      <a:pt x="425862" y="527917"/>
                      <a:pt x="442871" y="520988"/>
                    </a:cubicBezTo>
                    <a:cubicBezTo>
                      <a:pt x="460510" y="514058"/>
                      <a:pt x="475630" y="505238"/>
                      <a:pt x="490119" y="490119"/>
                    </a:cubicBezTo>
                    <a:cubicBezTo>
                      <a:pt x="505238" y="475000"/>
                      <a:pt x="514058" y="460510"/>
                      <a:pt x="520988" y="442871"/>
                    </a:cubicBezTo>
                    <a:cubicBezTo>
                      <a:pt x="527917" y="425862"/>
                      <a:pt x="532327" y="406333"/>
                      <a:pt x="533587" y="377984"/>
                    </a:cubicBezTo>
                    <a:cubicBezTo>
                      <a:pt x="534847" y="349635"/>
                      <a:pt x="535477" y="340185"/>
                      <a:pt x="535477" y="267739"/>
                    </a:cubicBezTo>
                    <a:cubicBezTo>
                      <a:pt x="535477" y="195292"/>
                      <a:pt x="535477" y="185842"/>
                      <a:pt x="533587" y="157493"/>
                    </a:cubicBezTo>
                    <a:cubicBezTo>
                      <a:pt x="532327" y="129144"/>
                      <a:pt x="527917" y="109615"/>
                      <a:pt x="520988" y="92606"/>
                    </a:cubicBezTo>
                    <a:cubicBezTo>
                      <a:pt x="514058" y="74967"/>
                      <a:pt x="505238" y="59847"/>
                      <a:pt x="490119" y="45358"/>
                    </a:cubicBezTo>
                    <a:cubicBezTo>
                      <a:pt x="474999" y="30239"/>
                      <a:pt x="460510" y="21419"/>
                      <a:pt x="442871" y="14489"/>
                    </a:cubicBezTo>
                    <a:cubicBezTo>
                      <a:pt x="425862" y="7560"/>
                      <a:pt x="406333" y="3150"/>
                      <a:pt x="377984" y="1890"/>
                    </a:cubicBezTo>
                    <a:cubicBezTo>
                      <a:pt x="349635" y="630"/>
                      <a:pt x="340185" y="0"/>
                      <a:pt x="267739" y="0"/>
                    </a:cubicBezTo>
                    <a:lnTo>
                      <a:pt x="267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9"/>
              <p:cNvSpPr/>
              <p:nvPr/>
            </p:nvSpPr>
            <p:spPr>
              <a:xfrm>
                <a:off x="2237925" y="2787786"/>
                <a:ext cx="274668" cy="274668"/>
              </a:xfrm>
              <a:custGeom>
                <a:avLst/>
                <a:gdLst/>
                <a:ahLst/>
                <a:cxnLst/>
                <a:rect l="l" t="t" r="r" b="b"/>
                <a:pathLst>
                  <a:path w="274668" h="274668" extrusionOk="0">
                    <a:moveTo>
                      <a:pt x="137334" y="0"/>
                    </a:moveTo>
                    <a:cubicBezTo>
                      <a:pt x="61107" y="0"/>
                      <a:pt x="0" y="61737"/>
                      <a:pt x="0" y="137334"/>
                    </a:cubicBezTo>
                    <a:cubicBezTo>
                      <a:pt x="0" y="212931"/>
                      <a:pt x="61737" y="274668"/>
                      <a:pt x="137334" y="274668"/>
                    </a:cubicBezTo>
                    <a:cubicBezTo>
                      <a:pt x="212931" y="274668"/>
                      <a:pt x="274668" y="212931"/>
                      <a:pt x="274668" y="137334"/>
                    </a:cubicBezTo>
                    <a:cubicBezTo>
                      <a:pt x="274668" y="61737"/>
                      <a:pt x="212931" y="0"/>
                      <a:pt x="137334" y="0"/>
                    </a:cubicBezTo>
                    <a:close/>
                    <a:moveTo>
                      <a:pt x="137334" y="226790"/>
                    </a:moveTo>
                    <a:cubicBezTo>
                      <a:pt x="88196" y="226790"/>
                      <a:pt x="47878" y="187102"/>
                      <a:pt x="47878" y="137334"/>
                    </a:cubicBezTo>
                    <a:cubicBezTo>
                      <a:pt x="47878" y="87566"/>
                      <a:pt x="87566" y="47878"/>
                      <a:pt x="137334" y="47878"/>
                    </a:cubicBezTo>
                    <a:cubicBezTo>
                      <a:pt x="186472" y="47878"/>
                      <a:pt x="226790" y="87566"/>
                      <a:pt x="226790" y="137334"/>
                    </a:cubicBezTo>
                    <a:cubicBezTo>
                      <a:pt x="226790" y="187102"/>
                      <a:pt x="186472" y="226790"/>
                      <a:pt x="137334" y="2267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>
                <a:off x="2486134" y="2749988"/>
                <a:ext cx="64257" cy="64257"/>
              </a:xfrm>
              <a:custGeom>
                <a:avLst/>
                <a:gdLst/>
                <a:ahLst/>
                <a:cxnLst/>
                <a:rect l="l" t="t" r="r" b="b"/>
                <a:pathLst>
                  <a:path w="64257" h="64257" extrusionOk="0">
                    <a:moveTo>
                      <a:pt x="64257" y="32129"/>
                    </a:moveTo>
                    <a:cubicBezTo>
                      <a:pt x="64257" y="49873"/>
                      <a:pt x="49873" y="64257"/>
                      <a:pt x="32129" y="64257"/>
                    </a:cubicBezTo>
                    <a:cubicBezTo>
                      <a:pt x="14385" y="64257"/>
                      <a:pt x="0" y="49873"/>
                      <a:pt x="0" y="32129"/>
                    </a:cubicBezTo>
                    <a:cubicBezTo>
                      <a:pt x="0" y="14384"/>
                      <a:pt x="14385" y="0"/>
                      <a:pt x="32129" y="0"/>
                    </a:cubicBezTo>
                    <a:cubicBezTo>
                      <a:pt x="49873" y="0"/>
                      <a:pt x="64257" y="14384"/>
                      <a:pt x="64257" y="32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5" name="Google Shape;585;p29"/>
          <p:cNvGrpSpPr/>
          <p:nvPr/>
        </p:nvGrpSpPr>
        <p:grpSpPr>
          <a:xfrm>
            <a:off x="8782409" y="5686956"/>
            <a:ext cx="610343" cy="610794"/>
            <a:chOff x="-1196056" y="2499889"/>
            <a:chExt cx="850463" cy="851092"/>
          </a:xfrm>
        </p:grpSpPr>
        <p:sp>
          <p:nvSpPr>
            <p:cNvPr id="586" name="Google Shape;586;p29"/>
            <p:cNvSpPr/>
            <p:nvPr/>
          </p:nvSpPr>
          <p:spPr>
            <a:xfrm>
              <a:off x="-1196056" y="2499889"/>
              <a:ext cx="850463" cy="845423"/>
            </a:xfrm>
            <a:custGeom>
              <a:avLst/>
              <a:gdLst/>
              <a:ahLst/>
              <a:cxnLst/>
              <a:rect l="l" t="t" r="r" b="b"/>
              <a:pathLst>
                <a:path w="850463" h="845423" extrusionOk="0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9">
              <a:hlinkClick r:id="rId4"/>
            </p:cNvPr>
            <p:cNvSpPr/>
            <p:nvPr/>
          </p:nvSpPr>
          <p:spPr>
            <a:xfrm>
              <a:off x="-945327" y="2666201"/>
              <a:ext cx="363494" cy="684780"/>
            </a:xfrm>
            <a:custGeom>
              <a:avLst/>
              <a:gdLst/>
              <a:ahLst/>
              <a:cxnLst/>
              <a:rect l="l" t="t" r="r" b="b"/>
              <a:pathLst>
                <a:path w="363494" h="684780" extrusionOk="0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8" name="Google Shape;588;p29"/>
          <p:cNvSpPr/>
          <p:nvPr/>
        </p:nvSpPr>
        <p:spPr>
          <a:xfrm>
            <a:off x="9494024" y="5692848"/>
            <a:ext cx="610343" cy="610343"/>
          </a:xfrm>
          <a:custGeom>
            <a:avLst/>
            <a:gdLst/>
            <a:ahLst/>
            <a:cxnLst/>
            <a:rect l="l" t="t" r="r" b="b"/>
            <a:pathLst>
              <a:path w="850463" h="850463" extrusionOk="0">
                <a:moveTo>
                  <a:pt x="850464" y="425232"/>
                </a:moveTo>
                <a:cubicBezTo>
                  <a:pt x="850464" y="660081"/>
                  <a:pt x="660081" y="850464"/>
                  <a:pt x="425232" y="850464"/>
                </a:cubicBezTo>
                <a:cubicBezTo>
                  <a:pt x="190383" y="850464"/>
                  <a:pt x="0" y="660081"/>
                  <a:pt x="0" y="425232"/>
                </a:cubicBezTo>
                <a:cubicBezTo>
                  <a:pt x="0" y="190383"/>
                  <a:pt x="190383" y="0"/>
                  <a:pt x="425232" y="0"/>
                </a:cubicBezTo>
                <a:cubicBezTo>
                  <a:pt x="660081" y="0"/>
                  <a:pt x="850464" y="190383"/>
                  <a:pt x="850464" y="425232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29" descr="World with solid fill">
            <a:hlinkClick r:id="rId5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602" y="5745797"/>
            <a:ext cx="535186" cy="535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BCE99-00BC-0D5A-CC3E-D249B3E701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8419" y="1079400"/>
            <a:ext cx="9234385" cy="32882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IE" sz="3600" b="1" dirty="0"/>
              <a:t>Brawo!!! </a:t>
            </a:r>
            <a:r>
              <a:rPr lang="en-IE" sz="3600" dirty="0"/>
              <a:t>Świetnie sobie radzisz... kontynuuj tę podróż edukacyjną.</a:t>
            </a:r>
          </a:p>
          <a:p>
            <a:pPr>
              <a:lnSpc>
                <a:spcPct val="110000"/>
              </a:lnSpc>
            </a:pPr>
            <a:r>
              <a:rPr lang="en-IE" sz="3600" dirty="0"/>
              <a:t>W </a:t>
            </a:r>
            <a:r>
              <a:rPr lang="pl-PL" sz="3600" dirty="0"/>
              <a:t>trzecim </a:t>
            </a:r>
            <a:r>
              <a:rPr lang="en-IE" sz="3600" dirty="0"/>
              <a:t>module omawiamy </a:t>
            </a:r>
            <a:r>
              <a:rPr lang="en-US" sz="3600" b="1" dirty="0"/>
              <a:t>budowanie mostów między </a:t>
            </a:r>
            <a:r>
              <a:rPr lang="en-IE" sz="3600" b="1" dirty="0"/>
              <a:t>agroekologią</a:t>
            </a:r>
            <a:r>
              <a:rPr lang="en-US" sz="3600" b="1" dirty="0"/>
              <a:t> a </a:t>
            </a:r>
            <a:r>
              <a:rPr lang="en-US" sz="3600" b="1" dirty="0" err="1"/>
              <a:t>społeczności</a:t>
            </a:r>
            <a:r>
              <a:rPr lang="pl-PL" sz="3600" b="1" dirty="0" err="1"/>
              <a:t>ami</a:t>
            </a:r>
            <a:r>
              <a:rPr lang="en-US" sz="3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983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 dirty="0" err="1"/>
              <a:t>Europejskie</a:t>
            </a:r>
            <a:r>
              <a:rPr lang="en-US" dirty="0"/>
              <a:t> </a:t>
            </a:r>
            <a:endParaRPr lang="pl-PL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US" dirty="0" err="1"/>
              <a:t>dyrektywy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strategie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endParaRPr dirty="0"/>
          </a:p>
        </p:txBody>
      </p:sp>
      <p:sp>
        <p:nvSpPr>
          <p:cNvPr id="390" name="Google Shape;390;p15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US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79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6"/>
          <p:cNvSpPr txBox="1">
            <a:spLocks noGrp="1"/>
          </p:cNvSpPr>
          <p:nvPr>
            <p:ph type="body" idx="1"/>
          </p:nvPr>
        </p:nvSpPr>
        <p:spPr>
          <a:xfrm>
            <a:off x="950312" y="1706737"/>
            <a:ext cx="5197643" cy="391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300" dirty="0"/>
              <a:t>Unia Europejska (UE) jest liderem w zakresie integracji zrównoważonych praktyk w rolnictwie, a </a:t>
            </a:r>
            <a:r>
              <a:rPr lang="en-US" sz="2300" dirty="0" err="1"/>
              <a:t>kluczowe</a:t>
            </a:r>
            <a:r>
              <a:rPr lang="en-US" sz="2300" dirty="0"/>
              <a:t> </a:t>
            </a:r>
            <a:r>
              <a:rPr lang="pl-PL" sz="2300" dirty="0"/>
              <a:t>strategie</a:t>
            </a:r>
            <a:r>
              <a:rPr lang="en-US" sz="2300" dirty="0"/>
              <a:t>, takie jak </a:t>
            </a:r>
            <a:r>
              <a:rPr lang="en-US" sz="2300" b="1" u="sng" dirty="0">
                <a:solidFill>
                  <a:schemeClr val="hlink"/>
                </a:solidFill>
                <a:hlinkClick r:id="rId3"/>
              </a:rPr>
              <a:t>„</a:t>
            </a:r>
            <a:r>
              <a:rPr lang="pl-PL" sz="2300" b="1" u="sng" dirty="0">
                <a:solidFill>
                  <a:schemeClr val="hlink"/>
                </a:solidFill>
                <a:hlinkClick r:id="rId3"/>
              </a:rPr>
              <a:t>strategia </a:t>
            </a:r>
            <a:r>
              <a:rPr lang="en-US" sz="2300" b="1" u="sng" dirty="0">
                <a:solidFill>
                  <a:schemeClr val="hlink"/>
                </a:solidFill>
                <a:hlinkClick r:id="rId3"/>
              </a:rPr>
              <a:t>od pola do stołu" </a:t>
            </a:r>
            <a:r>
              <a:rPr lang="en-US" sz="2300" dirty="0"/>
              <a:t>i </a:t>
            </a:r>
            <a:r>
              <a:rPr lang="en-US" sz="2300" b="1" u="sng" dirty="0">
                <a:solidFill>
                  <a:schemeClr val="hlink"/>
                </a:solidFill>
                <a:hlinkClick r:id="rId4"/>
              </a:rPr>
              <a:t>strategia na rzecz bioróżnorodności 2030, </a:t>
            </a:r>
            <a:r>
              <a:rPr lang="en-US" sz="2300" dirty="0"/>
              <a:t>odgrywają kluczową rolę. </a:t>
            </a:r>
            <a:r>
              <a:rPr lang="pl-PL" sz="2300" dirty="0"/>
              <a:t>Obie te strategie nie tylko propagują, ale także aktywnie wspierają zasady agroekologii, pomagając ukierunkowywać europejskie rolnictwo na bardziej zrównoważoną, sprawiedliwą i przyjazną dla środowiska przyszłość.</a:t>
            </a:r>
            <a:endParaRPr sz="2300" dirty="0"/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US" dirty="0" err="1"/>
              <a:t>Agroekologia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Europa</a:t>
            </a:r>
            <a:endParaRPr dirty="0"/>
          </a:p>
        </p:txBody>
      </p:sp>
      <p:pic>
        <p:nvPicPr>
          <p:cNvPr id="397" name="Google Shape;397;p16" descr="Rows of cabbages growing in fiel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pic>
        <p:nvPicPr>
          <p:cNvPr id="398" name="Google Shape;398;p16">
            <a:hlinkClick r:id="rId3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8933" y="1155445"/>
            <a:ext cx="3740342" cy="495325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22491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body" idx="1"/>
          </p:nvPr>
        </p:nvSpPr>
        <p:spPr>
          <a:xfrm>
            <a:off x="4436919" y="846903"/>
            <a:ext cx="7038052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pl-PL" dirty="0"/>
              <a:t>Ograniczenie stosowania chemikaliów w rolnictwie</a:t>
            </a:r>
          </a:p>
        </p:txBody>
      </p:sp>
      <p:sp>
        <p:nvSpPr>
          <p:cNvPr id="404" name="Google Shape;404;p17"/>
          <p:cNvSpPr txBox="1">
            <a:spLocks noGrp="1"/>
          </p:cNvSpPr>
          <p:nvPr>
            <p:ph type="body" idx="2"/>
          </p:nvPr>
        </p:nvSpPr>
        <p:spPr>
          <a:xfrm>
            <a:off x="4336141" y="1302150"/>
            <a:ext cx="7129387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sz="1800" dirty="0"/>
              <a:t>Określa cele w zakresie ograniczenia stosowania pestycydów, nawozów i antybiotyków w rolnictwie, co jest zgodne z zasadami agroekologicznymi polegającymi na ograniczaniu zewnętrznych środków chemicznych.</a:t>
            </a:r>
          </a:p>
        </p:txBody>
      </p:sp>
      <p:sp>
        <p:nvSpPr>
          <p:cNvPr id="405" name="Google Shape;405;p17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pl-PL" dirty="0"/>
              <a:t>1</a:t>
            </a:r>
          </a:p>
        </p:txBody>
      </p:sp>
      <p:pic>
        <p:nvPicPr>
          <p:cNvPr id="406" name="Google Shape;406;p17" descr="Plants in fiel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" y="188179"/>
            <a:ext cx="3354094" cy="627431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407" name="Google Shape;407;p17"/>
          <p:cNvSpPr txBox="1">
            <a:spLocks noGrp="1"/>
          </p:cNvSpPr>
          <p:nvPr>
            <p:ph type="body" idx="5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pl-PL" dirty="0"/>
              <a:t>Promowanie rolnictwa ekologicznego</a:t>
            </a:r>
          </a:p>
        </p:txBody>
      </p:sp>
      <p:sp>
        <p:nvSpPr>
          <p:cNvPr id="408" name="Google Shape;408;p17"/>
          <p:cNvSpPr txBox="1">
            <a:spLocks noGrp="1"/>
          </p:cNvSpPr>
          <p:nvPr>
            <p:ph type="body" idx="6"/>
          </p:nvPr>
        </p:nvSpPr>
        <p:spPr>
          <a:xfrm>
            <a:off x="4336141" y="3189659"/>
            <a:ext cx="7129386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sz="1800" dirty="0"/>
              <a:t>Strategia ma na celu zwiększenie powierzchni gruntów rolnych objętych rolnictwem ekologicznym. Jest to zgodne z agroekologią, ponieważ rolnictwo ekologiczne opiera się na procesach i cyklach ekologicznych.</a:t>
            </a:r>
          </a:p>
        </p:txBody>
      </p:sp>
      <p:sp>
        <p:nvSpPr>
          <p:cNvPr id="409" name="Google Shape;409;p17"/>
          <p:cNvSpPr txBox="1">
            <a:spLocks noGrp="1"/>
          </p:cNvSpPr>
          <p:nvPr>
            <p:ph type="body" idx="7"/>
          </p:nvPr>
        </p:nvSpPr>
        <p:spPr>
          <a:xfrm>
            <a:off x="3679524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pl-PL" dirty="0"/>
              <a:t>2</a:t>
            </a:r>
          </a:p>
        </p:txBody>
      </p:sp>
      <p:sp>
        <p:nvSpPr>
          <p:cNvPr id="410" name="Google Shape;410;p17"/>
          <p:cNvSpPr txBox="1">
            <a:spLocks noGrp="1"/>
          </p:cNvSpPr>
          <p:nvPr>
            <p:ph type="body" idx="8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pl-PL" dirty="0"/>
              <a:t>Zachęcanie do zrównoważonej produkcji żywności</a:t>
            </a:r>
          </a:p>
        </p:txBody>
      </p:sp>
      <p:sp>
        <p:nvSpPr>
          <p:cNvPr id="411" name="Google Shape;411;p17"/>
          <p:cNvSpPr txBox="1">
            <a:spLocks noGrp="1"/>
          </p:cNvSpPr>
          <p:nvPr>
            <p:ph type="body" idx="9"/>
          </p:nvPr>
        </p:nvSpPr>
        <p:spPr>
          <a:xfrm>
            <a:off x="4351639" y="5091176"/>
            <a:ext cx="7129386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sz="1800" dirty="0"/>
              <a:t>Strategia „Od pola do stołu” koncentruje się na zrównoważonej produkcji żywności i zmniejszaniu śladu węglowego sektora rolnego, co jest główną zasadą agroekologii.</a:t>
            </a:r>
          </a:p>
        </p:txBody>
      </p:sp>
      <p:sp>
        <p:nvSpPr>
          <p:cNvPr id="412" name="Google Shape;412;p17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pl-PL" dirty="0"/>
              <a:t>3</a:t>
            </a:r>
          </a:p>
        </p:txBody>
      </p:sp>
      <p:sp>
        <p:nvSpPr>
          <p:cNvPr id="413" name="Google Shape;413;p17"/>
          <p:cNvSpPr txBox="1"/>
          <p:nvPr/>
        </p:nvSpPr>
        <p:spPr>
          <a:xfrm>
            <a:off x="312383" y="395509"/>
            <a:ext cx="2744446" cy="59092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Uruchomiona w ramach Europejskiego Zielonego Ładu strategia </a:t>
            </a:r>
            <a:r>
              <a:rPr lang="pl-PL" sz="21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„od pola do stołu” </a:t>
            </a:r>
            <a:r>
              <a:rPr lang="pl-PL" sz="21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 na celu uczynienie systemów żywnościowych sprawiedliwymi, zdrowymi i przyjaznymi dla środowiska. Uznaje ona fundamentalną rolę rolnictwa w zarządzaniu zasobami naturalnymi i łagodzeniu zmian klimatu. Strategia wspiera Agroekologię poprzez: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1D753A-E4E2-C2D5-7A82-5D088AA41A2A}"/>
              </a:ext>
            </a:extLst>
          </p:cNvPr>
          <p:cNvGrpSpPr/>
          <p:nvPr/>
        </p:nvGrpSpPr>
        <p:grpSpPr>
          <a:xfrm rot="2193605">
            <a:off x="2933275" y="5352346"/>
            <a:ext cx="712051" cy="767298"/>
            <a:chOff x="6084669" y="2147938"/>
            <a:chExt cx="812877" cy="798534"/>
          </a:xfrm>
          <a:solidFill>
            <a:srgbClr val="75A949"/>
          </a:solidFill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7164B282-507F-66D8-7825-D082CD2C814A}"/>
                </a:ext>
              </a:extLst>
            </p:cNvPr>
            <p:cNvSpPr/>
            <p:nvPr/>
          </p:nvSpPr>
          <p:spPr>
            <a:xfrm>
              <a:off x="6084669" y="2147938"/>
              <a:ext cx="777967" cy="778154"/>
            </a:xfrm>
            <a:custGeom>
              <a:avLst/>
              <a:gdLst>
                <a:gd name="connsiteX0" fmla="*/ 552310 w 777967"/>
                <a:gd name="connsiteY0" fmla="*/ 129851 h 778154"/>
                <a:gd name="connsiteX1" fmla="*/ 540080 w 777967"/>
                <a:gd name="connsiteY1" fmla="*/ 129851 h 778154"/>
                <a:gd name="connsiteX2" fmla="*/ 324653 w 777967"/>
                <a:gd name="connsiteY2" fmla="*/ 129851 h 778154"/>
                <a:gd name="connsiteX3" fmla="*/ 262095 w 777967"/>
                <a:gd name="connsiteY3" fmla="*/ 43284 h 778154"/>
                <a:gd name="connsiteX4" fmla="*/ 325594 w 777967"/>
                <a:gd name="connsiteY4" fmla="*/ 0 h 778154"/>
                <a:gd name="connsiteX5" fmla="*/ 653909 w 777967"/>
                <a:gd name="connsiteY5" fmla="*/ 0 h 778154"/>
                <a:gd name="connsiteX6" fmla="*/ 712234 w 777967"/>
                <a:gd name="connsiteY6" fmla="*/ 0 h 778154"/>
                <a:gd name="connsiteX7" fmla="*/ 777615 w 777967"/>
                <a:gd name="connsiteY7" fmla="*/ 64925 h 778154"/>
                <a:gd name="connsiteX8" fmla="*/ 777615 w 777967"/>
                <a:gd name="connsiteY8" fmla="*/ 453537 h 778154"/>
                <a:gd name="connsiteX9" fmla="*/ 712704 w 777967"/>
                <a:gd name="connsiteY9" fmla="*/ 518933 h 778154"/>
                <a:gd name="connsiteX10" fmla="*/ 648264 w 777967"/>
                <a:gd name="connsiteY10" fmla="*/ 453067 h 778154"/>
                <a:gd name="connsiteX11" fmla="*/ 648264 w 777967"/>
                <a:gd name="connsiteY11" fmla="*/ 237589 h 778154"/>
                <a:gd name="connsiteX12" fmla="*/ 648264 w 777967"/>
                <a:gd name="connsiteY12" fmla="*/ 222064 h 778154"/>
                <a:gd name="connsiteX13" fmla="*/ 636505 w 777967"/>
                <a:gd name="connsiteY13" fmla="*/ 233355 h 778154"/>
                <a:gd name="connsiteX14" fmla="*/ 115341 w 777967"/>
                <a:gd name="connsiteY14" fmla="*/ 754641 h 778154"/>
                <a:gd name="connsiteX15" fmla="*/ 48549 w 777967"/>
                <a:gd name="connsiteY15" fmla="*/ 775812 h 778154"/>
                <a:gd name="connsiteX16" fmla="*/ 15623 w 777967"/>
                <a:gd name="connsiteY16" fmla="*/ 671367 h 778154"/>
                <a:gd name="connsiteX17" fmla="*/ 26442 w 777967"/>
                <a:gd name="connsiteY17" fmla="*/ 660075 h 778154"/>
                <a:gd name="connsiteX18" fmla="*/ 544784 w 777967"/>
                <a:gd name="connsiteY18" fmla="*/ 142083 h 778154"/>
                <a:gd name="connsiteX19" fmla="*/ 555602 w 777967"/>
                <a:gd name="connsiteY19" fmla="*/ 133615 h 778154"/>
                <a:gd name="connsiteX20" fmla="*/ 552310 w 777967"/>
                <a:gd name="connsiteY20" fmla="*/ 129851 h 7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967" h="778154">
                  <a:moveTo>
                    <a:pt x="552310" y="129851"/>
                  </a:moveTo>
                  <a:cubicBezTo>
                    <a:pt x="548077" y="129851"/>
                    <a:pt x="544314" y="129851"/>
                    <a:pt x="540080" y="129851"/>
                  </a:cubicBezTo>
                  <a:cubicBezTo>
                    <a:pt x="468114" y="129851"/>
                    <a:pt x="396619" y="129851"/>
                    <a:pt x="324653" y="129851"/>
                  </a:cubicBezTo>
                  <a:cubicBezTo>
                    <a:pt x="278087" y="129851"/>
                    <a:pt x="247043" y="86097"/>
                    <a:pt x="262095" y="43284"/>
                  </a:cubicBezTo>
                  <a:cubicBezTo>
                    <a:pt x="271502" y="16937"/>
                    <a:pt x="295491" y="0"/>
                    <a:pt x="325594" y="0"/>
                  </a:cubicBezTo>
                  <a:cubicBezTo>
                    <a:pt x="435189" y="0"/>
                    <a:pt x="544314" y="0"/>
                    <a:pt x="653909" y="0"/>
                  </a:cubicBezTo>
                  <a:cubicBezTo>
                    <a:pt x="673194" y="0"/>
                    <a:pt x="692479" y="0"/>
                    <a:pt x="712234" y="0"/>
                  </a:cubicBezTo>
                  <a:cubicBezTo>
                    <a:pt x="749393" y="471"/>
                    <a:pt x="777615" y="27758"/>
                    <a:pt x="777615" y="64925"/>
                  </a:cubicBezTo>
                  <a:cubicBezTo>
                    <a:pt x="778085" y="194306"/>
                    <a:pt x="778085" y="324157"/>
                    <a:pt x="777615" y="453537"/>
                  </a:cubicBezTo>
                  <a:cubicBezTo>
                    <a:pt x="777615" y="490234"/>
                    <a:pt x="748452" y="518933"/>
                    <a:pt x="712704" y="518933"/>
                  </a:cubicBezTo>
                  <a:cubicBezTo>
                    <a:pt x="676957" y="518933"/>
                    <a:pt x="648264" y="490234"/>
                    <a:pt x="648264" y="453067"/>
                  </a:cubicBezTo>
                  <a:cubicBezTo>
                    <a:pt x="647794" y="381084"/>
                    <a:pt x="648264" y="309572"/>
                    <a:pt x="648264" y="237589"/>
                  </a:cubicBezTo>
                  <a:cubicBezTo>
                    <a:pt x="648264" y="233355"/>
                    <a:pt x="648264" y="229121"/>
                    <a:pt x="648264" y="222064"/>
                  </a:cubicBezTo>
                  <a:cubicBezTo>
                    <a:pt x="643090" y="226769"/>
                    <a:pt x="639798" y="230062"/>
                    <a:pt x="636505" y="233355"/>
                  </a:cubicBezTo>
                  <a:cubicBezTo>
                    <a:pt x="462941" y="406960"/>
                    <a:pt x="288905" y="581036"/>
                    <a:pt x="115341" y="754641"/>
                  </a:cubicBezTo>
                  <a:cubicBezTo>
                    <a:pt x="96526" y="773460"/>
                    <a:pt x="74889" y="782869"/>
                    <a:pt x="48549" y="775812"/>
                  </a:cubicBezTo>
                  <a:cubicBezTo>
                    <a:pt x="1983" y="763580"/>
                    <a:pt x="-15421" y="708064"/>
                    <a:pt x="15623" y="671367"/>
                  </a:cubicBezTo>
                  <a:cubicBezTo>
                    <a:pt x="18916" y="667132"/>
                    <a:pt x="22679" y="663839"/>
                    <a:pt x="26442" y="660075"/>
                  </a:cubicBezTo>
                  <a:cubicBezTo>
                    <a:pt x="199066" y="487411"/>
                    <a:pt x="371690" y="314747"/>
                    <a:pt x="544784" y="142083"/>
                  </a:cubicBezTo>
                  <a:cubicBezTo>
                    <a:pt x="548077" y="138790"/>
                    <a:pt x="551840" y="136438"/>
                    <a:pt x="555602" y="133615"/>
                  </a:cubicBezTo>
                  <a:cubicBezTo>
                    <a:pt x="553721" y="132203"/>
                    <a:pt x="552780" y="131262"/>
                    <a:pt x="552310" y="129851"/>
                  </a:cubicBezTo>
                  <a:close/>
                </a:path>
              </a:pathLst>
            </a:custGeom>
            <a:grpFill/>
            <a:ln w="46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B77FBECA-7B7E-E763-CCA5-A35AB44D2811}"/>
                </a:ext>
              </a:extLst>
            </p:cNvPr>
            <p:cNvSpPr/>
            <p:nvPr/>
          </p:nvSpPr>
          <p:spPr>
            <a:xfrm>
              <a:off x="6101246" y="2150901"/>
              <a:ext cx="796300" cy="795571"/>
            </a:xfrm>
            <a:custGeom>
              <a:avLst/>
              <a:gdLst>
                <a:gd name="connsiteX0" fmla="*/ 73937 w 796300"/>
                <a:gd name="connsiteY0" fmla="*/ 795572 h 795571"/>
                <a:gd name="connsiteX1" fmla="*/ 55123 w 796300"/>
                <a:gd name="connsiteY1" fmla="*/ 793219 h 795571"/>
                <a:gd name="connsiteX2" fmla="*/ 3382 w 796300"/>
                <a:gd name="connsiteY2" fmla="*/ 744761 h 795571"/>
                <a:gd name="connsiteX3" fmla="*/ 17493 w 796300"/>
                <a:gd name="connsiteY3" fmla="*/ 674660 h 795571"/>
                <a:gd name="connsiteX4" fmla="*/ 27371 w 796300"/>
                <a:gd name="connsiteY4" fmla="*/ 664310 h 795571"/>
                <a:gd name="connsiteX5" fmla="*/ 29253 w 796300"/>
                <a:gd name="connsiteY5" fmla="*/ 662428 h 795571"/>
                <a:gd name="connsiteX6" fmla="*/ 544773 w 796300"/>
                <a:gd name="connsiteY6" fmla="*/ 146788 h 795571"/>
                <a:gd name="connsiteX7" fmla="*/ 485977 w 796300"/>
                <a:gd name="connsiteY7" fmla="*/ 146788 h 795571"/>
                <a:gd name="connsiteX8" fmla="*/ 334519 w 796300"/>
                <a:gd name="connsiteY8" fmla="*/ 146788 h 795571"/>
                <a:gd name="connsiteX9" fmla="*/ 272902 w 796300"/>
                <a:gd name="connsiteY9" fmla="*/ 115266 h 795571"/>
                <a:gd name="connsiteX10" fmla="*/ 263965 w 796300"/>
                <a:gd name="connsiteY10" fmla="*/ 48929 h 795571"/>
                <a:gd name="connsiteX11" fmla="*/ 335460 w 796300"/>
                <a:gd name="connsiteY11" fmla="*/ 0 h 795571"/>
                <a:gd name="connsiteX12" fmla="*/ 575346 w 796300"/>
                <a:gd name="connsiteY12" fmla="*/ 0 h 795571"/>
                <a:gd name="connsiteX13" fmla="*/ 663775 w 796300"/>
                <a:gd name="connsiteY13" fmla="*/ 0 h 795571"/>
                <a:gd name="connsiteX14" fmla="*/ 681649 w 796300"/>
                <a:gd name="connsiteY14" fmla="*/ 0 h 795571"/>
                <a:gd name="connsiteX15" fmla="*/ 722100 w 796300"/>
                <a:gd name="connsiteY15" fmla="*/ 0 h 795571"/>
                <a:gd name="connsiteX16" fmla="*/ 795948 w 796300"/>
                <a:gd name="connsiteY16" fmla="*/ 73394 h 795571"/>
                <a:gd name="connsiteX17" fmla="*/ 795948 w 796300"/>
                <a:gd name="connsiteY17" fmla="*/ 462006 h 795571"/>
                <a:gd name="connsiteX18" fmla="*/ 774311 w 796300"/>
                <a:gd name="connsiteY18" fmla="*/ 514699 h 795571"/>
                <a:gd name="connsiteX19" fmla="*/ 722571 w 796300"/>
                <a:gd name="connsiteY19" fmla="*/ 535870 h 795571"/>
                <a:gd name="connsiteX20" fmla="*/ 649194 w 796300"/>
                <a:gd name="connsiteY20" fmla="*/ 461535 h 795571"/>
                <a:gd name="connsiteX21" fmla="*/ 649194 w 796300"/>
                <a:gd name="connsiteY21" fmla="*/ 309572 h 795571"/>
                <a:gd name="connsiteX22" fmla="*/ 649194 w 796300"/>
                <a:gd name="connsiteY22" fmla="*/ 250763 h 795571"/>
                <a:gd name="connsiteX23" fmla="*/ 549476 w 796300"/>
                <a:gd name="connsiteY23" fmla="*/ 350503 h 795571"/>
                <a:gd name="connsiteX24" fmla="*/ 130851 w 796300"/>
                <a:gd name="connsiteY24" fmla="*/ 769225 h 795571"/>
                <a:gd name="connsiteX25" fmla="*/ 73937 w 796300"/>
                <a:gd name="connsiteY25" fmla="*/ 795572 h 795571"/>
                <a:gd name="connsiteX26" fmla="*/ 561706 w 796300"/>
                <a:gd name="connsiteY26" fmla="*/ 129851 h 795571"/>
                <a:gd name="connsiteX27" fmla="*/ 566410 w 796300"/>
                <a:gd name="connsiteY27" fmla="*/ 129851 h 795571"/>
                <a:gd name="connsiteX28" fmla="*/ 574876 w 796300"/>
                <a:gd name="connsiteY28" fmla="*/ 143965 h 795571"/>
                <a:gd name="connsiteX29" fmla="*/ 568761 w 796300"/>
                <a:gd name="connsiteY29" fmla="*/ 148670 h 795571"/>
                <a:gd name="connsiteX30" fmla="*/ 564998 w 796300"/>
                <a:gd name="connsiteY30" fmla="*/ 151493 h 795571"/>
                <a:gd name="connsiteX31" fmla="*/ 558884 w 796300"/>
                <a:gd name="connsiteY31" fmla="*/ 156668 h 795571"/>
                <a:gd name="connsiteX32" fmla="*/ 40541 w 796300"/>
                <a:gd name="connsiteY32" fmla="*/ 674660 h 795571"/>
                <a:gd name="connsiteX33" fmla="*/ 38660 w 796300"/>
                <a:gd name="connsiteY33" fmla="*/ 676542 h 795571"/>
                <a:gd name="connsiteX34" fmla="*/ 30193 w 796300"/>
                <a:gd name="connsiteY34" fmla="*/ 685481 h 795571"/>
                <a:gd name="connsiteX35" fmla="*/ 19375 w 796300"/>
                <a:gd name="connsiteY35" fmla="*/ 739115 h 795571"/>
                <a:gd name="connsiteX36" fmla="*/ 58886 w 796300"/>
                <a:gd name="connsiteY36" fmla="*/ 776282 h 795571"/>
                <a:gd name="connsiteX37" fmla="*/ 117681 w 796300"/>
                <a:gd name="connsiteY37" fmla="*/ 757463 h 795571"/>
                <a:gd name="connsiteX38" fmla="*/ 536306 w 796300"/>
                <a:gd name="connsiteY38" fmla="*/ 338741 h 795571"/>
                <a:gd name="connsiteX39" fmla="*/ 639316 w 796300"/>
                <a:gd name="connsiteY39" fmla="*/ 235708 h 795571"/>
                <a:gd name="connsiteX40" fmla="*/ 646372 w 796300"/>
                <a:gd name="connsiteY40" fmla="*/ 229121 h 795571"/>
                <a:gd name="connsiteX41" fmla="*/ 665656 w 796300"/>
                <a:gd name="connsiteY41" fmla="*/ 210772 h 795571"/>
                <a:gd name="connsiteX42" fmla="*/ 665656 w 796300"/>
                <a:gd name="connsiteY42" fmla="*/ 246528 h 795571"/>
                <a:gd name="connsiteX43" fmla="*/ 665656 w 796300"/>
                <a:gd name="connsiteY43" fmla="*/ 310043 h 795571"/>
                <a:gd name="connsiteX44" fmla="*/ 665656 w 796300"/>
                <a:gd name="connsiteY44" fmla="*/ 462006 h 795571"/>
                <a:gd name="connsiteX45" fmla="*/ 721630 w 796300"/>
                <a:gd name="connsiteY45" fmla="*/ 519403 h 795571"/>
                <a:gd name="connsiteX46" fmla="*/ 722100 w 796300"/>
                <a:gd name="connsiteY46" fmla="*/ 519403 h 795571"/>
                <a:gd name="connsiteX47" fmla="*/ 761611 w 796300"/>
                <a:gd name="connsiteY47" fmla="*/ 503407 h 795571"/>
                <a:gd name="connsiteX48" fmla="*/ 778074 w 796300"/>
                <a:gd name="connsiteY48" fmla="*/ 462947 h 795571"/>
                <a:gd name="connsiteX49" fmla="*/ 778074 w 796300"/>
                <a:gd name="connsiteY49" fmla="*/ 74335 h 795571"/>
                <a:gd name="connsiteX50" fmla="*/ 721160 w 796300"/>
                <a:gd name="connsiteY50" fmla="*/ 17878 h 795571"/>
                <a:gd name="connsiteX51" fmla="*/ 681179 w 796300"/>
                <a:gd name="connsiteY51" fmla="*/ 17878 h 795571"/>
                <a:gd name="connsiteX52" fmla="*/ 663305 w 796300"/>
                <a:gd name="connsiteY52" fmla="*/ 17878 h 795571"/>
                <a:gd name="connsiteX53" fmla="*/ 574876 w 796300"/>
                <a:gd name="connsiteY53" fmla="*/ 17878 h 795571"/>
                <a:gd name="connsiteX54" fmla="*/ 334990 w 796300"/>
                <a:gd name="connsiteY54" fmla="*/ 17878 h 795571"/>
                <a:gd name="connsiteX55" fmla="*/ 279957 w 796300"/>
                <a:gd name="connsiteY55" fmla="*/ 55516 h 795571"/>
                <a:gd name="connsiteX56" fmla="*/ 286542 w 796300"/>
                <a:gd name="connsiteY56" fmla="*/ 106327 h 795571"/>
                <a:gd name="connsiteX57" fmla="*/ 334519 w 796300"/>
                <a:gd name="connsiteY57" fmla="*/ 130321 h 795571"/>
                <a:gd name="connsiteX58" fmla="*/ 485977 w 796300"/>
                <a:gd name="connsiteY58" fmla="*/ 130321 h 795571"/>
                <a:gd name="connsiteX59" fmla="*/ 549947 w 796300"/>
                <a:gd name="connsiteY59" fmla="*/ 130321 h 795571"/>
                <a:gd name="connsiteX60" fmla="*/ 561706 w 796300"/>
                <a:gd name="connsiteY60" fmla="*/ 130321 h 79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96300" h="795571">
                  <a:moveTo>
                    <a:pt x="73937" y="795572"/>
                  </a:moveTo>
                  <a:cubicBezTo>
                    <a:pt x="67822" y="795572"/>
                    <a:pt x="61237" y="794631"/>
                    <a:pt x="55123" y="793219"/>
                  </a:cubicBezTo>
                  <a:cubicBezTo>
                    <a:pt x="30664" y="786633"/>
                    <a:pt x="11379" y="768755"/>
                    <a:pt x="3382" y="744761"/>
                  </a:cubicBezTo>
                  <a:cubicBezTo>
                    <a:pt x="-4143" y="720766"/>
                    <a:pt x="1031" y="694420"/>
                    <a:pt x="17493" y="674660"/>
                  </a:cubicBezTo>
                  <a:cubicBezTo>
                    <a:pt x="20786" y="670896"/>
                    <a:pt x="24079" y="667603"/>
                    <a:pt x="27371" y="664310"/>
                  </a:cubicBezTo>
                  <a:lnTo>
                    <a:pt x="29253" y="662428"/>
                  </a:lnTo>
                  <a:cubicBezTo>
                    <a:pt x="200936" y="490705"/>
                    <a:pt x="372619" y="318981"/>
                    <a:pt x="544773" y="146788"/>
                  </a:cubicBezTo>
                  <a:cubicBezTo>
                    <a:pt x="525017" y="146788"/>
                    <a:pt x="505732" y="146788"/>
                    <a:pt x="485977" y="146788"/>
                  </a:cubicBezTo>
                  <a:cubicBezTo>
                    <a:pt x="436118" y="146788"/>
                    <a:pt x="384849" y="146788"/>
                    <a:pt x="334519" y="146788"/>
                  </a:cubicBezTo>
                  <a:cubicBezTo>
                    <a:pt x="309120" y="146788"/>
                    <a:pt x="286542" y="135026"/>
                    <a:pt x="272902" y="115266"/>
                  </a:cubicBezTo>
                  <a:cubicBezTo>
                    <a:pt x="259261" y="95977"/>
                    <a:pt x="255969" y="71512"/>
                    <a:pt x="263965" y="48929"/>
                  </a:cubicBezTo>
                  <a:cubicBezTo>
                    <a:pt x="274783" y="18819"/>
                    <a:pt x="302064" y="0"/>
                    <a:pt x="335460" y="0"/>
                  </a:cubicBezTo>
                  <a:cubicBezTo>
                    <a:pt x="415422" y="0"/>
                    <a:pt x="495384" y="0"/>
                    <a:pt x="575346" y="0"/>
                  </a:cubicBezTo>
                  <a:lnTo>
                    <a:pt x="663775" y="0"/>
                  </a:lnTo>
                  <a:cubicBezTo>
                    <a:pt x="669890" y="0"/>
                    <a:pt x="675534" y="0"/>
                    <a:pt x="681649" y="0"/>
                  </a:cubicBezTo>
                  <a:cubicBezTo>
                    <a:pt x="694819" y="0"/>
                    <a:pt x="708460" y="0"/>
                    <a:pt x="722100" y="0"/>
                  </a:cubicBezTo>
                  <a:cubicBezTo>
                    <a:pt x="763963" y="471"/>
                    <a:pt x="795948" y="31992"/>
                    <a:pt x="795948" y="73394"/>
                  </a:cubicBezTo>
                  <a:cubicBezTo>
                    <a:pt x="796418" y="195717"/>
                    <a:pt x="796418" y="323216"/>
                    <a:pt x="795948" y="462006"/>
                  </a:cubicBezTo>
                  <a:cubicBezTo>
                    <a:pt x="795948" y="482236"/>
                    <a:pt x="787951" y="501055"/>
                    <a:pt x="774311" y="514699"/>
                  </a:cubicBezTo>
                  <a:cubicBezTo>
                    <a:pt x="760670" y="528343"/>
                    <a:pt x="741856" y="535870"/>
                    <a:pt x="722571" y="535870"/>
                  </a:cubicBezTo>
                  <a:cubicBezTo>
                    <a:pt x="681649" y="535400"/>
                    <a:pt x="649664" y="502937"/>
                    <a:pt x="649194" y="461535"/>
                  </a:cubicBezTo>
                  <a:cubicBezTo>
                    <a:pt x="649194" y="410724"/>
                    <a:pt x="649194" y="359442"/>
                    <a:pt x="649194" y="309572"/>
                  </a:cubicBezTo>
                  <a:cubicBezTo>
                    <a:pt x="649194" y="289812"/>
                    <a:pt x="649194" y="270523"/>
                    <a:pt x="649194" y="250763"/>
                  </a:cubicBezTo>
                  <a:lnTo>
                    <a:pt x="549476" y="350503"/>
                  </a:lnTo>
                  <a:cubicBezTo>
                    <a:pt x="412130" y="487882"/>
                    <a:pt x="270550" y="629494"/>
                    <a:pt x="130851" y="769225"/>
                  </a:cubicBezTo>
                  <a:cubicBezTo>
                    <a:pt x="112978" y="786633"/>
                    <a:pt x="93693" y="795572"/>
                    <a:pt x="73937" y="795572"/>
                  </a:cubicBezTo>
                  <a:close/>
                  <a:moveTo>
                    <a:pt x="561706" y="129851"/>
                  </a:moveTo>
                  <a:lnTo>
                    <a:pt x="566410" y="129851"/>
                  </a:lnTo>
                  <a:lnTo>
                    <a:pt x="574876" y="143965"/>
                  </a:lnTo>
                  <a:lnTo>
                    <a:pt x="568761" y="148670"/>
                  </a:lnTo>
                  <a:cubicBezTo>
                    <a:pt x="567350" y="149611"/>
                    <a:pt x="566410" y="150552"/>
                    <a:pt x="564998" y="151493"/>
                  </a:cubicBezTo>
                  <a:cubicBezTo>
                    <a:pt x="562647" y="153375"/>
                    <a:pt x="560295" y="154786"/>
                    <a:pt x="558884" y="156668"/>
                  </a:cubicBezTo>
                  <a:cubicBezTo>
                    <a:pt x="386260" y="329332"/>
                    <a:pt x="213636" y="501996"/>
                    <a:pt x="40541" y="674660"/>
                  </a:cubicBezTo>
                  <a:lnTo>
                    <a:pt x="38660" y="676542"/>
                  </a:lnTo>
                  <a:cubicBezTo>
                    <a:pt x="35367" y="679835"/>
                    <a:pt x="32545" y="682658"/>
                    <a:pt x="30193" y="685481"/>
                  </a:cubicBezTo>
                  <a:cubicBezTo>
                    <a:pt x="17493" y="700536"/>
                    <a:pt x="13260" y="720296"/>
                    <a:pt x="19375" y="739115"/>
                  </a:cubicBezTo>
                  <a:cubicBezTo>
                    <a:pt x="25019" y="757463"/>
                    <a:pt x="40071" y="771107"/>
                    <a:pt x="58886" y="776282"/>
                  </a:cubicBezTo>
                  <a:cubicBezTo>
                    <a:pt x="80522" y="781928"/>
                    <a:pt x="99337" y="775812"/>
                    <a:pt x="117681" y="757463"/>
                  </a:cubicBezTo>
                  <a:cubicBezTo>
                    <a:pt x="256909" y="617733"/>
                    <a:pt x="398960" y="476120"/>
                    <a:pt x="536306" y="338741"/>
                  </a:cubicBezTo>
                  <a:lnTo>
                    <a:pt x="639316" y="235708"/>
                  </a:lnTo>
                  <a:cubicBezTo>
                    <a:pt x="641668" y="233355"/>
                    <a:pt x="643549" y="231473"/>
                    <a:pt x="646372" y="229121"/>
                  </a:cubicBezTo>
                  <a:lnTo>
                    <a:pt x="665656" y="210772"/>
                  </a:lnTo>
                  <a:lnTo>
                    <a:pt x="665656" y="246528"/>
                  </a:lnTo>
                  <a:cubicBezTo>
                    <a:pt x="665656" y="267700"/>
                    <a:pt x="665656" y="288871"/>
                    <a:pt x="665656" y="310043"/>
                  </a:cubicBezTo>
                  <a:cubicBezTo>
                    <a:pt x="665656" y="359913"/>
                    <a:pt x="665656" y="411194"/>
                    <a:pt x="665656" y="462006"/>
                  </a:cubicBezTo>
                  <a:cubicBezTo>
                    <a:pt x="665656" y="493998"/>
                    <a:pt x="690586" y="518933"/>
                    <a:pt x="721630" y="519403"/>
                  </a:cubicBezTo>
                  <a:cubicBezTo>
                    <a:pt x="721630" y="519403"/>
                    <a:pt x="721630" y="519403"/>
                    <a:pt x="722100" y="519403"/>
                  </a:cubicBezTo>
                  <a:cubicBezTo>
                    <a:pt x="737152" y="519403"/>
                    <a:pt x="750793" y="513758"/>
                    <a:pt x="761611" y="503407"/>
                  </a:cubicBezTo>
                  <a:cubicBezTo>
                    <a:pt x="772429" y="492586"/>
                    <a:pt x="778074" y="478472"/>
                    <a:pt x="778074" y="462947"/>
                  </a:cubicBezTo>
                  <a:cubicBezTo>
                    <a:pt x="778544" y="323686"/>
                    <a:pt x="778074" y="196658"/>
                    <a:pt x="778074" y="74335"/>
                  </a:cubicBezTo>
                  <a:cubicBezTo>
                    <a:pt x="778074" y="42813"/>
                    <a:pt x="753615" y="18349"/>
                    <a:pt x="721160" y="17878"/>
                  </a:cubicBezTo>
                  <a:cubicBezTo>
                    <a:pt x="707989" y="17878"/>
                    <a:pt x="694349" y="17878"/>
                    <a:pt x="681179" y="17878"/>
                  </a:cubicBezTo>
                  <a:cubicBezTo>
                    <a:pt x="675064" y="17878"/>
                    <a:pt x="669419" y="17878"/>
                    <a:pt x="663305" y="17878"/>
                  </a:cubicBezTo>
                  <a:lnTo>
                    <a:pt x="574876" y="17878"/>
                  </a:lnTo>
                  <a:cubicBezTo>
                    <a:pt x="494914" y="17878"/>
                    <a:pt x="414952" y="17878"/>
                    <a:pt x="334990" y="17878"/>
                  </a:cubicBezTo>
                  <a:cubicBezTo>
                    <a:pt x="309120" y="17878"/>
                    <a:pt x="287953" y="32463"/>
                    <a:pt x="279957" y="55516"/>
                  </a:cubicBezTo>
                  <a:cubicBezTo>
                    <a:pt x="273842" y="72923"/>
                    <a:pt x="276194" y="91272"/>
                    <a:pt x="286542" y="106327"/>
                  </a:cubicBezTo>
                  <a:cubicBezTo>
                    <a:pt x="297361" y="121853"/>
                    <a:pt x="314764" y="130321"/>
                    <a:pt x="334519" y="130321"/>
                  </a:cubicBezTo>
                  <a:cubicBezTo>
                    <a:pt x="384849" y="130321"/>
                    <a:pt x="436118" y="130321"/>
                    <a:pt x="485977" y="130321"/>
                  </a:cubicBezTo>
                  <a:cubicBezTo>
                    <a:pt x="507144" y="130321"/>
                    <a:pt x="528780" y="130321"/>
                    <a:pt x="549947" y="130321"/>
                  </a:cubicBezTo>
                  <a:lnTo>
                    <a:pt x="561706" y="130321"/>
                  </a:lnTo>
                  <a:close/>
                </a:path>
              </a:pathLst>
            </a:custGeom>
            <a:solidFill>
              <a:srgbClr val="000000"/>
            </a:solidFill>
            <a:ln w="46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162379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pl-PL" dirty="0"/>
              <a:t>Ochrona bioróżnorodności</a:t>
            </a:r>
          </a:p>
        </p:txBody>
      </p:sp>
      <p:sp>
        <p:nvSpPr>
          <p:cNvPr id="420" name="Google Shape;420;p18"/>
          <p:cNvSpPr txBox="1">
            <a:spLocks noGrp="1"/>
          </p:cNvSpPr>
          <p:nvPr>
            <p:ph type="body" idx="2"/>
          </p:nvPr>
        </p:nvSpPr>
        <p:spPr>
          <a:xfrm>
            <a:off x="4336141" y="1302150"/>
            <a:ext cx="7129387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sz="1800" dirty="0"/>
              <a:t>Dążąc do ochrony 30% obszarów lądowych i morskich UE, tworzy środowisko sprzyjające praktykom agroekologicznym, które rozwijają się i przyczyniają się do bioróżnorodności.</a:t>
            </a:r>
          </a:p>
        </p:txBody>
      </p:sp>
      <p:sp>
        <p:nvSpPr>
          <p:cNvPr id="421" name="Google Shape;421;p18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pl-PL" dirty="0"/>
              <a:t>1</a:t>
            </a:r>
          </a:p>
        </p:txBody>
      </p:sp>
      <p:pic>
        <p:nvPicPr>
          <p:cNvPr id="422" name="Google Shape;422;p18" descr="Field of sunflowers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9" y="188180"/>
            <a:ext cx="3354094" cy="59238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423" name="Google Shape;423;p18"/>
          <p:cNvSpPr txBox="1">
            <a:spLocks noGrp="1"/>
          </p:cNvSpPr>
          <p:nvPr>
            <p:ph type="body" idx="5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pl-PL" dirty="0"/>
              <a:t>Przywracanie ekosystemów</a:t>
            </a:r>
          </a:p>
        </p:txBody>
      </p:sp>
      <p:sp>
        <p:nvSpPr>
          <p:cNvPr id="424" name="Google Shape;424;p18"/>
          <p:cNvSpPr txBox="1">
            <a:spLocks noGrp="1"/>
          </p:cNvSpPr>
          <p:nvPr>
            <p:ph type="body" idx="6"/>
          </p:nvPr>
        </p:nvSpPr>
        <p:spPr>
          <a:xfrm>
            <a:off x="4336141" y="3189659"/>
            <a:ext cx="7129386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sz="1800" dirty="0"/>
              <a:t>Strategia obejmuje plany odbudowy zdegradowanych ekosystemów, w tym gruntów rolnych, co jest zgodne z agroekologicznymi zasadami zwiększania usług ekosystemowych i odporności.</a:t>
            </a:r>
          </a:p>
        </p:txBody>
      </p:sp>
      <p:sp>
        <p:nvSpPr>
          <p:cNvPr id="425" name="Google Shape;425;p18"/>
          <p:cNvSpPr txBox="1">
            <a:spLocks noGrp="1"/>
          </p:cNvSpPr>
          <p:nvPr>
            <p:ph type="body" idx="7"/>
          </p:nvPr>
        </p:nvSpPr>
        <p:spPr>
          <a:xfrm>
            <a:off x="3679524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pl-PL" dirty="0"/>
              <a:t>2</a:t>
            </a:r>
          </a:p>
        </p:txBody>
      </p:sp>
      <p:sp>
        <p:nvSpPr>
          <p:cNvPr id="426" name="Google Shape;426;p18"/>
          <p:cNvSpPr txBox="1">
            <a:spLocks noGrp="1"/>
          </p:cNvSpPr>
          <p:nvPr>
            <p:ph type="body" idx="8"/>
          </p:nvPr>
        </p:nvSpPr>
        <p:spPr>
          <a:xfrm>
            <a:off x="4447310" y="4633833"/>
            <a:ext cx="7043158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None/>
            </a:pPr>
            <a:r>
              <a:rPr lang="pl-PL" dirty="0"/>
              <a:t>Integracja bioróżnorodności w praktykach rolniczych</a:t>
            </a:r>
          </a:p>
        </p:txBody>
      </p:sp>
      <p:sp>
        <p:nvSpPr>
          <p:cNvPr id="427" name="Google Shape;427;p18"/>
          <p:cNvSpPr txBox="1">
            <a:spLocks noGrp="1"/>
          </p:cNvSpPr>
          <p:nvPr>
            <p:ph type="body" idx="9"/>
          </p:nvPr>
        </p:nvSpPr>
        <p:spPr>
          <a:xfrm>
            <a:off x="4351639" y="5091176"/>
            <a:ext cx="7129386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pl-PL" sz="1800" dirty="0"/>
              <a:t>Strategia promuje uwzględnianie bioróżnorodności w praktykach i metodach rolniczych, które wspierają ochronę siedlisk i różnorodność gatunków, podobnie jak agroekologia.</a:t>
            </a:r>
          </a:p>
        </p:txBody>
      </p:sp>
      <p:sp>
        <p:nvSpPr>
          <p:cNvPr id="428" name="Google Shape;428;p18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</a:pPr>
            <a:r>
              <a:rPr lang="pl-PL" dirty="0"/>
              <a:t>3</a:t>
            </a:r>
          </a:p>
        </p:txBody>
      </p:sp>
      <p:sp>
        <p:nvSpPr>
          <p:cNvPr id="429" name="Google Shape;429;p18"/>
          <p:cNvSpPr txBox="1"/>
          <p:nvPr/>
        </p:nvSpPr>
        <p:spPr>
          <a:xfrm>
            <a:off x="251813" y="326279"/>
            <a:ext cx="2836062" cy="62324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Strategia na rzecz bioróżnorodności 2030 </a:t>
            </a:r>
            <a:r>
              <a:rPr lang="pl-PL" sz="21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jest częścią zobowiązania UE do PRZECIWDZIAŁANIA UTRACIE RÓŻNORODNOŚCI BIOLOGICZNEJ i budowania zdrowego i odpornego środowiska. Jest ona ściśle powiązana z praktykami rolniczymi, biorąc pod uwagę znaczący wpływ rolnictwa na ekosystemy.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60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Strategia wspiera Agroekologię poprzez: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451D753A-E4E2-C2D5-7A82-5D088AA41A2A}"/>
              </a:ext>
            </a:extLst>
          </p:cNvPr>
          <p:cNvGrpSpPr/>
          <p:nvPr/>
        </p:nvGrpSpPr>
        <p:grpSpPr>
          <a:xfrm rot="2193605">
            <a:off x="2933275" y="5352346"/>
            <a:ext cx="712051" cy="767298"/>
            <a:chOff x="6084669" y="2147938"/>
            <a:chExt cx="812877" cy="798534"/>
          </a:xfrm>
          <a:solidFill>
            <a:srgbClr val="75A949"/>
          </a:solidFill>
        </p:grpSpPr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7164B282-507F-66D8-7825-D082CD2C814A}"/>
                </a:ext>
              </a:extLst>
            </p:cNvPr>
            <p:cNvSpPr/>
            <p:nvPr/>
          </p:nvSpPr>
          <p:spPr>
            <a:xfrm>
              <a:off x="6084669" y="2147938"/>
              <a:ext cx="777967" cy="778154"/>
            </a:xfrm>
            <a:custGeom>
              <a:avLst/>
              <a:gdLst>
                <a:gd name="connsiteX0" fmla="*/ 552310 w 777967"/>
                <a:gd name="connsiteY0" fmla="*/ 129851 h 778154"/>
                <a:gd name="connsiteX1" fmla="*/ 540080 w 777967"/>
                <a:gd name="connsiteY1" fmla="*/ 129851 h 778154"/>
                <a:gd name="connsiteX2" fmla="*/ 324653 w 777967"/>
                <a:gd name="connsiteY2" fmla="*/ 129851 h 778154"/>
                <a:gd name="connsiteX3" fmla="*/ 262095 w 777967"/>
                <a:gd name="connsiteY3" fmla="*/ 43284 h 778154"/>
                <a:gd name="connsiteX4" fmla="*/ 325594 w 777967"/>
                <a:gd name="connsiteY4" fmla="*/ 0 h 778154"/>
                <a:gd name="connsiteX5" fmla="*/ 653909 w 777967"/>
                <a:gd name="connsiteY5" fmla="*/ 0 h 778154"/>
                <a:gd name="connsiteX6" fmla="*/ 712234 w 777967"/>
                <a:gd name="connsiteY6" fmla="*/ 0 h 778154"/>
                <a:gd name="connsiteX7" fmla="*/ 777615 w 777967"/>
                <a:gd name="connsiteY7" fmla="*/ 64925 h 778154"/>
                <a:gd name="connsiteX8" fmla="*/ 777615 w 777967"/>
                <a:gd name="connsiteY8" fmla="*/ 453537 h 778154"/>
                <a:gd name="connsiteX9" fmla="*/ 712704 w 777967"/>
                <a:gd name="connsiteY9" fmla="*/ 518933 h 778154"/>
                <a:gd name="connsiteX10" fmla="*/ 648264 w 777967"/>
                <a:gd name="connsiteY10" fmla="*/ 453067 h 778154"/>
                <a:gd name="connsiteX11" fmla="*/ 648264 w 777967"/>
                <a:gd name="connsiteY11" fmla="*/ 237589 h 778154"/>
                <a:gd name="connsiteX12" fmla="*/ 648264 w 777967"/>
                <a:gd name="connsiteY12" fmla="*/ 222064 h 778154"/>
                <a:gd name="connsiteX13" fmla="*/ 636505 w 777967"/>
                <a:gd name="connsiteY13" fmla="*/ 233355 h 778154"/>
                <a:gd name="connsiteX14" fmla="*/ 115341 w 777967"/>
                <a:gd name="connsiteY14" fmla="*/ 754641 h 778154"/>
                <a:gd name="connsiteX15" fmla="*/ 48549 w 777967"/>
                <a:gd name="connsiteY15" fmla="*/ 775812 h 778154"/>
                <a:gd name="connsiteX16" fmla="*/ 15623 w 777967"/>
                <a:gd name="connsiteY16" fmla="*/ 671367 h 778154"/>
                <a:gd name="connsiteX17" fmla="*/ 26442 w 777967"/>
                <a:gd name="connsiteY17" fmla="*/ 660075 h 778154"/>
                <a:gd name="connsiteX18" fmla="*/ 544784 w 777967"/>
                <a:gd name="connsiteY18" fmla="*/ 142083 h 778154"/>
                <a:gd name="connsiteX19" fmla="*/ 555602 w 777967"/>
                <a:gd name="connsiteY19" fmla="*/ 133615 h 778154"/>
                <a:gd name="connsiteX20" fmla="*/ 552310 w 777967"/>
                <a:gd name="connsiteY20" fmla="*/ 129851 h 77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967" h="778154">
                  <a:moveTo>
                    <a:pt x="552310" y="129851"/>
                  </a:moveTo>
                  <a:cubicBezTo>
                    <a:pt x="548077" y="129851"/>
                    <a:pt x="544314" y="129851"/>
                    <a:pt x="540080" y="129851"/>
                  </a:cubicBezTo>
                  <a:cubicBezTo>
                    <a:pt x="468114" y="129851"/>
                    <a:pt x="396619" y="129851"/>
                    <a:pt x="324653" y="129851"/>
                  </a:cubicBezTo>
                  <a:cubicBezTo>
                    <a:pt x="278087" y="129851"/>
                    <a:pt x="247043" y="86097"/>
                    <a:pt x="262095" y="43284"/>
                  </a:cubicBezTo>
                  <a:cubicBezTo>
                    <a:pt x="271502" y="16937"/>
                    <a:pt x="295491" y="0"/>
                    <a:pt x="325594" y="0"/>
                  </a:cubicBezTo>
                  <a:cubicBezTo>
                    <a:pt x="435189" y="0"/>
                    <a:pt x="544314" y="0"/>
                    <a:pt x="653909" y="0"/>
                  </a:cubicBezTo>
                  <a:cubicBezTo>
                    <a:pt x="673194" y="0"/>
                    <a:pt x="692479" y="0"/>
                    <a:pt x="712234" y="0"/>
                  </a:cubicBezTo>
                  <a:cubicBezTo>
                    <a:pt x="749393" y="471"/>
                    <a:pt x="777615" y="27758"/>
                    <a:pt x="777615" y="64925"/>
                  </a:cubicBezTo>
                  <a:cubicBezTo>
                    <a:pt x="778085" y="194306"/>
                    <a:pt x="778085" y="324157"/>
                    <a:pt x="777615" y="453537"/>
                  </a:cubicBezTo>
                  <a:cubicBezTo>
                    <a:pt x="777615" y="490234"/>
                    <a:pt x="748452" y="518933"/>
                    <a:pt x="712704" y="518933"/>
                  </a:cubicBezTo>
                  <a:cubicBezTo>
                    <a:pt x="676957" y="518933"/>
                    <a:pt x="648264" y="490234"/>
                    <a:pt x="648264" y="453067"/>
                  </a:cubicBezTo>
                  <a:cubicBezTo>
                    <a:pt x="647794" y="381084"/>
                    <a:pt x="648264" y="309572"/>
                    <a:pt x="648264" y="237589"/>
                  </a:cubicBezTo>
                  <a:cubicBezTo>
                    <a:pt x="648264" y="233355"/>
                    <a:pt x="648264" y="229121"/>
                    <a:pt x="648264" y="222064"/>
                  </a:cubicBezTo>
                  <a:cubicBezTo>
                    <a:pt x="643090" y="226769"/>
                    <a:pt x="639798" y="230062"/>
                    <a:pt x="636505" y="233355"/>
                  </a:cubicBezTo>
                  <a:cubicBezTo>
                    <a:pt x="462941" y="406960"/>
                    <a:pt x="288905" y="581036"/>
                    <a:pt x="115341" y="754641"/>
                  </a:cubicBezTo>
                  <a:cubicBezTo>
                    <a:pt x="96526" y="773460"/>
                    <a:pt x="74889" y="782869"/>
                    <a:pt x="48549" y="775812"/>
                  </a:cubicBezTo>
                  <a:cubicBezTo>
                    <a:pt x="1983" y="763580"/>
                    <a:pt x="-15421" y="708064"/>
                    <a:pt x="15623" y="671367"/>
                  </a:cubicBezTo>
                  <a:cubicBezTo>
                    <a:pt x="18916" y="667132"/>
                    <a:pt x="22679" y="663839"/>
                    <a:pt x="26442" y="660075"/>
                  </a:cubicBezTo>
                  <a:cubicBezTo>
                    <a:pt x="199066" y="487411"/>
                    <a:pt x="371690" y="314747"/>
                    <a:pt x="544784" y="142083"/>
                  </a:cubicBezTo>
                  <a:cubicBezTo>
                    <a:pt x="548077" y="138790"/>
                    <a:pt x="551840" y="136438"/>
                    <a:pt x="555602" y="133615"/>
                  </a:cubicBezTo>
                  <a:cubicBezTo>
                    <a:pt x="553721" y="132203"/>
                    <a:pt x="552780" y="131262"/>
                    <a:pt x="552310" y="129851"/>
                  </a:cubicBezTo>
                  <a:close/>
                </a:path>
              </a:pathLst>
            </a:custGeom>
            <a:grpFill/>
            <a:ln w="46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8" name="Freeform 94">
              <a:extLst>
                <a:ext uri="{FF2B5EF4-FFF2-40B4-BE49-F238E27FC236}">
                  <a16:creationId xmlns:a16="http://schemas.microsoft.com/office/drawing/2014/main" id="{B77FBECA-7B7E-E763-CCA5-A35AB44D2811}"/>
                </a:ext>
              </a:extLst>
            </p:cNvPr>
            <p:cNvSpPr/>
            <p:nvPr/>
          </p:nvSpPr>
          <p:spPr>
            <a:xfrm>
              <a:off x="6101246" y="2150901"/>
              <a:ext cx="796300" cy="795571"/>
            </a:xfrm>
            <a:custGeom>
              <a:avLst/>
              <a:gdLst>
                <a:gd name="connsiteX0" fmla="*/ 73937 w 796300"/>
                <a:gd name="connsiteY0" fmla="*/ 795572 h 795571"/>
                <a:gd name="connsiteX1" fmla="*/ 55123 w 796300"/>
                <a:gd name="connsiteY1" fmla="*/ 793219 h 795571"/>
                <a:gd name="connsiteX2" fmla="*/ 3382 w 796300"/>
                <a:gd name="connsiteY2" fmla="*/ 744761 h 795571"/>
                <a:gd name="connsiteX3" fmla="*/ 17493 w 796300"/>
                <a:gd name="connsiteY3" fmla="*/ 674660 h 795571"/>
                <a:gd name="connsiteX4" fmla="*/ 27371 w 796300"/>
                <a:gd name="connsiteY4" fmla="*/ 664310 h 795571"/>
                <a:gd name="connsiteX5" fmla="*/ 29253 w 796300"/>
                <a:gd name="connsiteY5" fmla="*/ 662428 h 795571"/>
                <a:gd name="connsiteX6" fmla="*/ 544773 w 796300"/>
                <a:gd name="connsiteY6" fmla="*/ 146788 h 795571"/>
                <a:gd name="connsiteX7" fmla="*/ 485977 w 796300"/>
                <a:gd name="connsiteY7" fmla="*/ 146788 h 795571"/>
                <a:gd name="connsiteX8" fmla="*/ 334519 w 796300"/>
                <a:gd name="connsiteY8" fmla="*/ 146788 h 795571"/>
                <a:gd name="connsiteX9" fmla="*/ 272902 w 796300"/>
                <a:gd name="connsiteY9" fmla="*/ 115266 h 795571"/>
                <a:gd name="connsiteX10" fmla="*/ 263965 w 796300"/>
                <a:gd name="connsiteY10" fmla="*/ 48929 h 795571"/>
                <a:gd name="connsiteX11" fmla="*/ 335460 w 796300"/>
                <a:gd name="connsiteY11" fmla="*/ 0 h 795571"/>
                <a:gd name="connsiteX12" fmla="*/ 575346 w 796300"/>
                <a:gd name="connsiteY12" fmla="*/ 0 h 795571"/>
                <a:gd name="connsiteX13" fmla="*/ 663775 w 796300"/>
                <a:gd name="connsiteY13" fmla="*/ 0 h 795571"/>
                <a:gd name="connsiteX14" fmla="*/ 681649 w 796300"/>
                <a:gd name="connsiteY14" fmla="*/ 0 h 795571"/>
                <a:gd name="connsiteX15" fmla="*/ 722100 w 796300"/>
                <a:gd name="connsiteY15" fmla="*/ 0 h 795571"/>
                <a:gd name="connsiteX16" fmla="*/ 795948 w 796300"/>
                <a:gd name="connsiteY16" fmla="*/ 73394 h 795571"/>
                <a:gd name="connsiteX17" fmla="*/ 795948 w 796300"/>
                <a:gd name="connsiteY17" fmla="*/ 462006 h 795571"/>
                <a:gd name="connsiteX18" fmla="*/ 774311 w 796300"/>
                <a:gd name="connsiteY18" fmla="*/ 514699 h 795571"/>
                <a:gd name="connsiteX19" fmla="*/ 722571 w 796300"/>
                <a:gd name="connsiteY19" fmla="*/ 535870 h 795571"/>
                <a:gd name="connsiteX20" fmla="*/ 649194 w 796300"/>
                <a:gd name="connsiteY20" fmla="*/ 461535 h 795571"/>
                <a:gd name="connsiteX21" fmla="*/ 649194 w 796300"/>
                <a:gd name="connsiteY21" fmla="*/ 309572 h 795571"/>
                <a:gd name="connsiteX22" fmla="*/ 649194 w 796300"/>
                <a:gd name="connsiteY22" fmla="*/ 250763 h 795571"/>
                <a:gd name="connsiteX23" fmla="*/ 549476 w 796300"/>
                <a:gd name="connsiteY23" fmla="*/ 350503 h 795571"/>
                <a:gd name="connsiteX24" fmla="*/ 130851 w 796300"/>
                <a:gd name="connsiteY24" fmla="*/ 769225 h 795571"/>
                <a:gd name="connsiteX25" fmla="*/ 73937 w 796300"/>
                <a:gd name="connsiteY25" fmla="*/ 795572 h 795571"/>
                <a:gd name="connsiteX26" fmla="*/ 561706 w 796300"/>
                <a:gd name="connsiteY26" fmla="*/ 129851 h 795571"/>
                <a:gd name="connsiteX27" fmla="*/ 566410 w 796300"/>
                <a:gd name="connsiteY27" fmla="*/ 129851 h 795571"/>
                <a:gd name="connsiteX28" fmla="*/ 574876 w 796300"/>
                <a:gd name="connsiteY28" fmla="*/ 143965 h 795571"/>
                <a:gd name="connsiteX29" fmla="*/ 568761 w 796300"/>
                <a:gd name="connsiteY29" fmla="*/ 148670 h 795571"/>
                <a:gd name="connsiteX30" fmla="*/ 564998 w 796300"/>
                <a:gd name="connsiteY30" fmla="*/ 151493 h 795571"/>
                <a:gd name="connsiteX31" fmla="*/ 558884 w 796300"/>
                <a:gd name="connsiteY31" fmla="*/ 156668 h 795571"/>
                <a:gd name="connsiteX32" fmla="*/ 40541 w 796300"/>
                <a:gd name="connsiteY32" fmla="*/ 674660 h 795571"/>
                <a:gd name="connsiteX33" fmla="*/ 38660 w 796300"/>
                <a:gd name="connsiteY33" fmla="*/ 676542 h 795571"/>
                <a:gd name="connsiteX34" fmla="*/ 30193 w 796300"/>
                <a:gd name="connsiteY34" fmla="*/ 685481 h 795571"/>
                <a:gd name="connsiteX35" fmla="*/ 19375 w 796300"/>
                <a:gd name="connsiteY35" fmla="*/ 739115 h 795571"/>
                <a:gd name="connsiteX36" fmla="*/ 58886 w 796300"/>
                <a:gd name="connsiteY36" fmla="*/ 776282 h 795571"/>
                <a:gd name="connsiteX37" fmla="*/ 117681 w 796300"/>
                <a:gd name="connsiteY37" fmla="*/ 757463 h 795571"/>
                <a:gd name="connsiteX38" fmla="*/ 536306 w 796300"/>
                <a:gd name="connsiteY38" fmla="*/ 338741 h 795571"/>
                <a:gd name="connsiteX39" fmla="*/ 639316 w 796300"/>
                <a:gd name="connsiteY39" fmla="*/ 235708 h 795571"/>
                <a:gd name="connsiteX40" fmla="*/ 646372 w 796300"/>
                <a:gd name="connsiteY40" fmla="*/ 229121 h 795571"/>
                <a:gd name="connsiteX41" fmla="*/ 665656 w 796300"/>
                <a:gd name="connsiteY41" fmla="*/ 210772 h 795571"/>
                <a:gd name="connsiteX42" fmla="*/ 665656 w 796300"/>
                <a:gd name="connsiteY42" fmla="*/ 246528 h 795571"/>
                <a:gd name="connsiteX43" fmla="*/ 665656 w 796300"/>
                <a:gd name="connsiteY43" fmla="*/ 310043 h 795571"/>
                <a:gd name="connsiteX44" fmla="*/ 665656 w 796300"/>
                <a:gd name="connsiteY44" fmla="*/ 462006 h 795571"/>
                <a:gd name="connsiteX45" fmla="*/ 721630 w 796300"/>
                <a:gd name="connsiteY45" fmla="*/ 519403 h 795571"/>
                <a:gd name="connsiteX46" fmla="*/ 722100 w 796300"/>
                <a:gd name="connsiteY46" fmla="*/ 519403 h 795571"/>
                <a:gd name="connsiteX47" fmla="*/ 761611 w 796300"/>
                <a:gd name="connsiteY47" fmla="*/ 503407 h 795571"/>
                <a:gd name="connsiteX48" fmla="*/ 778074 w 796300"/>
                <a:gd name="connsiteY48" fmla="*/ 462947 h 795571"/>
                <a:gd name="connsiteX49" fmla="*/ 778074 w 796300"/>
                <a:gd name="connsiteY49" fmla="*/ 74335 h 795571"/>
                <a:gd name="connsiteX50" fmla="*/ 721160 w 796300"/>
                <a:gd name="connsiteY50" fmla="*/ 17878 h 795571"/>
                <a:gd name="connsiteX51" fmla="*/ 681179 w 796300"/>
                <a:gd name="connsiteY51" fmla="*/ 17878 h 795571"/>
                <a:gd name="connsiteX52" fmla="*/ 663305 w 796300"/>
                <a:gd name="connsiteY52" fmla="*/ 17878 h 795571"/>
                <a:gd name="connsiteX53" fmla="*/ 574876 w 796300"/>
                <a:gd name="connsiteY53" fmla="*/ 17878 h 795571"/>
                <a:gd name="connsiteX54" fmla="*/ 334990 w 796300"/>
                <a:gd name="connsiteY54" fmla="*/ 17878 h 795571"/>
                <a:gd name="connsiteX55" fmla="*/ 279957 w 796300"/>
                <a:gd name="connsiteY55" fmla="*/ 55516 h 795571"/>
                <a:gd name="connsiteX56" fmla="*/ 286542 w 796300"/>
                <a:gd name="connsiteY56" fmla="*/ 106327 h 795571"/>
                <a:gd name="connsiteX57" fmla="*/ 334519 w 796300"/>
                <a:gd name="connsiteY57" fmla="*/ 130321 h 795571"/>
                <a:gd name="connsiteX58" fmla="*/ 485977 w 796300"/>
                <a:gd name="connsiteY58" fmla="*/ 130321 h 795571"/>
                <a:gd name="connsiteX59" fmla="*/ 549947 w 796300"/>
                <a:gd name="connsiteY59" fmla="*/ 130321 h 795571"/>
                <a:gd name="connsiteX60" fmla="*/ 561706 w 796300"/>
                <a:gd name="connsiteY60" fmla="*/ 130321 h 79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96300" h="795571">
                  <a:moveTo>
                    <a:pt x="73937" y="795572"/>
                  </a:moveTo>
                  <a:cubicBezTo>
                    <a:pt x="67822" y="795572"/>
                    <a:pt x="61237" y="794631"/>
                    <a:pt x="55123" y="793219"/>
                  </a:cubicBezTo>
                  <a:cubicBezTo>
                    <a:pt x="30664" y="786633"/>
                    <a:pt x="11379" y="768755"/>
                    <a:pt x="3382" y="744761"/>
                  </a:cubicBezTo>
                  <a:cubicBezTo>
                    <a:pt x="-4143" y="720766"/>
                    <a:pt x="1031" y="694420"/>
                    <a:pt x="17493" y="674660"/>
                  </a:cubicBezTo>
                  <a:cubicBezTo>
                    <a:pt x="20786" y="670896"/>
                    <a:pt x="24079" y="667603"/>
                    <a:pt x="27371" y="664310"/>
                  </a:cubicBezTo>
                  <a:lnTo>
                    <a:pt x="29253" y="662428"/>
                  </a:lnTo>
                  <a:cubicBezTo>
                    <a:pt x="200936" y="490705"/>
                    <a:pt x="372619" y="318981"/>
                    <a:pt x="544773" y="146788"/>
                  </a:cubicBezTo>
                  <a:cubicBezTo>
                    <a:pt x="525017" y="146788"/>
                    <a:pt x="505732" y="146788"/>
                    <a:pt x="485977" y="146788"/>
                  </a:cubicBezTo>
                  <a:cubicBezTo>
                    <a:pt x="436118" y="146788"/>
                    <a:pt x="384849" y="146788"/>
                    <a:pt x="334519" y="146788"/>
                  </a:cubicBezTo>
                  <a:cubicBezTo>
                    <a:pt x="309120" y="146788"/>
                    <a:pt x="286542" y="135026"/>
                    <a:pt x="272902" y="115266"/>
                  </a:cubicBezTo>
                  <a:cubicBezTo>
                    <a:pt x="259261" y="95977"/>
                    <a:pt x="255969" y="71512"/>
                    <a:pt x="263965" y="48929"/>
                  </a:cubicBezTo>
                  <a:cubicBezTo>
                    <a:pt x="274783" y="18819"/>
                    <a:pt x="302064" y="0"/>
                    <a:pt x="335460" y="0"/>
                  </a:cubicBezTo>
                  <a:cubicBezTo>
                    <a:pt x="415422" y="0"/>
                    <a:pt x="495384" y="0"/>
                    <a:pt x="575346" y="0"/>
                  </a:cubicBezTo>
                  <a:lnTo>
                    <a:pt x="663775" y="0"/>
                  </a:lnTo>
                  <a:cubicBezTo>
                    <a:pt x="669890" y="0"/>
                    <a:pt x="675534" y="0"/>
                    <a:pt x="681649" y="0"/>
                  </a:cubicBezTo>
                  <a:cubicBezTo>
                    <a:pt x="694819" y="0"/>
                    <a:pt x="708460" y="0"/>
                    <a:pt x="722100" y="0"/>
                  </a:cubicBezTo>
                  <a:cubicBezTo>
                    <a:pt x="763963" y="471"/>
                    <a:pt x="795948" y="31992"/>
                    <a:pt x="795948" y="73394"/>
                  </a:cubicBezTo>
                  <a:cubicBezTo>
                    <a:pt x="796418" y="195717"/>
                    <a:pt x="796418" y="323216"/>
                    <a:pt x="795948" y="462006"/>
                  </a:cubicBezTo>
                  <a:cubicBezTo>
                    <a:pt x="795948" y="482236"/>
                    <a:pt x="787951" y="501055"/>
                    <a:pt x="774311" y="514699"/>
                  </a:cubicBezTo>
                  <a:cubicBezTo>
                    <a:pt x="760670" y="528343"/>
                    <a:pt x="741856" y="535870"/>
                    <a:pt x="722571" y="535870"/>
                  </a:cubicBezTo>
                  <a:cubicBezTo>
                    <a:pt x="681649" y="535400"/>
                    <a:pt x="649664" y="502937"/>
                    <a:pt x="649194" y="461535"/>
                  </a:cubicBezTo>
                  <a:cubicBezTo>
                    <a:pt x="649194" y="410724"/>
                    <a:pt x="649194" y="359442"/>
                    <a:pt x="649194" y="309572"/>
                  </a:cubicBezTo>
                  <a:cubicBezTo>
                    <a:pt x="649194" y="289812"/>
                    <a:pt x="649194" y="270523"/>
                    <a:pt x="649194" y="250763"/>
                  </a:cubicBezTo>
                  <a:lnTo>
                    <a:pt x="549476" y="350503"/>
                  </a:lnTo>
                  <a:cubicBezTo>
                    <a:pt x="412130" y="487882"/>
                    <a:pt x="270550" y="629494"/>
                    <a:pt x="130851" y="769225"/>
                  </a:cubicBezTo>
                  <a:cubicBezTo>
                    <a:pt x="112978" y="786633"/>
                    <a:pt x="93693" y="795572"/>
                    <a:pt x="73937" y="795572"/>
                  </a:cubicBezTo>
                  <a:close/>
                  <a:moveTo>
                    <a:pt x="561706" y="129851"/>
                  </a:moveTo>
                  <a:lnTo>
                    <a:pt x="566410" y="129851"/>
                  </a:lnTo>
                  <a:lnTo>
                    <a:pt x="574876" y="143965"/>
                  </a:lnTo>
                  <a:lnTo>
                    <a:pt x="568761" y="148670"/>
                  </a:lnTo>
                  <a:cubicBezTo>
                    <a:pt x="567350" y="149611"/>
                    <a:pt x="566410" y="150552"/>
                    <a:pt x="564998" y="151493"/>
                  </a:cubicBezTo>
                  <a:cubicBezTo>
                    <a:pt x="562647" y="153375"/>
                    <a:pt x="560295" y="154786"/>
                    <a:pt x="558884" y="156668"/>
                  </a:cubicBezTo>
                  <a:cubicBezTo>
                    <a:pt x="386260" y="329332"/>
                    <a:pt x="213636" y="501996"/>
                    <a:pt x="40541" y="674660"/>
                  </a:cubicBezTo>
                  <a:lnTo>
                    <a:pt x="38660" y="676542"/>
                  </a:lnTo>
                  <a:cubicBezTo>
                    <a:pt x="35367" y="679835"/>
                    <a:pt x="32545" y="682658"/>
                    <a:pt x="30193" y="685481"/>
                  </a:cubicBezTo>
                  <a:cubicBezTo>
                    <a:pt x="17493" y="700536"/>
                    <a:pt x="13260" y="720296"/>
                    <a:pt x="19375" y="739115"/>
                  </a:cubicBezTo>
                  <a:cubicBezTo>
                    <a:pt x="25019" y="757463"/>
                    <a:pt x="40071" y="771107"/>
                    <a:pt x="58886" y="776282"/>
                  </a:cubicBezTo>
                  <a:cubicBezTo>
                    <a:pt x="80522" y="781928"/>
                    <a:pt x="99337" y="775812"/>
                    <a:pt x="117681" y="757463"/>
                  </a:cubicBezTo>
                  <a:cubicBezTo>
                    <a:pt x="256909" y="617733"/>
                    <a:pt x="398960" y="476120"/>
                    <a:pt x="536306" y="338741"/>
                  </a:cubicBezTo>
                  <a:lnTo>
                    <a:pt x="639316" y="235708"/>
                  </a:lnTo>
                  <a:cubicBezTo>
                    <a:pt x="641668" y="233355"/>
                    <a:pt x="643549" y="231473"/>
                    <a:pt x="646372" y="229121"/>
                  </a:cubicBezTo>
                  <a:lnTo>
                    <a:pt x="665656" y="210772"/>
                  </a:lnTo>
                  <a:lnTo>
                    <a:pt x="665656" y="246528"/>
                  </a:lnTo>
                  <a:cubicBezTo>
                    <a:pt x="665656" y="267700"/>
                    <a:pt x="665656" y="288871"/>
                    <a:pt x="665656" y="310043"/>
                  </a:cubicBezTo>
                  <a:cubicBezTo>
                    <a:pt x="665656" y="359913"/>
                    <a:pt x="665656" y="411194"/>
                    <a:pt x="665656" y="462006"/>
                  </a:cubicBezTo>
                  <a:cubicBezTo>
                    <a:pt x="665656" y="493998"/>
                    <a:pt x="690586" y="518933"/>
                    <a:pt x="721630" y="519403"/>
                  </a:cubicBezTo>
                  <a:cubicBezTo>
                    <a:pt x="721630" y="519403"/>
                    <a:pt x="721630" y="519403"/>
                    <a:pt x="722100" y="519403"/>
                  </a:cubicBezTo>
                  <a:cubicBezTo>
                    <a:pt x="737152" y="519403"/>
                    <a:pt x="750793" y="513758"/>
                    <a:pt x="761611" y="503407"/>
                  </a:cubicBezTo>
                  <a:cubicBezTo>
                    <a:pt x="772429" y="492586"/>
                    <a:pt x="778074" y="478472"/>
                    <a:pt x="778074" y="462947"/>
                  </a:cubicBezTo>
                  <a:cubicBezTo>
                    <a:pt x="778544" y="323686"/>
                    <a:pt x="778074" y="196658"/>
                    <a:pt x="778074" y="74335"/>
                  </a:cubicBezTo>
                  <a:cubicBezTo>
                    <a:pt x="778074" y="42813"/>
                    <a:pt x="753615" y="18349"/>
                    <a:pt x="721160" y="17878"/>
                  </a:cubicBezTo>
                  <a:cubicBezTo>
                    <a:pt x="707989" y="17878"/>
                    <a:pt x="694349" y="17878"/>
                    <a:pt x="681179" y="17878"/>
                  </a:cubicBezTo>
                  <a:cubicBezTo>
                    <a:pt x="675064" y="17878"/>
                    <a:pt x="669419" y="17878"/>
                    <a:pt x="663305" y="17878"/>
                  </a:cubicBezTo>
                  <a:lnTo>
                    <a:pt x="574876" y="17878"/>
                  </a:lnTo>
                  <a:cubicBezTo>
                    <a:pt x="494914" y="17878"/>
                    <a:pt x="414952" y="17878"/>
                    <a:pt x="334990" y="17878"/>
                  </a:cubicBezTo>
                  <a:cubicBezTo>
                    <a:pt x="309120" y="17878"/>
                    <a:pt x="287953" y="32463"/>
                    <a:pt x="279957" y="55516"/>
                  </a:cubicBezTo>
                  <a:cubicBezTo>
                    <a:pt x="273842" y="72923"/>
                    <a:pt x="276194" y="91272"/>
                    <a:pt x="286542" y="106327"/>
                  </a:cubicBezTo>
                  <a:cubicBezTo>
                    <a:pt x="297361" y="121853"/>
                    <a:pt x="314764" y="130321"/>
                    <a:pt x="334519" y="130321"/>
                  </a:cubicBezTo>
                  <a:cubicBezTo>
                    <a:pt x="384849" y="130321"/>
                    <a:pt x="436118" y="130321"/>
                    <a:pt x="485977" y="130321"/>
                  </a:cubicBezTo>
                  <a:cubicBezTo>
                    <a:pt x="507144" y="130321"/>
                    <a:pt x="528780" y="130321"/>
                    <a:pt x="549947" y="130321"/>
                  </a:cubicBezTo>
                  <a:lnTo>
                    <a:pt x="561706" y="130321"/>
                  </a:lnTo>
                  <a:close/>
                </a:path>
              </a:pathLst>
            </a:custGeom>
            <a:solidFill>
              <a:srgbClr val="000000"/>
            </a:solidFill>
            <a:ln w="469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6023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E6B06-E517-A44D-93E9-58E8C9D1D2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4165" y="2328178"/>
            <a:ext cx="6010480" cy="306642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 zrównoważonego rozwoju i agroekologia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186E-EEE8-784F-BE9F-48BF925F1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76744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1DAC-738A-2446-AED5-50E6EF7763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9795" y="1824106"/>
            <a:ext cx="5977054" cy="3911676"/>
          </a:xfrm>
        </p:spPr>
        <p:txBody>
          <a:bodyPr/>
          <a:lstStyle/>
          <a:p>
            <a:r>
              <a:rPr lang="pl-PL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pierwszym module omówiliśmy 10 elementów agroekologii. Ramy te zostały stworzone przez Organizację Narodów Zjednoczonych do spraw Wyżywienia i Rolnictwa (FAO), aby pomóc we wdrażaniu globalnych rewolucyjnych zmian. Tych 10 elementów jest ze sobą powiązanych i współzależnych. Nakreślają one podstawowe kwestie, kluczowe relacje, pojawiające się cechy i idealne okoliczności sprzyjające agroekologicznym przejściom w kierunku zrównoważonych systemów żywności i rolnictwa.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609859-F9E5-1140-8DE2-548E2441B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819" y="742976"/>
            <a:ext cx="6437863" cy="687967"/>
          </a:xfrm>
        </p:spPr>
        <p:txBody>
          <a:bodyPr/>
          <a:lstStyle/>
          <a:p>
            <a:r>
              <a:rPr lang="pl-PL" sz="3100" b="1" dirty="0"/>
              <a:t>Łączenie celów zrównoważonego rozwoju i agroekologii</a:t>
            </a:r>
          </a:p>
        </p:txBody>
      </p:sp>
      <p:pic>
        <p:nvPicPr>
          <p:cNvPr id="7" name="Picture Placeholder 6" descr="Young girl lifting up earth">
            <a:extLst>
              <a:ext uri="{FF2B5EF4-FFF2-40B4-BE49-F238E27FC236}">
                <a16:creationId xmlns:a16="http://schemas.microsoft.com/office/drawing/2014/main" id="{6F922B2C-B0F6-88A7-2A90-BECA6D3388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98138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2712</Words>
  <Application>Microsoft Office PowerPoint</Application>
  <PresentationFormat>Widescreen</PresentationFormat>
  <Paragraphs>194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keywords>, docId:CA655C8D2DE3E9F2157FB671BE80A2EF</cp:keywords>
  <cp:lastModifiedBy>Paula Whyte ( Momentum Consulting )</cp:lastModifiedBy>
  <cp:revision>31</cp:revision>
  <dcterms:created xsi:type="dcterms:W3CDTF">2020-10-14T13:32:04Z</dcterms:created>
  <dcterms:modified xsi:type="dcterms:W3CDTF">2024-09-02T07:48:34Z</dcterms:modified>
</cp:coreProperties>
</file>