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4286" r:id="rId2"/>
    <p:sldId id="257" r:id="rId3"/>
    <p:sldId id="258" r:id="rId4"/>
    <p:sldId id="259" r:id="rId5"/>
    <p:sldId id="260" r:id="rId6"/>
    <p:sldId id="291" r:id="rId7"/>
    <p:sldId id="290" r:id="rId8"/>
    <p:sldId id="292" r:id="rId9"/>
    <p:sldId id="293" r:id="rId10"/>
    <p:sldId id="296" r:id="rId11"/>
    <p:sldId id="262" r:id="rId12"/>
    <p:sldId id="263" r:id="rId13"/>
    <p:sldId id="294" r:id="rId14"/>
    <p:sldId id="264" r:id="rId15"/>
    <p:sldId id="295" r:id="rId16"/>
    <p:sldId id="4287" r:id="rId17"/>
    <p:sldId id="266" r:id="rId18"/>
    <p:sldId id="284" r:id="rId19"/>
    <p:sldId id="267" r:id="rId20"/>
    <p:sldId id="268" r:id="rId21"/>
    <p:sldId id="286" r:id="rId22"/>
    <p:sldId id="273" r:id="rId23"/>
    <p:sldId id="274" r:id="rId24"/>
    <p:sldId id="275" r:id="rId25"/>
    <p:sldId id="288" r:id="rId26"/>
    <p:sldId id="276" r:id="rId27"/>
    <p:sldId id="277" r:id="rId28"/>
    <p:sldId id="278" r:id="rId29"/>
    <p:sldId id="289" r:id="rId30"/>
    <p:sldId id="283" r:id="rId31"/>
  </p:sldIdLst>
  <p:sldSz cx="12192000" cy="6858000"/>
  <p:notesSz cx="6858000" cy="9144000"/>
  <p:embeddedFontLst>
    <p:embeddedFont>
      <p:font typeface="Lato Black" panose="020F0502020204030203" pitchFamily="34" charset="0"/>
      <p:bold r:id="rId33"/>
      <p:boldItalic r:id="rId34"/>
    </p:embeddedFont>
    <p:embeddedFont>
      <p:font typeface="Montserrat Light" panose="00000400000000000000"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hBYlmIPrxuZdDg+ZM5KzHGyktvv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C641"/>
    <a:srgbClr val="232323"/>
    <a:srgbClr val="78AB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197" autoAdjust="0"/>
  </p:normalViewPr>
  <p:slideViewPr>
    <p:cSldViewPr snapToGrid="0">
      <p:cViewPr varScale="1">
        <p:scale>
          <a:sx n="86" d="100"/>
          <a:sy n="86" d="100"/>
        </p:scale>
        <p:origin x="1554"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2.fntdata"/><Relationship Id="rId42"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a:t>
            </a:fld>
            <a:endParaRPr lang="en-US"/>
          </a:p>
        </p:txBody>
      </p:sp>
    </p:spTree>
    <p:extLst>
      <p:ext uri="{BB962C8B-B14F-4D97-AF65-F5344CB8AC3E}">
        <p14:creationId xmlns:p14="http://schemas.microsoft.com/office/powerpoint/2010/main" val="20440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8" name="Google Shape;22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3" name="Google Shape;3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8231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50032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93000"/>
              </a:lnSpc>
              <a:spcBef>
                <a:spcPts val="0"/>
              </a:spcBef>
              <a:spcAft>
                <a:spcPts val="0"/>
              </a:spcAft>
              <a:buClr>
                <a:srgbClr val="000000"/>
              </a:buClr>
              <a:buSzPts val="1200"/>
              <a:buFont typeface="Times New Roman"/>
              <a:buNone/>
            </a:pPr>
            <a:fld id="{00000000-1234-1234-1234-123412341234}" type="slidenum">
              <a:rPr lang="en-US" sz="1200" b="0" i="0">
                <a:solidFill>
                  <a:srgbClr val="000000"/>
                </a:solidFill>
                <a:latin typeface="Times New Roman"/>
                <a:ea typeface="Times New Roman"/>
                <a:cs typeface="Times New Roman"/>
                <a:sym typeface="Times New Roman"/>
              </a:rPr>
              <a:t>19</a:t>
            </a:fld>
            <a:endParaRPr sz="1200" b="0" i="0">
              <a:solidFill>
                <a:srgbClr val="000000"/>
              </a:solidFill>
              <a:latin typeface="Times New Roman"/>
              <a:ea typeface="Times New Roman"/>
              <a:cs typeface="Times New Roman"/>
              <a:sym typeface="Times New Roman"/>
            </a:endParaRPr>
          </a:p>
        </p:txBody>
      </p:sp>
      <p:sp>
        <p:nvSpPr>
          <p:cNvPr id="337" name="Google Shape;337;p13:notes"/>
          <p:cNvSpPr>
            <a:spLocks noGrp="1" noRot="1" noChangeAspect="1"/>
          </p:cNvSpPr>
          <p:nvPr>
            <p:ph type="sldImg" idx="2"/>
          </p:nvPr>
        </p:nvSpPr>
        <p:spPr>
          <a:xfrm>
            <a:off x="533400" y="763588"/>
            <a:ext cx="6705600" cy="3771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38" name="Google Shape;338;p13:notes"/>
          <p:cNvSpPr txBox="1">
            <a:spLocks noGrp="1"/>
          </p:cNvSpPr>
          <p:nvPr>
            <p:ph type="body" idx="1"/>
          </p:nvPr>
        </p:nvSpPr>
        <p:spPr>
          <a:xfrm>
            <a:off x="777875" y="4776788"/>
            <a:ext cx="6218100" cy="4526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400"/>
              <a:buFont typeface="Calibri"/>
              <a:buNone/>
            </a:pPr>
            <a:endParaRPr>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93000"/>
              </a:lnSpc>
              <a:spcBef>
                <a:spcPts val="0"/>
              </a:spcBef>
              <a:spcAft>
                <a:spcPts val="0"/>
              </a:spcAft>
              <a:buClr>
                <a:srgbClr val="000000"/>
              </a:buClr>
              <a:buSzPts val="1200"/>
              <a:buFont typeface="Times New Roman"/>
              <a:buNone/>
            </a:pPr>
            <a:fld id="{00000000-1234-1234-1234-123412341234}" type="slidenum">
              <a:rPr lang="en-US" sz="1200" b="0" i="0">
                <a:solidFill>
                  <a:srgbClr val="000000"/>
                </a:solidFill>
                <a:latin typeface="Times New Roman"/>
                <a:ea typeface="Times New Roman"/>
                <a:cs typeface="Times New Roman"/>
                <a:sym typeface="Times New Roman"/>
              </a:rPr>
              <a:t>20</a:t>
            </a:fld>
            <a:endParaRPr sz="1200" b="0" i="0">
              <a:solidFill>
                <a:srgbClr val="000000"/>
              </a:solidFill>
              <a:latin typeface="Times New Roman"/>
              <a:ea typeface="Times New Roman"/>
              <a:cs typeface="Times New Roman"/>
              <a:sym typeface="Times New Roman"/>
            </a:endParaRPr>
          </a:p>
        </p:txBody>
      </p:sp>
      <p:sp>
        <p:nvSpPr>
          <p:cNvPr id="364" name="Google Shape;364;p14:notes"/>
          <p:cNvSpPr>
            <a:spLocks noGrp="1" noRot="1" noChangeAspect="1"/>
          </p:cNvSpPr>
          <p:nvPr>
            <p:ph type="sldImg" idx="2"/>
          </p:nvPr>
        </p:nvSpPr>
        <p:spPr>
          <a:xfrm>
            <a:off x="533400" y="763588"/>
            <a:ext cx="6705600" cy="3771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365" name="Google Shape;365;p14:notes"/>
          <p:cNvSpPr txBox="1">
            <a:spLocks noGrp="1"/>
          </p:cNvSpPr>
          <p:nvPr>
            <p:ph type="body" idx="1"/>
          </p:nvPr>
        </p:nvSpPr>
        <p:spPr>
          <a:xfrm>
            <a:off x="777875" y="4776788"/>
            <a:ext cx="6218100" cy="45261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dk1"/>
              </a:buClr>
              <a:buSzPts val="1400"/>
              <a:buFont typeface="Calibri"/>
              <a:buNone/>
            </a:pPr>
            <a:endParaRPr>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3" name="Google Shape;43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5" name="Google Shape;47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8" name="Google Shape;4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7704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6"/>
        <p:cNvGrpSpPr/>
        <p:nvPr/>
      </p:nvGrpSpPr>
      <p:grpSpPr>
        <a:xfrm>
          <a:off x="0" y="0"/>
          <a:ext cx="0" cy="0"/>
          <a:chOff x="0" y="0"/>
          <a:chExt cx="0" cy="0"/>
        </a:xfrm>
      </p:grpSpPr>
      <p:sp>
        <p:nvSpPr>
          <p:cNvPr id="567" name="Google Shape;56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8" name="Google Shape;56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sv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Slide 1">
  <p:cSld name="Text Slide 1">
    <p:spTree>
      <p:nvGrpSpPr>
        <p:cNvPr id="1" name="Shape 12"/>
        <p:cNvGrpSpPr/>
        <p:nvPr/>
      </p:nvGrpSpPr>
      <p:grpSpPr>
        <a:xfrm>
          <a:off x="0" y="0"/>
          <a:ext cx="0" cy="0"/>
          <a:chOff x="0" y="0"/>
          <a:chExt cx="0" cy="0"/>
        </a:xfrm>
      </p:grpSpPr>
      <p:sp>
        <p:nvSpPr>
          <p:cNvPr id="13" name="Google Shape;13;p31"/>
          <p:cNvSpPr/>
          <p:nvPr/>
        </p:nvSpPr>
        <p:spPr>
          <a:xfrm>
            <a:off x="0" y="0"/>
            <a:ext cx="12192000" cy="6858000"/>
          </a:xfrm>
          <a:prstGeom prst="rect">
            <a:avLst/>
          </a:prstGeom>
          <a:solidFill>
            <a:srgbClr val="9FDAD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 name="Google Shape;14;p31"/>
          <p:cNvSpPr/>
          <p:nvPr/>
        </p:nvSpPr>
        <p:spPr>
          <a:xfrm rot="5400000" flipH="1">
            <a:off x="3135240" y="-2479364"/>
            <a:ext cx="5949081"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 name="Google Shape;15;p31"/>
          <p:cNvSpPr txBox="1">
            <a:spLocks noGrp="1"/>
          </p:cNvSpPr>
          <p:nvPr>
            <p:ph type="body" idx="1"/>
          </p:nvPr>
        </p:nvSpPr>
        <p:spPr>
          <a:xfrm>
            <a:off x="798380" y="2045704"/>
            <a:ext cx="10595237" cy="38499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DC641"/>
              </a:buClr>
              <a:buSzPts val="3600"/>
              <a:buFont typeface="Arial"/>
              <a:buNone/>
              <a:defRPr sz="3600" b="0" i="0" u="none" strike="noStrike" cap="none">
                <a:solidFill>
                  <a:srgbClr val="8DC64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7" name="Google Shape;17;p31"/>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124669" y="6484108"/>
            <a:ext cx="3540279" cy="252000"/>
          </a:xfrm>
          <a:prstGeom prst="rect">
            <a:avLst/>
          </a:prstGeom>
          <a:noFill/>
          <a:ln>
            <a:noFill/>
          </a:ln>
        </p:spPr>
      </p:pic>
      <p:sp>
        <p:nvSpPr>
          <p:cNvPr id="18" name="Google Shape;18;p31"/>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Overview/Content Slide">
  <p:cSld name="Overview/Content Slide">
    <p:spTree>
      <p:nvGrpSpPr>
        <p:cNvPr id="1" name="Shape 31"/>
        <p:cNvGrpSpPr/>
        <p:nvPr/>
      </p:nvGrpSpPr>
      <p:grpSpPr>
        <a:xfrm>
          <a:off x="0" y="0"/>
          <a:ext cx="0" cy="0"/>
          <a:chOff x="0" y="0"/>
          <a:chExt cx="0" cy="0"/>
        </a:xfrm>
      </p:grpSpPr>
      <p:sp>
        <p:nvSpPr>
          <p:cNvPr id="32" name="Google Shape;32;p33"/>
          <p:cNvSpPr/>
          <p:nvPr/>
        </p:nvSpPr>
        <p:spPr>
          <a:xfrm>
            <a:off x="477385" y="748834"/>
            <a:ext cx="5041923" cy="4938624"/>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33" name="Google Shape;33;p33"/>
          <p:cNvSpPr/>
          <p:nvPr/>
        </p:nvSpPr>
        <p:spPr>
          <a:xfrm>
            <a:off x="-15514" y="268990"/>
            <a:ext cx="6600486"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34" name="Google Shape;34;p33"/>
          <p:cNvSpPr txBox="1">
            <a:spLocks noGrp="1"/>
          </p:cNvSpPr>
          <p:nvPr>
            <p:ph type="body" idx="1"/>
          </p:nvPr>
        </p:nvSpPr>
        <p:spPr>
          <a:xfrm>
            <a:off x="5862882" y="1337990"/>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3"/>
          <p:cNvSpPr txBox="1">
            <a:spLocks noGrp="1"/>
          </p:cNvSpPr>
          <p:nvPr>
            <p:ph type="body" idx="2"/>
          </p:nvPr>
        </p:nvSpPr>
        <p:spPr>
          <a:xfrm>
            <a:off x="6698179" y="1337990"/>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3"/>
          <p:cNvSpPr txBox="1">
            <a:spLocks noGrp="1"/>
          </p:cNvSpPr>
          <p:nvPr>
            <p:ph type="body" idx="3"/>
          </p:nvPr>
        </p:nvSpPr>
        <p:spPr>
          <a:xfrm>
            <a:off x="1007051" y="1519186"/>
            <a:ext cx="4198618" cy="398271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33"/>
          <p:cNvSpPr txBox="1">
            <a:spLocks noGrp="1"/>
          </p:cNvSpPr>
          <p:nvPr>
            <p:ph type="body" idx="4"/>
          </p:nvPr>
        </p:nvSpPr>
        <p:spPr>
          <a:xfrm>
            <a:off x="5884585" y="2252978"/>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Google Shape;38;p33"/>
          <p:cNvSpPr txBox="1">
            <a:spLocks noGrp="1"/>
          </p:cNvSpPr>
          <p:nvPr>
            <p:ph type="body" idx="5"/>
          </p:nvPr>
        </p:nvSpPr>
        <p:spPr>
          <a:xfrm>
            <a:off x="6719882" y="2252978"/>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33"/>
          <p:cNvSpPr txBox="1">
            <a:spLocks noGrp="1"/>
          </p:cNvSpPr>
          <p:nvPr>
            <p:ph type="body" idx="6"/>
          </p:nvPr>
        </p:nvSpPr>
        <p:spPr>
          <a:xfrm>
            <a:off x="5891164" y="3167965"/>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3"/>
          <p:cNvSpPr txBox="1">
            <a:spLocks noGrp="1"/>
          </p:cNvSpPr>
          <p:nvPr>
            <p:ph type="body" idx="7"/>
          </p:nvPr>
        </p:nvSpPr>
        <p:spPr>
          <a:xfrm>
            <a:off x="6726461" y="3167965"/>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33"/>
          <p:cNvSpPr txBox="1">
            <a:spLocks noGrp="1"/>
          </p:cNvSpPr>
          <p:nvPr>
            <p:ph type="body" idx="8"/>
          </p:nvPr>
        </p:nvSpPr>
        <p:spPr>
          <a:xfrm>
            <a:off x="5912867" y="4082953"/>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33"/>
          <p:cNvSpPr txBox="1">
            <a:spLocks noGrp="1"/>
          </p:cNvSpPr>
          <p:nvPr>
            <p:ph type="body" idx="9"/>
          </p:nvPr>
        </p:nvSpPr>
        <p:spPr>
          <a:xfrm>
            <a:off x="6748164" y="4082953"/>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 name="Google Shape;43;p33"/>
          <p:cNvSpPr txBox="1">
            <a:spLocks noGrp="1"/>
          </p:cNvSpPr>
          <p:nvPr>
            <p:ph type="body" idx="13"/>
          </p:nvPr>
        </p:nvSpPr>
        <p:spPr>
          <a:xfrm>
            <a:off x="5891164" y="4997940"/>
            <a:ext cx="700387" cy="689518"/>
          </a:xfrm>
          <a:prstGeom prst="rect">
            <a:avLst/>
          </a:prstGeom>
          <a:noFill/>
          <a:ln>
            <a:noFill/>
          </a:ln>
        </p:spPr>
        <p:txBody>
          <a:bodyPr spcFirstLastPara="1" wrap="square" lIns="91425" tIns="45700" rIns="91425" bIns="45700" anchor="ctr" anchorCtr="0">
            <a:noAutofit/>
          </a:bodyPr>
          <a:lstStyle>
            <a:lvl1pPr marL="457200" marR="0" lvl="0" indent="-228600" algn="ctr" rtl="0">
              <a:lnSpc>
                <a:spcPct val="90000"/>
              </a:lnSpc>
              <a:spcBef>
                <a:spcPts val="1000"/>
              </a:spcBef>
              <a:spcAft>
                <a:spcPts val="0"/>
              </a:spcAft>
              <a:buClr>
                <a:srgbClr val="8DC641"/>
              </a:buClr>
              <a:buSzPts val="3200"/>
              <a:buFont typeface="Arial"/>
              <a:buNone/>
              <a:defRPr sz="3200" b="1" i="0" u="none" strike="noStrike" cap="none">
                <a:solidFill>
                  <a:srgbClr val="8DC64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3"/>
          <p:cNvSpPr txBox="1">
            <a:spLocks noGrp="1"/>
          </p:cNvSpPr>
          <p:nvPr>
            <p:ph type="body" idx="14"/>
          </p:nvPr>
        </p:nvSpPr>
        <p:spPr>
          <a:xfrm>
            <a:off x="6726461" y="4997940"/>
            <a:ext cx="4465067" cy="689519"/>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2200"/>
              <a:buFont typeface="Arial"/>
              <a:buNone/>
              <a:defRPr sz="2200" b="0" i="0" u="none" strike="noStrike" cap="none">
                <a:solidFill>
                  <a:srgbClr val="00000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5" name="Google Shape;45;p33"/>
          <p:cNvSpPr txBox="1">
            <a:spLocks noGrp="1"/>
          </p:cNvSpPr>
          <p:nvPr>
            <p:ph type="body" idx="15"/>
          </p:nvPr>
        </p:nvSpPr>
        <p:spPr>
          <a:xfrm>
            <a:off x="849241" y="383586"/>
            <a:ext cx="5041923" cy="720752"/>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46" name="Google Shape;46;p33"/>
          <p:cNvCxnSpPr/>
          <p:nvPr/>
        </p:nvCxnSpPr>
        <p:spPr>
          <a:xfrm rot="10800000">
            <a:off x="5658046" y="4851970"/>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7" name="Google Shape;47;p33"/>
          <p:cNvCxnSpPr/>
          <p:nvPr/>
        </p:nvCxnSpPr>
        <p:spPr>
          <a:xfrm rot="10800000">
            <a:off x="5658046" y="3962672"/>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8" name="Google Shape;48;p33"/>
          <p:cNvCxnSpPr/>
          <p:nvPr/>
        </p:nvCxnSpPr>
        <p:spPr>
          <a:xfrm rot="10800000">
            <a:off x="5658046" y="3081881"/>
            <a:ext cx="5784878" cy="0"/>
          </a:xfrm>
          <a:prstGeom prst="straightConnector1">
            <a:avLst/>
          </a:prstGeom>
          <a:noFill/>
          <a:ln w="12700" cap="flat" cmpd="sng">
            <a:solidFill>
              <a:srgbClr val="8DC641"/>
            </a:solidFill>
            <a:prstDash val="solid"/>
            <a:miter lim="800000"/>
            <a:headEnd type="none" w="sm" len="sm"/>
            <a:tailEnd type="none" w="sm" len="sm"/>
          </a:ln>
        </p:spPr>
      </p:cxnSp>
      <p:cxnSp>
        <p:nvCxnSpPr>
          <p:cNvPr id="49" name="Google Shape;49;p33"/>
          <p:cNvCxnSpPr/>
          <p:nvPr/>
        </p:nvCxnSpPr>
        <p:spPr>
          <a:xfrm rot="10800000">
            <a:off x="5658046" y="2103078"/>
            <a:ext cx="5784878" cy="0"/>
          </a:xfrm>
          <a:prstGeom prst="straightConnector1">
            <a:avLst/>
          </a:prstGeom>
          <a:noFill/>
          <a:ln w="12700" cap="flat" cmpd="sng">
            <a:solidFill>
              <a:srgbClr val="8DC641"/>
            </a:solidFill>
            <a:prstDash val="solid"/>
            <a:miter lim="800000"/>
            <a:headEnd type="none" w="sm" len="sm"/>
            <a:tailEnd type="none" w="sm" len="sm"/>
          </a:ln>
        </p:spPr>
      </p:cxnSp>
      <p:sp>
        <p:nvSpPr>
          <p:cNvPr id="50" name="Google Shape;50;p33"/>
          <p:cNvSpPr/>
          <p:nvPr/>
        </p:nvSpPr>
        <p:spPr>
          <a:xfrm>
            <a:off x="478182" y="6046526"/>
            <a:ext cx="5784878" cy="59982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50"/>
              <a:buFont typeface="Calibri"/>
              <a:buNone/>
            </a:pPr>
            <a:r>
              <a:rPr lang="en-US" sz="1050" b="0" i="0" dirty="0">
                <a:solidFill>
                  <a:srgbClr val="000000"/>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Divider ">
  <p:cSld name="Divider ">
    <p:spTree>
      <p:nvGrpSpPr>
        <p:cNvPr id="1" name="Shape 51"/>
        <p:cNvGrpSpPr/>
        <p:nvPr/>
      </p:nvGrpSpPr>
      <p:grpSpPr>
        <a:xfrm>
          <a:off x="0" y="0"/>
          <a:ext cx="0" cy="0"/>
          <a:chOff x="0" y="0"/>
          <a:chExt cx="0" cy="0"/>
        </a:xfrm>
      </p:grpSpPr>
      <p:sp>
        <p:nvSpPr>
          <p:cNvPr id="52" name="Google Shape;52;p34"/>
          <p:cNvSpPr/>
          <p:nvPr/>
        </p:nvSpPr>
        <p:spPr>
          <a:xfrm rot="5400000" flipH="1">
            <a:off x="3544169" y="-2888292"/>
            <a:ext cx="5131224" cy="11578483"/>
          </a:xfrm>
          <a:custGeom>
            <a:avLst/>
            <a:gdLst/>
            <a:ahLst/>
            <a:cxnLst/>
            <a:rect l="l" t="t" r="r" b="b"/>
            <a:pathLst>
              <a:path w="6146707" h="11578483" extrusionOk="0">
                <a:moveTo>
                  <a:pt x="6146707" y="11578483"/>
                </a:moveTo>
                <a:lnTo>
                  <a:pt x="6146707" y="4785245"/>
                </a:lnTo>
                <a:lnTo>
                  <a:pt x="6146707" y="4785239"/>
                </a:lnTo>
                <a:lnTo>
                  <a:pt x="6146707" y="742631"/>
                </a:lnTo>
                <a:cubicBezTo>
                  <a:pt x="6146707" y="331141"/>
                  <a:pt x="5844988" y="0"/>
                  <a:pt x="5474996" y="0"/>
                </a:cubicBezTo>
                <a:lnTo>
                  <a:pt x="2" y="0"/>
                </a:lnTo>
                <a:lnTo>
                  <a:pt x="2" y="4042615"/>
                </a:lnTo>
                <a:lnTo>
                  <a:pt x="0" y="4042615"/>
                </a:lnTo>
                <a:lnTo>
                  <a:pt x="1" y="10020178"/>
                </a:lnTo>
                <a:cubicBezTo>
                  <a:pt x="1" y="10879680"/>
                  <a:pt x="632070" y="11578483"/>
                  <a:pt x="1409493" y="11578483"/>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 name="Google Shape;53;p34"/>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4800"/>
              <a:buFont typeface="Arial"/>
              <a:buNone/>
              <a:defRPr sz="4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4" name="Google Shape;54;p34"/>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9000"/>
              <a:buFont typeface="Arial"/>
              <a:buNone/>
              <a:defRPr sz="9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55" name="Google Shape;55;p34"/>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124669" y="6484108"/>
            <a:ext cx="3540279" cy="252000"/>
          </a:xfrm>
          <a:prstGeom prst="rect">
            <a:avLst/>
          </a:prstGeom>
          <a:noFill/>
          <a:ln>
            <a:noFill/>
          </a:ln>
        </p:spPr>
      </p:pic>
      <p:sp>
        <p:nvSpPr>
          <p:cNvPr id="56" name="Google Shape;56;p34"/>
          <p:cNvSpPr/>
          <p:nvPr/>
        </p:nvSpPr>
        <p:spPr>
          <a:xfrm>
            <a:off x="0" y="6553248"/>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 name="Google Shape;57;p34"/>
          <p:cNvGrpSpPr/>
          <p:nvPr/>
        </p:nvGrpSpPr>
        <p:grpSpPr>
          <a:xfrm>
            <a:off x="482255" y="3109382"/>
            <a:ext cx="6917577" cy="2914086"/>
            <a:chOff x="1202708" y="6807724"/>
            <a:chExt cx="6270636" cy="2641557"/>
          </a:xfrm>
        </p:grpSpPr>
        <p:grpSp>
          <p:nvGrpSpPr>
            <p:cNvPr id="58" name="Google Shape;58;p34"/>
            <p:cNvGrpSpPr/>
            <p:nvPr/>
          </p:nvGrpSpPr>
          <p:grpSpPr>
            <a:xfrm>
              <a:off x="2348838" y="6807724"/>
              <a:ext cx="1249545" cy="2223620"/>
              <a:chOff x="2348838" y="6807724"/>
              <a:chExt cx="1249545" cy="2223620"/>
            </a:xfrm>
          </p:grpSpPr>
          <p:sp>
            <p:nvSpPr>
              <p:cNvPr id="59" name="Google Shape;59;p34"/>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60;p34"/>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 name="Google Shape;61;p34"/>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 name="Google Shape;62;p34"/>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63" name="Google Shape;63;p34"/>
              <p:cNvGrpSpPr/>
              <p:nvPr/>
            </p:nvGrpSpPr>
            <p:grpSpPr>
              <a:xfrm>
                <a:off x="2483956" y="6807724"/>
                <a:ext cx="738321" cy="802017"/>
                <a:chOff x="2483956" y="6807724"/>
                <a:chExt cx="738321" cy="802017"/>
              </a:xfrm>
            </p:grpSpPr>
            <p:sp>
              <p:nvSpPr>
                <p:cNvPr id="64" name="Google Shape;64;p34"/>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5" name="Google Shape;65;p34"/>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 name="Google Shape;66;p34"/>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67" name="Google Shape;67;p34"/>
            <p:cNvGrpSpPr/>
            <p:nvPr/>
          </p:nvGrpSpPr>
          <p:grpSpPr>
            <a:xfrm>
              <a:off x="1202708" y="6848940"/>
              <a:ext cx="6270636" cy="2600341"/>
              <a:chOff x="1202708" y="6848940"/>
              <a:chExt cx="6270636" cy="2600341"/>
            </a:xfrm>
          </p:grpSpPr>
          <p:sp>
            <p:nvSpPr>
              <p:cNvPr id="68" name="Google Shape;68;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 name="Google Shape;69;p34"/>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70" name="Google Shape;70;p34"/>
          <p:cNvSpPr/>
          <p:nvPr/>
        </p:nvSpPr>
        <p:spPr>
          <a:xfrm>
            <a:off x="6186233" y="1718215"/>
            <a:ext cx="6010479" cy="86688"/>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aptop Slide">
  <p:cSld name="Laptop Slide">
    <p:spTree>
      <p:nvGrpSpPr>
        <p:cNvPr id="1" name="Shape 71"/>
        <p:cNvGrpSpPr/>
        <p:nvPr/>
      </p:nvGrpSpPr>
      <p:grpSpPr>
        <a:xfrm>
          <a:off x="0" y="0"/>
          <a:ext cx="0" cy="0"/>
          <a:chOff x="0" y="0"/>
          <a:chExt cx="0" cy="0"/>
        </a:xfrm>
      </p:grpSpPr>
      <p:sp>
        <p:nvSpPr>
          <p:cNvPr id="72" name="Google Shape;72;p35"/>
          <p:cNvSpPr/>
          <p:nvPr/>
        </p:nvSpPr>
        <p:spPr>
          <a:xfrm>
            <a:off x="511444" y="453836"/>
            <a:ext cx="6549756" cy="5655332"/>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73" name="Google Shape;73;p35"/>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35"/>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5" name="Google Shape;75;p35"/>
          <p:cNvPicPr preferRelativeResize="0"/>
          <p:nvPr/>
        </p:nvPicPr>
        <p:blipFill rotWithShape="1">
          <a:blip r:embed="rId2" cstate="email">
            <a:alphaModFix/>
            <a:extLst>
              <a:ext uri="{28A0092B-C50C-407E-A947-70E740481C1C}">
                <a14:useLocalDpi xmlns:a14="http://schemas.microsoft.com/office/drawing/2010/main"/>
              </a:ext>
            </a:extLst>
          </a:blip>
          <a:srcRect l="-25867"/>
          <a:stretch/>
        </p:blipFill>
        <p:spPr>
          <a:xfrm>
            <a:off x="3752900" y="1247613"/>
            <a:ext cx="8439100" cy="5375657"/>
          </a:xfrm>
          <a:prstGeom prst="rect">
            <a:avLst/>
          </a:prstGeom>
          <a:noFill/>
          <a:ln>
            <a:noFill/>
          </a:ln>
        </p:spPr>
      </p:pic>
      <p:sp>
        <p:nvSpPr>
          <p:cNvPr id="76" name="Google Shape;76;p35"/>
          <p:cNvSpPr>
            <a:spLocks noGrp="1"/>
          </p:cNvSpPr>
          <p:nvPr>
            <p:ph type="pic" idx="3"/>
          </p:nvPr>
        </p:nvSpPr>
        <p:spPr>
          <a:xfrm>
            <a:off x="7061200" y="1420553"/>
            <a:ext cx="5130800" cy="3913188"/>
          </a:xfrm>
          <a:prstGeom prst="rect">
            <a:avLst/>
          </a:prstGeom>
          <a:solidFill>
            <a:srgbClr val="D8D8D8"/>
          </a:solidFill>
          <a:ln>
            <a:noFill/>
          </a:ln>
        </p:spPr>
      </p:sp>
      <p:sp>
        <p:nvSpPr>
          <p:cNvPr id="77" name="Google Shape;77;p35"/>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78"/>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 Slide">
  <p:cSld name="Photo Slide">
    <p:spTree>
      <p:nvGrpSpPr>
        <p:cNvPr id="1" name="Shape 79"/>
        <p:cNvGrpSpPr/>
        <p:nvPr/>
      </p:nvGrpSpPr>
      <p:grpSpPr>
        <a:xfrm>
          <a:off x="0" y="0"/>
          <a:ext cx="0" cy="0"/>
          <a:chOff x="0" y="0"/>
          <a:chExt cx="0" cy="0"/>
        </a:xfrm>
      </p:grpSpPr>
      <p:sp>
        <p:nvSpPr>
          <p:cNvPr id="80" name="Google Shape;80;p37"/>
          <p:cNvSpPr/>
          <p:nvPr/>
        </p:nvSpPr>
        <p:spPr>
          <a:xfrm>
            <a:off x="511444" y="453836"/>
            <a:ext cx="6383878" cy="6002948"/>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81" name="Google Shape;81;p37"/>
          <p:cNvSpPr txBox="1">
            <a:spLocks noGrp="1"/>
          </p:cNvSpPr>
          <p:nvPr>
            <p:ph type="body" idx="1"/>
          </p:nvPr>
        </p:nvSpPr>
        <p:spPr>
          <a:xfrm>
            <a:off x="898357" y="2584411"/>
            <a:ext cx="4867011" cy="302597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37"/>
          <p:cNvSpPr txBox="1">
            <a:spLocks noGrp="1"/>
          </p:cNvSpPr>
          <p:nvPr>
            <p:ph type="body" idx="2"/>
          </p:nvPr>
        </p:nvSpPr>
        <p:spPr>
          <a:xfrm>
            <a:off x="898358" y="890242"/>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37"/>
          <p:cNvSpPr>
            <a:spLocks noGrp="1"/>
          </p:cNvSpPr>
          <p:nvPr>
            <p:ph type="pic" idx="3"/>
          </p:nvPr>
        </p:nvSpPr>
        <p:spPr>
          <a:xfrm>
            <a:off x="6895322" y="1452563"/>
            <a:ext cx="5296678" cy="4656137"/>
          </a:xfrm>
          <a:prstGeom prst="rect">
            <a:avLst/>
          </a:prstGeom>
          <a:solidFill>
            <a:srgbClr val="D8D8D8"/>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ster">
  <p:cSld name="Master">
    <p:spTree>
      <p:nvGrpSpPr>
        <p:cNvPr id="1" name="Shape 88"/>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hone Slide">
  <p:cSld name="Phone Slide">
    <p:spTree>
      <p:nvGrpSpPr>
        <p:cNvPr id="1" name="Shape 119"/>
        <p:cNvGrpSpPr/>
        <p:nvPr/>
      </p:nvGrpSpPr>
      <p:grpSpPr>
        <a:xfrm>
          <a:off x="0" y="0"/>
          <a:ext cx="0" cy="0"/>
          <a:chOff x="0" y="0"/>
          <a:chExt cx="0" cy="0"/>
        </a:xfrm>
      </p:grpSpPr>
      <p:sp>
        <p:nvSpPr>
          <p:cNvPr id="120" name="Google Shape;120;p41"/>
          <p:cNvSpPr/>
          <p:nvPr/>
        </p:nvSpPr>
        <p:spPr>
          <a:xfrm>
            <a:off x="511443" y="453836"/>
            <a:ext cx="9895090" cy="5655338"/>
          </a:xfrm>
          <a:custGeom>
            <a:avLst/>
            <a:gdLst/>
            <a:ahLst/>
            <a:cxnLst/>
            <a:rect l="l" t="t" r="r" b="b"/>
            <a:pathLst>
              <a:path w="9895090" h="5655338" extrusionOk="0">
                <a:moveTo>
                  <a:pt x="0" y="0"/>
                </a:moveTo>
                <a:lnTo>
                  <a:pt x="3861355" y="0"/>
                </a:lnTo>
                <a:lnTo>
                  <a:pt x="4984550" y="0"/>
                </a:lnTo>
                <a:lnTo>
                  <a:pt x="8845904" y="0"/>
                </a:lnTo>
                <a:cubicBezTo>
                  <a:pt x="9425720" y="0"/>
                  <a:pt x="9895090" y="489848"/>
                  <a:pt x="9895090" y="1094953"/>
                </a:cubicBezTo>
                <a:lnTo>
                  <a:pt x="9895090" y="5655338"/>
                </a:lnTo>
                <a:lnTo>
                  <a:pt x="6033735" y="5655338"/>
                </a:lnTo>
                <a:lnTo>
                  <a:pt x="5402003" y="5655338"/>
                </a:lnTo>
                <a:lnTo>
                  <a:pt x="1540648" y="5655338"/>
                </a:lnTo>
                <a:cubicBezTo>
                  <a:pt x="690255" y="5655338"/>
                  <a:pt x="0" y="4934974"/>
                  <a:pt x="0" y="4047485"/>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121" name="Google Shape;121;p41" descr="iPhone6_mockup_front_white.png"/>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097746" y="226918"/>
            <a:ext cx="4094254" cy="6404164"/>
          </a:xfrm>
          <a:prstGeom prst="rect">
            <a:avLst/>
          </a:prstGeom>
          <a:noFill/>
          <a:ln>
            <a:noFill/>
          </a:ln>
        </p:spPr>
      </p:pic>
      <p:sp>
        <p:nvSpPr>
          <p:cNvPr id="122" name="Google Shape;122;p41"/>
          <p:cNvSpPr>
            <a:spLocks noGrp="1"/>
          </p:cNvSpPr>
          <p:nvPr>
            <p:ph type="pic" idx="2"/>
          </p:nvPr>
        </p:nvSpPr>
        <p:spPr>
          <a:xfrm>
            <a:off x="8912202" y="1246695"/>
            <a:ext cx="2444127" cy="4336988"/>
          </a:xfrm>
          <a:prstGeom prst="rect">
            <a:avLst/>
          </a:prstGeom>
          <a:solidFill>
            <a:srgbClr val="D8D8D8"/>
          </a:solidFill>
          <a:ln>
            <a:noFill/>
          </a:ln>
        </p:spPr>
      </p:sp>
      <p:sp>
        <p:nvSpPr>
          <p:cNvPr id="123" name="Google Shape;123;p41"/>
          <p:cNvSpPr txBox="1">
            <a:spLocks noGrp="1"/>
          </p:cNvSpPr>
          <p:nvPr>
            <p:ph type="body" idx="1"/>
          </p:nvPr>
        </p:nvSpPr>
        <p:spPr>
          <a:xfrm>
            <a:off x="898357" y="2319301"/>
            <a:ext cx="4867011" cy="32910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41"/>
          <p:cNvSpPr txBox="1">
            <a:spLocks noGrp="1"/>
          </p:cNvSpPr>
          <p:nvPr>
            <p:ph type="body" idx="3"/>
          </p:nvPr>
        </p:nvSpPr>
        <p:spPr>
          <a:xfrm>
            <a:off x="835671" y="1104338"/>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41"/>
          <p:cNvSpPr/>
          <p:nvPr/>
        </p:nvSpPr>
        <p:spPr>
          <a:xfrm>
            <a:off x="0" y="5782590"/>
            <a:ext cx="4963395" cy="875479"/>
          </a:xfrm>
          <a:custGeom>
            <a:avLst/>
            <a:gdLst/>
            <a:ahLst/>
            <a:cxnLst/>
            <a:rect l="l" t="t" r="r" b="b"/>
            <a:pathLst>
              <a:path w="4963395" h="875479" extrusionOk="0">
                <a:moveTo>
                  <a:pt x="0" y="0"/>
                </a:moveTo>
                <a:lnTo>
                  <a:pt x="4489787" y="0"/>
                </a:lnTo>
                <a:cubicBezTo>
                  <a:pt x="4750572" y="0"/>
                  <a:pt x="4963395" y="212873"/>
                  <a:pt x="4963395" y="473717"/>
                </a:cubicBezTo>
                <a:lnTo>
                  <a:pt x="4963395" y="875479"/>
                </a:lnTo>
                <a:lnTo>
                  <a:pt x="15515" y="875479"/>
                </a:lnTo>
                <a:lnTo>
                  <a:pt x="15515" y="174171"/>
                </a:lnTo>
                <a:cubicBezTo>
                  <a:pt x="15515" y="137630"/>
                  <a:pt x="13666" y="101524"/>
                  <a:pt x="10055" y="65941"/>
                </a:cubicBez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Final Slide">
  <p:cSld name="Final Slide">
    <p:spTree>
      <p:nvGrpSpPr>
        <p:cNvPr id="1" name="Shape 126"/>
        <p:cNvGrpSpPr/>
        <p:nvPr/>
      </p:nvGrpSpPr>
      <p:grpSpPr>
        <a:xfrm>
          <a:off x="0" y="0"/>
          <a:ext cx="0" cy="0"/>
          <a:chOff x="0" y="0"/>
          <a:chExt cx="0" cy="0"/>
        </a:xfrm>
      </p:grpSpPr>
      <p:sp>
        <p:nvSpPr>
          <p:cNvPr id="127" name="Google Shape;127;p42"/>
          <p:cNvSpPr/>
          <p:nvPr/>
        </p:nvSpPr>
        <p:spPr>
          <a:xfrm>
            <a:off x="417724" y="728421"/>
            <a:ext cx="11356551" cy="4377036"/>
          </a:xfrm>
          <a:custGeom>
            <a:avLst/>
            <a:gdLst/>
            <a:ahLst/>
            <a:cxnLst/>
            <a:rect l="l" t="t" r="r" b="b"/>
            <a:pathLst>
              <a:path w="11356551" h="3728821" extrusionOk="0">
                <a:moveTo>
                  <a:pt x="0" y="0"/>
                </a:moveTo>
                <a:lnTo>
                  <a:pt x="2348414" y="0"/>
                </a:lnTo>
                <a:lnTo>
                  <a:pt x="2743596" y="0"/>
                </a:lnTo>
                <a:lnTo>
                  <a:pt x="5092010" y="0"/>
                </a:lnTo>
                <a:lnTo>
                  <a:pt x="6470666" y="0"/>
                </a:lnTo>
                <a:lnTo>
                  <a:pt x="6470668" y="0"/>
                </a:lnTo>
                <a:lnTo>
                  <a:pt x="8223635" y="0"/>
                </a:lnTo>
                <a:lnTo>
                  <a:pt x="8819080" y="0"/>
                </a:lnTo>
                <a:lnTo>
                  <a:pt x="8819081" y="0"/>
                </a:lnTo>
                <a:lnTo>
                  <a:pt x="10572049" y="0"/>
                </a:lnTo>
                <a:cubicBezTo>
                  <a:pt x="11005591" y="0"/>
                  <a:pt x="11356551" y="322979"/>
                  <a:pt x="11356551" y="721953"/>
                </a:cubicBezTo>
                <a:lnTo>
                  <a:pt x="11356551" y="3728821"/>
                </a:lnTo>
                <a:lnTo>
                  <a:pt x="9603581" y="3728821"/>
                </a:lnTo>
                <a:lnTo>
                  <a:pt x="9008137" y="3728821"/>
                </a:lnTo>
                <a:lnTo>
                  <a:pt x="7996960" y="3728821"/>
                </a:lnTo>
                <a:lnTo>
                  <a:pt x="7255167" y="3728821"/>
                </a:lnTo>
                <a:lnTo>
                  <a:pt x="6859985" y="3728821"/>
                </a:lnTo>
                <a:lnTo>
                  <a:pt x="6243990" y="3728821"/>
                </a:lnTo>
                <a:lnTo>
                  <a:pt x="5648546" y="3728821"/>
                </a:lnTo>
                <a:lnTo>
                  <a:pt x="4511571" y="3728821"/>
                </a:lnTo>
                <a:lnTo>
                  <a:pt x="3895576" y="3728821"/>
                </a:lnTo>
                <a:lnTo>
                  <a:pt x="3500395" y="3728821"/>
                </a:lnTo>
                <a:lnTo>
                  <a:pt x="1151981" y="3728821"/>
                </a:lnTo>
                <a:cubicBezTo>
                  <a:pt x="516120" y="3728821"/>
                  <a:pt x="0" y="3253852"/>
                  <a:pt x="0" y="2668691"/>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28" name="Google Shape;128;p42"/>
          <p:cNvSpPr/>
          <p:nvPr/>
        </p:nvSpPr>
        <p:spPr>
          <a:xfrm>
            <a:off x="4530600"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42"/>
          <p:cNvSpPr txBox="1">
            <a:spLocks noGrp="1"/>
          </p:cNvSpPr>
          <p:nvPr>
            <p:ph type="body" idx="1"/>
          </p:nvPr>
        </p:nvSpPr>
        <p:spPr>
          <a:xfrm>
            <a:off x="920835" y="2037653"/>
            <a:ext cx="3195486" cy="731140"/>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2800"/>
              <a:buFont typeface="Arial"/>
              <a:buNone/>
              <a:defRPr sz="28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42"/>
          <p:cNvSpPr txBox="1">
            <a:spLocks noGrp="1"/>
          </p:cNvSpPr>
          <p:nvPr>
            <p:ph type="body" idx="2"/>
          </p:nvPr>
        </p:nvSpPr>
        <p:spPr>
          <a:xfrm>
            <a:off x="920835" y="1228077"/>
            <a:ext cx="3195485" cy="837258"/>
          </a:xfrm>
          <a:prstGeom prst="rect">
            <a:avLst/>
          </a:prstGeom>
          <a:noFill/>
          <a:ln>
            <a:noFill/>
          </a:ln>
        </p:spPr>
        <p:txBody>
          <a:bodyPr spcFirstLastPara="1" wrap="square" lIns="91425" tIns="45700" rIns="91425" bIns="45700" anchor="ctr" anchorCtr="0">
            <a:normAutofit/>
          </a:bodyPr>
          <a:lstStyle>
            <a:lvl1pPr marL="457200" marR="0" lvl="0" indent="-228600" algn="l" rtl="0">
              <a:lnSpc>
                <a:spcPct val="90000"/>
              </a:lnSpc>
              <a:spcBef>
                <a:spcPts val="1000"/>
              </a:spcBef>
              <a:spcAft>
                <a:spcPts val="0"/>
              </a:spcAft>
              <a:buClr>
                <a:srgbClr val="000000"/>
              </a:buClr>
              <a:buSzPts val="5000"/>
              <a:buFont typeface="Arial"/>
              <a:buNone/>
              <a:defRPr sz="50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31" name="Google Shape;131;p42"/>
          <p:cNvGrpSpPr/>
          <p:nvPr/>
        </p:nvGrpSpPr>
        <p:grpSpPr>
          <a:xfrm>
            <a:off x="548818" y="6039954"/>
            <a:ext cx="2735993" cy="679345"/>
            <a:chOff x="0" y="0"/>
            <a:chExt cx="2301694" cy="571500"/>
          </a:xfrm>
        </p:grpSpPr>
        <p:sp>
          <p:nvSpPr>
            <p:cNvPr id="132" name="Google Shape;132;p42"/>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33" name="Google Shape;133;p42"/>
            <p:cNvPicPr preferRelativeResize="0"/>
            <p:nvPr/>
          </p:nvPicPr>
          <p:blipFill rotWithShape="1">
            <a:blip r:embed="rId2" cstate="email">
              <a:extLst>
                <a:ext uri="{28A0092B-C50C-407E-A947-70E740481C1C}">
                  <a14:useLocalDpi xmlns:a14="http://schemas.microsoft.com/office/drawing/2010/main"/>
                </a:ext>
              </a:extLst>
            </a:blip>
            <a:srcRect/>
            <a:stretch/>
          </p:blipFill>
          <p:spPr>
            <a:xfrm>
              <a:off x="312965" y="101059"/>
              <a:ext cx="1675765" cy="375165"/>
            </a:xfrm>
            <a:prstGeom prst="rect">
              <a:avLst/>
            </a:prstGeom>
            <a:noFill/>
            <a:ln>
              <a:noFill/>
            </a:ln>
          </p:spPr>
        </p:pic>
      </p:grpSp>
      <p:sp>
        <p:nvSpPr>
          <p:cNvPr id="134" name="Google Shape;134;p42"/>
          <p:cNvSpPr/>
          <p:nvPr/>
        </p:nvSpPr>
        <p:spPr>
          <a:xfrm>
            <a:off x="-169156" y="4480875"/>
            <a:ext cx="7661400" cy="730419"/>
          </a:xfrm>
          <a:custGeom>
            <a:avLst/>
            <a:gdLst/>
            <a:ahLst/>
            <a:cxnLst/>
            <a:rect l="l" t="t" r="r" b="b"/>
            <a:pathLst>
              <a:path w="7530847" h="717972" extrusionOk="0">
                <a:moveTo>
                  <a:pt x="0" y="717973"/>
                </a:moveTo>
                <a:lnTo>
                  <a:pt x="0" y="0"/>
                </a:lnTo>
                <a:lnTo>
                  <a:pt x="7143771" y="0"/>
                </a:lnTo>
                <a:cubicBezTo>
                  <a:pt x="7356909" y="0"/>
                  <a:pt x="7530848" y="173980"/>
                  <a:pt x="7530848" y="387166"/>
                </a:cubicBezTo>
                <a:lnTo>
                  <a:pt x="7530848" y="715523"/>
                </a:lnTo>
                <a:lnTo>
                  <a:pt x="0" y="715523"/>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35" name="Google Shape;135;p42"/>
          <p:cNvGrpSpPr/>
          <p:nvPr/>
        </p:nvGrpSpPr>
        <p:grpSpPr>
          <a:xfrm>
            <a:off x="309236" y="3028352"/>
            <a:ext cx="6499866" cy="2738122"/>
            <a:chOff x="1202708" y="6807724"/>
            <a:chExt cx="6270636" cy="2641557"/>
          </a:xfrm>
        </p:grpSpPr>
        <p:grpSp>
          <p:nvGrpSpPr>
            <p:cNvPr id="136" name="Google Shape;136;p42"/>
            <p:cNvGrpSpPr/>
            <p:nvPr/>
          </p:nvGrpSpPr>
          <p:grpSpPr>
            <a:xfrm>
              <a:off x="2348838" y="6807724"/>
              <a:ext cx="1249545" cy="2223620"/>
              <a:chOff x="2348838" y="6807724"/>
              <a:chExt cx="1249545" cy="2223620"/>
            </a:xfrm>
          </p:grpSpPr>
          <p:sp>
            <p:nvSpPr>
              <p:cNvPr id="137" name="Google Shape;137;p42"/>
              <p:cNvSpPr/>
              <p:nvPr/>
            </p:nvSpPr>
            <p:spPr>
              <a:xfrm>
                <a:off x="2519028" y="7841415"/>
                <a:ext cx="536931" cy="498493"/>
              </a:xfrm>
              <a:custGeom>
                <a:avLst/>
                <a:gdLst/>
                <a:ahLst/>
                <a:cxnLst/>
                <a:rect l="l" t="t" r="r" b="b"/>
                <a:pathLst>
                  <a:path w="536931" h="498493" extrusionOk="0">
                    <a:moveTo>
                      <a:pt x="453593" y="0"/>
                    </a:moveTo>
                    <a:cubicBezTo>
                      <a:pt x="426525" y="0"/>
                      <a:pt x="399458" y="7519"/>
                      <a:pt x="373894" y="13534"/>
                    </a:cubicBezTo>
                    <a:cubicBezTo>
                      <a:pt x="330285" y="24060"/>
                      <a:pt x="286677" y="34586"/>
                      <a:pt x="244572" y="45112"/>
                    </a:cubicBezTo>
                    <a:cubicBezTo>
                      <a:pt x="181414" y="60150"/>
                      <a:pt x="106227" y="69172"/>
                      <a:pt x="56603" y="114285"/>
                    </a:cubicBezTo>
                    <a:cubicBezTo>
                      <a:pt x="17505" y="150375"/>
                      <a:pt x="-5051" y="206014"/>
                      <a:pt x="964" y="260149"/>
                    </a:cubicBezTo>
                    <a:cubicBezTo>
                      <a:pt x="6979" y="320299"/>
                      <a:pt x="46077" y="374434"/>
                      <a:pt x="101715" y="399997"/>
                    </a:cubicBezTo>
                    <a:cubicBezTo>
                      <a:pt x="134798" y="415035"/>
                      <a:pt x="170888" y="419546"/>
                      <a:pt x="205474" y="430072"/>
                    </a:cubicBezTo>
                    <a:cubicBezTo>
                      <a:pt x="249083" y="442102"/>
                      <a:pt x="286677" y="464659"/>
                      <a:pt x="318255" y="496238"/>
                    </a:cubicBezTo>
                    <a:cubicBezTo>
                      <a:pt x="321263" y="499245"/>
                      <a:pt x="325774" y="499245"/>
                      <a:pt x="328782" y="496238"/>
                    </a:cubicBezTo>
                    <a:cubicBezTo>
                      <a:pt x="330285" y="496238"/>
                      <a:pt x="330285" y="494734"/>
                      <a:pt x="331789" y="494734"/>
                    </a:cubicBezTo>
                    <a:cubicBezTo>
                      <a:pt x="370887" y="461651"/>
                      <a:pt x="342315" y="404509"/>
                      <a:pt x="315248" y="372930"/>
                    </a:cubicBezTo>
                    <a:cubicBezTo>
                      <a:pt x="295699" y="351877"/>
                      <a:pt x="273143" y="338344"/>
                      <a:pt x="247579" y="326314"/>
                    </a:cubicBezTo>
                    <a:cubicBezTo>
                      <a:pt x="231038" y="318795"/>
                      <a:pt x="206978" y="309772"/>
                      <a:pt x="205474" y="287216"/>
                    </a:cubicBezTo>
                    <a:cubicBezTo>
                      <a:pt x="205474" y="261652"/>
                      <a:pt x="232542" y="245111"/>
                      <a:pt x="255098" y="243608"/>
                    </a:cubicBezTo>
                    <a:cubicBezTo>
                      <a:pt x="292692" y="240600"/>
                      <a:pt x="325774" y="264660"/>
                      <a:pt x="363368" y="270675"/>
                    </a:cubicBezTo>
                    <a:cubicBezTo>
                      <a:pt x="393443" y="276690"/>
                      <a:pt x="414495" y="261652"/>
                      <a:pt x="434044" y="240600"/>
                    </a:cubicBezTo>
                    <a:cubicBezTo>
                      <a:pt x="476149" y="199999"/>
                      <a:pt x="527277" y="145864"/>
                      <a:pt x="536299" y="85714"/>
                    </a:cubicBezTo>
                    <a:cubicBezTo>
                      <a:pt x="542314" y="33083"/>
                      <a:pt x="504720" y="0"/>
                      <a:pt x="453593" y="0"/>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 name="Google Shape;138;p42"/>
              <p:cNvSpPr/>
              <p:nvPr/>
            </p:nvSpPr>
            <p:spPr>
              <a:xfrm>
                <a:off x="2908218" y="8231767"/>
                <a:ext cx="491926" cy="675803"/>
              </a:xfrm>
              <a:custGeom>
                <a:avLst/>
                <a:gdLst/>
                <a:ahLst/>
                <a:cxnLst/>
                <a:rect l="l" t="t" r="r" b="b"/>
                <a:pathLst>
                  <a:path w="491926" h="675803" extrusionOk="0">
                    <a:moveTo>
                      <a:pt x="488461" y="271298"/>
                    </a:moveTo>
                    <a:cubicBezTo>
                      <a:pt x="480942" y="254757"/>
                      <a:pt x="462897" y="248742"/>
                      <a:pt x="446356" y="242726"/>
                    </a:cubicBezTo>
                    <a:cubicBezTo>
                      <a:pt x="416281" y="230696"/>
                      <a:pt x="402747" y="214155"/>
                      <a:pt x="390717" y="185584"/>
                    </a:cubicBezTo>
                    <a:cubicBezTo>
                      <a:pt x="371168" y="141975"/>
                      <a:pt x="359138" y="101374"/>
                      <a:pt x="306507" y="96863"/>
                    </a:cubicBezTo>
                    <a:cubicBezTo>
                      <a:pt x="265906" y="93855"/>
                      <a:pt x="235831" y="59269"/>
                      <a:pt x="201244" y="41224"/>
                    </a:cubicBezTo>
                    <a:cubicBezTo>
                      <a:pt x="166658" y="23179"/>
                      <a:pt x="129064" y="12653"/>
                      <a:pt x="91471" y="623"/>
                    </a:cubicBezTo>
                    <a:cubicBezTo>
                      <a:pt x="88463" y="-881"/>
                      <a:pt x="85456" y="623"/>
                      <a:pt x="83952" y="2127"/>
                    </a:cubicBezTo>
                    <a:cubicBezTo>
                      <a:pt x="61396" y="24683"/>
                      <a:pt x="43351" y="48743"/>
                      <a:pt x="26809" y="75810"/>
                    </a:cubicBezTo>
                    <a:cubicBezTo>
                      <a:pt x="25306" y="75810"/>
                      <a:pt x="23802" y="77314"/>
                      <a:pt x="22298" y="80321"/>
                    </a:cubicBezTo>
                    <a:cubicBezTo>
                      <a:pt x="10268" y="107389"/>
                      <a:pt x="7261" y="135960"/>
                      <a:pt x="4253" y="164532"/>
                    </a:cubicBezTo>
                    <a:cubicBezTo>
                      <a:pt x="1246" y="199118"/>
                      <a:pt x="-1762" y="233704"/>
                      <a:pt x="1246" y="269794"/>
                    </a:cubicBezTo>
                    <a:cubicBezTo>
                      <a:pt x="4253" y="296862"/>
                      <a:pt x="8764" y="323929"/>
                      <a:pt x="20795" y="347989"/>
                    </a:cubicBezTo>
                    <a:cubicBezTo>
                      <a:pt x="35832" y="379568"/>
                      <a:pt x="59892" y="400620"/>
                      <a:pt x="80945" y="426184"/>
                    </a:cubicBezTo>
                    <a:cubicBezTo>
                      <a:pt x="132072" y="490845"/>
                      <a:pt x="95982" y="563025"/>
                      <a:pt x="108012" y="635205"/>
                    </a:cubicBezTo>
                    <a:cubicBezTo>
                      <a:pt x="111019" y="650243"/>
                      <a:pt x="117034" y="668288"/>
                      <a:pt x="133576" y="674303"/>
                    </a:cubicBezTo>
                    <a:cubicBezTo>
                      <a:pt x="157636" y="681821"/>
                      <a:pt x="189214" y="659265"/>
                      <a:pt x="207259" y="647235"/>
                    </a:cubicBezTo>
                    <a:cubicBezTo>
                      <a:pt x="225305" y="635205"/>
                      <a:pt x="243350" y="620168"/>
                      <a:pt x="253876" y="599115"/>
                    </a:cubicBezTo>
                    <a:cubicBezTo>
                      <a:pt x="258387" y="590093"/>
                      <a:pt x="261394" y="581070"/>
                      <a:pt x="261394" y="570544"/>
                    </a:cubicBezTo>
                    <a:cubicBezTo>
                      <a:pt x="261394" y="550995"/>
                      <a:pt x="243350" y="525431"/>
                      <a:pt x="258387" y="507387"/>
                    </a:cubicBezTo>
                    <a:cubicBezTo>
                      <a:pt x="279439" y="483326"/>
                      <a:pt x="329063" y="495356"/>
                      <a:pt x="357634" y="483326"/>
                    </a:cubicBezTo>
                    <a:cubicBezTo>
                      <a:pt x="384702" y="472800"/>
                      <a:pt x="408762" y="453251"/>
                      <a:pt x="426807" y="430695"/>
                    </a:cubicBezTo>
                    <a:cubicBezTo>
                      <a:pt x="444852" y="408139"/>
                      <a:pt x="458386" y="381071"/>
                      <a:pt x="470416" y="354004"/>
                    </a:cubicBezTo>
                    <a:cubicBezTo>
                      <a:pt x="477934" y="329944"/>
                      <a:pt x="500491" y="295358"/>
                      <a:pt x="488461" y="271298"/>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42"/>
              <p:cNvSpPr/>
              <p:nvPr/>
            </p:nvSpPr>
            <p:spPr>
              <a:xfrm>
                <a:off x="2348838" y="7983188"/>
                <a:ext cx="604234" cy="1048156"/>
              </a:xfrm>
              <a:custGeom>
                <a:avLst/>
                <a:gdLst/>
                <a:ahLst/>
                <a:cxnLst/>
                <a:rect l="l" t="t" r="r" b="b"/>
                <a:pathLst>
                  <a:path w="604234" h="1048156" extrusionOk="0">
                    <a:moveTo>
                      <a:pt x="604235" y="761980"/>
                    </a:moveTo>
                    <a:cubicBezTo>
                      <a:pt x="602731" y="686793"/>
                      <a:pt x="547092" y="647695"/>
                      <a:pt x="507995" y="590553"/>
                    </a:cubicBezTo>
                    <a:cubicBezTo>
                      <a:pt x="482431" y="552959"/>
                      <a:pt x="483935" y="515365"/>
                      <a:pt x="482431" y="471756"/>
                    </a:cubicBezTo>
                    <a:cubicBezTo>
                      <a:pt x="482431" y="438674"/>
                      <a:pt x="474912" y="405592"/>
                      <a:pt x="449349" y="384539"/>
                    </a:cubicBezTo>
                    <a:cubicBezTo>
                      <a:pt x="384687" y="331908"/>
                      <a:pt x="292958" y="372509"/>
                      <a:pt x="225290" y="330404"/>
                    </a:cubicBezTo>
                    <a:cubicBezTo>
                      <a:pt x="126042" y="267247"/>
                      <a:pt x="141080" y="133413"/>
                      <a:pt x="154613" y="34165"/>
                    </a:cubicBezTo>
                    <a:cubicBezTo>
                      <a:pt x="154613" y="31158"/>
                      <a:pt x="153110" y="28150"/>
                      <a:pt x="151606" y="26647"/>
                    </a:cubicBezTo>
                    <a:cubicBezTo>
                      <a:pt x="154613" y="22135"/>
                      <a:pt x="159125" y="17624"/>
                      <a:pt x="162132" y="13113"/>
                    </a:cubicBezTo>
                    <a:cubicBezTo>
                      <a:pt x="168147" y="5594"/>
                      <a:pt x="157621" y="-4932"/>
                      <a:pt x="151606" y="2587"/>
                    </a:cubicBezTo>
                    <a:cubicBezTo>
                      <a:pt x="28299" y="154465"/>
                      <a:pt x="-25836" y="358975"/>
                      <a:pt x="11757" y="551455"/>
                    </a:cubicBezTo>
                    <a:cubicBezTo>
                      <a:pt x="47847" y="733409"/>
                      <a:pt x="163636" y="895814"/>
                      <a:pt x="321530" y="990550"/>
                    </a:cubicBezTo>
                    <a:cubicBezTo>
                      <a:pt x="399725" y="1037166"/>
                      <a:pt x="526040" y="1089798"/>
                      <a:pt x="592205" y="996565"/>
                    </a:cubicBezTo>
                    <a:cubicBezTo>
                      <a:pt x="593708" y="993558"/>
                      <a:pt x="593708" y="990550"/>
                      <a:pt x="592205" y="989047"/>
                    </a:cubicBezTo>
                    <a:cubicBezTo>
                      <a:pt x="557618" y="916866"/>
                      <a:pt x="604235" y="837168"/>
                      <a:pt x="604235" y="761980"/>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0" name="Google Shape;140;p42"/>
              <p:cNvSpPr/>
              <p:nvPr/>
            </p:nvSpPr>
            <p:spPr>
              <a:xfrm>
                <a:off x="2901049" y="7819127"/>
                <a:ext cx="697334" cy="1163667"/>
              </a:xfrm>
              <a:custGeom>
                <a:avLst/>
                <a:gdLst/>
                <a:ahLst/>
                <a:cxnLst/>
                <a:rect l="l" t="t" r="r" b="b"/>
                <a:pathLst>
                  <a:path w="697334" h="1163667" extrusionOk="0">
                    <a:moveTo>
                      <a:pt x="627960" y="274918"/>
                    </a:moveTo>
                    <a:cubicBezTo>
                      <a:pt x="572321" y="169655"/>
                      <a:pt x="485104" y="79430"/>
                      <a:pt x="376834" y="31310"/>
                    </a:cubicBezTo>
                    <a:cubicBezTo>
                      <a:pt x="331721" y="11762"/>
                      <a:pt x="274579" y="-12298"/>
                      <a:pt x="226459" y="7250"/>
                    </a:cubicBezTo>
                    <a:cubicBezTo>
                      <a:pt x="211421" y="13265"/>
                      <a:pt x="196384" y="25295"/>
                      <a:pt x="193376" y="43340"/>
                    </a:cubicBezTo>
                    <a:lnTo>
                      <a:pt x="193376" y="43340"/>
                    </a:lnTo>
                    <a:cubicBezTo>
                      <a:pt x="190369" y="44844"/>
                      <a:pt x="188865" y="49355"/>
                      <a:pt x="191872" y="53866"/>
                    </a:cubicBezTo>
                    <a:cubicBezTo>
                      <a:pt x="226459" y="117024"/>
                      <a:pt x="187361" y="189204"/>
                      <a:pt x="142249" y="234316"/>
                    </a:cubicBezTo>
                    <a:cubicBezTo>
                      <a:pt x="100144" y="276421"/>
                      <a:pt x="46009" y="308000"/>
                      <a:pt x="11422" y="357624"/>
                    </a:cubicBezTo>
                    <a:cubicBezTo>
                      <a:pt x="-2111" y="377173"/>
                      <a:pt x="-11134" y="431308"/>
                      <a:pt x="29468" y="422285"/>
                    </a:cubicBezTo>
                    <a:cubicBezTo>
                      <a:pt x="39994" y="420782"/>
                      <a:pt x="47513" y="411759"/>
                      <a:pt x="56535" y="405744"/>
                    </a:cubicBezTo>
                    <a:cubicBezTo>
                      <a:pt x="68565" y="396721"/>
                      <a:pt x="82099" y="390707"/>
                      <a:pt x="95633" y="387699"/>
                    </a:cubicBezTo>
                    <a:cubicBezTo>
                      <a:pt x="127211" y="378677"/>
                      <a:pt x="161797" y="378677"/>
                      <a:pt x="193376" y="387699"/>
                    </a:cubicBezTo>
                    <a:cubicBezTo>
                      <a:pt x="259541" y="404240"/>
                      <a:pt x="315180" y="452360"/>
                      <a:pt x="364804" y="495969"/>
                    </a:cubicBezTo>
                    <a:cubicBezTo>
                      <a:pt x="414427" y="539578"/>
                      <a:pt x="467059" y="583186"/>
                      <a:pt x="503149" y="638825"/>
                    </a:cubicBezTo>
                    <a:cubicBezTo>
                      <a:pt x="543750" y="701983"/>
                      <a:pt x="545254" y="772659"/>
                      <a:pt x="492622" y="829801"/>
                    </a:cubicBezTo>
                    <a:cubicBezTo>
                      <a:pt x="452021" y="874914"/>
                      <a:pt x="394879" y="901981"/>
                      <a:pt x="348263" y="939575"/>
                    </a:cubicBezTo>
                    <a:cubicBezTo>
                      <a:pt x="307661" y="972658"/>
                      <a:pt x="274579" y="1016266"/>
                      <a:pt x="273075" y="1070401"/>
                    </a:cubicBezTo>
                    <a:cubicBezTo>
                      <a:pt x="271571" y="1115514"/>
                      <a:pt x="297135" y="1165138"/>
                      <a:pt x="348263" y="1163634"/>
                    </a:cubicBezTo>
                    <a:cubicBezTo>
                      <a:pt x="453525" y="1159123"/>
                      <a:pt x="539239" y="1062883"/>
                      <a:pt x="588863" y="978673"/>
                    </a:cubicBezTo>
                    <a:cubicBezTo>
                      <a:pt x="707659" y="771155"/>
                      <a:pt x="740741" y="491458"/>
                      <a:pt x="627960" y="274918"/>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141" name="Google Shape;141;p42"/>
              <p:cNvGrpSpPr/>
              <p:nvPr/>
            </p:nvGrpSpPr>
            <p:grpSpPr>
              <a:xfrm>
                <a:off x="2483956" y="6807724"/>
                <a:ext cx="738321" cy="802017"/>
                <a:chOff x="2483956" y="6807724"/>
                <a:chExt cx="738321" cy="802017"/>
              </a:xfrm>
            </p:grpSpPr>
            <p:sp>
              <p:nvSpPr>
                <p:cNvPr id="142" name="Google Shape;142;p42"/>
                <p:cNvSpPr/>
                <p:nvPr/>
              </p:nvSpPr>
              <p:spPr>
                <a:xfrm>
                  <a:off x="2483956" y="7278916"/>
                  <a:ext cx="360330" cy="330825"/>
                </a:xfrm>
                <a:custGeom>
                  <a:avLst/>
                  <a:gdLst/>
                  <a:ahLst/>
                  <a:cxnLst/>
                  <a:rect l="l" t="t" r="r" b="b"/>
                  <a:pathLst>
                    <a:path w="360330" h="330825" extrusionOk="0">
                      <a:moveTo>
                        <a:pt x="359343" y="293327"/>
                      </a:moveTo>
                      <a:cubicBezTo>
                        <a:pt x="362350" y="212125"/>
                        <a:pt x="347313" y="118892"/>
                        <a:pt x="279644" y="67765"/>
                      </a:cubicBezTo>
                      <a:cubicBezTo>
                        <a:pt x="207464" y="13630"/>
                        <a:pt x="100698" y="9119"/>
                        <a:pt x="13480" y="96"/>
                      </a:cubicBezTo>
                      <a:cubicBezTo>
                        <a:pt x="-54" y="-1408"/>
                        <a:pt x="-3061" y="15133"/>
                        <a:pt x="2954" y="24156"/>
                      </a:cubicBezTo>
                      <a:cubicBezTo>
                        <a:pt x="31525" y="61750"/>
                        <a:pt x="46563" y="106862"/>
                        <a:pt x="69119" y="147463"/>
                      </a:cubicBezTo>
                      <a:cubicBezTo>
                        <a:pt x="88668" y="180546"/>
                        <a:pt x="112728" y="210621"/>
                        <a:pt x="141299" y="236185"/>
                      </a:cubicBezTo>
                      <a:cubicBezTo>
                        <a:pt x="193930" y="282801"/>
                        <a:pt x="260095" y="312876"/>
                        <a:pt x="329268" y="323402"/>
                      </a:cubicBezTo>
                      <a:cubicBezTo>
                        <a:pt x="333779" y="335432"/>
                        <a:pt x="354831" y="332425"/>
                        <a:pt x="356335" y="317387"/>
                      </a:cubicBezTo>
                      <a:cubicBezTo>
                        <a:pt x="356335" y="311372"/>
                        <a:pt x="357839" y="305357"/>
                        <a:pt x="357839" y="299342"/>
                      </a:cubicBezTo>
                      <a:cubicBezTo>
                        <a:pt x="360846" y="297838"/>
                        <a:pt x="360846" y="294831"/>
                        <a:pt x="359343" y="29332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3" name="Google Shape;143;p42"/>
                <p:cNvSpPr/>
                <p:nvPr/>
              </p:nvSpPr>
              <p:spPr>
                <a:xfrm>
                  <a:off x="2727059" y="6807724"/>
                  <a:ext cx="278617" cy="539813"/>
                </a:xfrm>
                <a:custGeom>
                  <a:avLst/>
                  <a:gdLst/>
                  <a:ahLst/>
                  <a:cxnLst/>
                  <a:rect l="l" t="t" r="r" b="b"/>
                  <a:pathLst>
                    <a:path w="278617" h="539813" extrusionOk="0">
                      <a:moveTo>
                        <a:pt x="275637" y="274297"/>
                      </a:moveTo>
                      <a:cubicBezTo>
                        <a:pt x="266615" y="221666"/>
                        <a:pt x="233532" y="175050"/>
                        <a:pt x="201954" y="134448"/>
                      </a:cubicBezTo>
                      <a:cubicBezTo>
                        <a:pt x="164360" y="86328"/>
                        <a:pt x="122255" y="42720"/>
                        <a:pt x="77142" y="3622"/>
                      </a:cubicBezTo>
                      <a:cubicBezTo>
                        <a:pt x="68120" y="-3897"/>
                        <a:pt x="54586" y="615"/>
                        <a:pt x="53082" y="14148"/>
                      </a:cubicBezTo>
                      <a:cubicBezTo>
                        <a:pt x="50075" y="71291"/>
                        <a:pt x="41052" y="126930"/>
                        <a:pt x="29022" y="182568"/>
                      </a:cubicBezTo>
                      <a:cubicBezTo>
                        <a:pt x="18496" y="227681"/>
                        <a:pt x="3459" y="272793"/>
                        <a:pt x="451" y="319409"/>
                      </a:cubicBezTo>
                      <a:cubicBezTo>
                        <a:pt x="-2557" y="361515"/>
                        <a:pt x="9474" y="397605"/>
                        <a:pt x="36541" y="430687"/>
                      </a:cubicBezTo>
                      <a:cubicBezTo>
                        <a:pt x="65112" y="468281"/>
                        <a:pt x="96691" y="505874"/>
                        <a:pt x="132781" y="535949"/>
                      </a:cubicBezTo>
                      <a:cubicBezTo>
                        <a:pt x="141804" y="543468"/>
                        <a:pt x="152330" y="538957"/>
                        <a:pt x="155337" y="531438"/>
                      </a:cubicBezTo>
                      <a:lnTo>
                        <a:pt x="155337" y="531438"/>
                      </a:lnTo>
                      <a:cubicBezTo>
                        <a:pt x="156841" y="529934"/>
                        <a:pt x="158345" y="529934"/>
                        <a:pt x="158345" y="528431"/>
                      </a:cubicBezTo>
                      <a:cubicBezTo>
                        <a:pt x="238043" y="472792"/>
                        <a:pt x="292179" y="375048"/>
                        <a:pt x="275637" y="27429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42"/>
                <p:cNvSpPr/>
                <p:nvPr/>
              </p:nvSpPr>
              <p:spPr>
                <a:xfrm>
                  <a:off x="2947809" y="7217347"/>
                  <a:ext cx="274468" cy="379484"/>
                </a:xfrm>
                <a:custGeom>
                  <a:avLst/>
                  <a:gdLst/>
                  <a:ahLst/>
                  <a:cxnLst/>
                  <a:rect l="l" t="t" r="r" b="b"/>
                  <a:pathLst>
                    <a:path w="274468" h="379484" extrusionOk="0">
                      <a:moveTo>
                        <a:pt x="257893" y="13545"/>
                      </a:moveTo>
                      <a:cubicBezTo>
                        <a:pt x="256389" y="3019"/>
                        <a:pt x="247367" y="-2996"/>
                        <a:pt x="236841" y="1515"/>
                      </a:cubicBezTo>
                      <a:cubicBezTo>
                        <a:pt x="194736" y="21064"/>
                        <a:pt x="152631" y="40613"/>
                        <a:pt x="110526" y="60162"/>
                      </a:cubicBezTo>
                      <a:cubicBezTo>
                        <a:pt x="78947" y="75199"/>
                        <a:pt x="47368" y="88733"/>
                        <a:pt x="30827" y="120312"/>
                      </a:cubicBezTo>
                      <a:cubicBezTo>
                        <a:pt x="15789" y="147379"/>
                        <a:pt x="12782" y="177454"/>
                        <a:pt x="11278" y="207529"/>
                      </a:cubicBezTo>
                      <a:cubicBezTo>
                        <a:pt x="8271" y="237604"/>
                        <a:pt x="5263" y="267679"/>
                        <a:pt x="3759" y="297754"/>
                      </a:cubicBezTo>
                      <a:cubicBezTo>
                        <a:pt x="3759" y="299258"/>
                        <a:pt x="2256" y="299258"/>
                        <a:pt x="2256" y="300762"/>
                      </a:cubicBezTo>
                      <a:cubicBezTo>
                        <a:pt x="-752" y="309784"/>
                        <a:pt x="-752" y="317303"/>
                        <a:pt x="2256" y="324822"/>
                      </a:cubicBezTo>
                      <a:cubicBezTo>
                        <a:pt x="2256" y="330837"/>
                        <a:pt x="752" y="335348"/>
                        <a:pt x="752" y="341363"/>
                      </a:cubicBezTo>
                      <a:cubicBezTo>
                        <a:pt x="-752" y="354897"/>
                        <a:pt x="15789" y="357904"/>
                        <a:pt x="23308" y="351889"/>
                      </a:cubicBezTo>
                      <a:cubicBezTo>
                        <a:pt x="42857" y="365423"/>
                        <a:pt x="68421" y="374445"/>
                        <a:pt x="86466" y="377453"/>
                      </a:cubicBezTo>
                      <a:cubicBezTo>
                        <a:pt x="133082" y="384972"/>
                        <a:pt x="179698" y="371438"/>
                        <a:pt x="214284" y="339859"/>
                      </a:cubicBezTo>
                      <a:cubicBezTo>
                        <a:pt x="306013" y="260160"/>
                        <a:pt x="268419" y="121815"/>
                        <a:pt x="257893" y="13545"/>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145" name="Google Shape;145;p42"/>
            <p:cNvGrpSpPr/>
            <p:nvPr/>
          </p:nvGrpSpPr>
          <p:grpSpPr>
            <a:xfrm>
              <a:off x="1202708" y="6848940"/>
              <a:ext cx="6270636" cy="2600341"/>
              <a:chOff x="1202708" y="6848940"/>
              <a:chExt cx="6270636" cy="2600341"/>
            </a:xfrm>
          </p:grpSpPr>
          <p:sp>
            <p:nvSpPr>
              <p:cNvPr id="146" name="Google Shape;146;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42"/>
              <p:cNvSpPr/>
              <p:nvPr/>
            </p:nvSpPr>
            <p:spPr>
              <a:xfrm>
                <a:off x="1202708" y="6848940"/>
                <a:ext cx="6270636" cy="2600341"/>
              </a:xfrm>
              <a:custGeom>
                <a:avLst/>
                <a:gdLst/>
                <a:ahLst/>
                <a:cxnLst/>
                <a:rect l="l" t="t" r="r" b="b"/>
                <a:pathLst>
                  <a:path w="6270636" h="2600341" extrusionOk="0">
                    <a:moveTo>
                      <a:pt x="1990965" y="2598479"/>
                    </a:moveTo>
                    <a:cubicBezTo>
                      <a:pt x="1951867" y="2598479"/>
                      <a:pt x="1897732" y="2568404"/>
                      <a:pt x="1875176" y="2538329"/>
                    </a:cubicBezTo>
                    <a:cubicBezTo>
                      <a:pt x="1869161" y="2530811"/>
                      <a:pt x="1857131" y="2514270"/>
                      <a:pt x="1843597" y="2491713"/>
                    </a:cubicBezTo>
                    <a:cubicBezTo>
                      <a:pt x="1843597" y="2494721"/>
                      <a:pt x="1843597" y="2497728"/>
                      <a:pt x="1843597" y="2500736"/>
                    </a:cubicBezTo>
                    <a:cubicBezTo>
                      <a:pt x="1845101" y="2514270"/>
                      <a:pt x="1842093" y="2532315"/>
                      <a:pt x="1833071" y="2542841"/>
                    </a:cubicBezTo>
                    <a:cubicBezTo>
                      <a:pt x="1827056" y="2548856"/>
                      <a:pt x="1821041" y="2551863"/>
                      <a:pt x="1812018" y="2551863"/>
                    </a:cubicBezTo>
                    <a:cubicBezTo>
                      <a:pt x="1787958" y="2551863"/>
                      <a:pt x="1769913" y="2526300"/>
                      <a:pt x="1760891" y="2512766"/>
                    </a:cubicBezTo>
                    <a:cubicBezTo>
                      <a:pt x="1736831" y="2476676"/>
                      <a:pt x="1723297" y="2443593"/>
                      <a:pt x="1721793" y="2415022"/>
                    </a:cubicBezTo>
                    <a:cubicBezTo>
                      <a:pt x="1721793" y="2407503"/>
                      <a:pt x="1721793" y="2398481"/>
                      <a:pt x="1721793" y="2390962"/>
                    </a:cubicBezTo>
                    <a:cubicBezTo>
                      <a:pt x="1705252" y="2443593"/>
                      <a:pt x="1657132" y="2497728"/>
                      <a:pt x="1612020" y="2518781"/>
                    </a:cubicBezTo>
                    <a:cubicBezTo>
                      <a:pt x="1578937" y="2535322"/>
                      <a:pt x="1548862" y="2532315"/>
                      <a:pt x="1527810" y="2511262"/>
                    </a:cubicBezTo>
                    <a:lnTo>
                      <a:pt x="1524802" y="2508254"/>
                    </a:lnTo>
                    <a:lnTo>
                      <a:pt x="1526306" y="2503743"/>
                    </a:lnTo>
                    <a:cubicBezTo>
                      <a:pt x="1538336" y="2470661"/>
                      <a:pt x="1562396" y="2409007"/>
                      <a:pt x="1595478" y="2378932"/>
                    </a:cubicBezTo>
                    <a:lnTo>
                      <a:pt x="1601493" y="2374421"/>
                    </a:lnTo>
                    <a:lnTo>
                      <a:pt x="1606005" y="2380436"/>
                    </a:lnTo>
                    <a:cubicBezTo>
                      <a:pt x="1621042" y="2396977"/>
                      <a:pt x="1634576" y="2398481"/>
                      <a:pt x="1652621" y="2401488"/>
                    </a:cubicBezTo>
                    <a:cubicBezTo>
                      <a:pt x="1661643" y="2402992"/>
                      <a:pt x="1672170" y="2404496"/>
                      <a:pt x="1684200" y="2409007"/>
                    </a:cubicBezTo>
                    <a:cubicBezTo>
                      <a:pt x="1705252" y="2381940"/>
                      <a:pt x="1702245" y="2372917"/>
                      <a:pt x="1702245" y="2371413"/>
                    </a:cubicBezTo>
                    <a:cubicBezTo>
                      <a:pt x="1697733" y="2362391"/>
                      <a:pt x="1664651" y="2365398"/>
                      <a:pt x="1643598" y="2366902"/>
                    </a:cubicBezTo>
                    <a:cubicBezTo>
                      <a:pt x="1631568" y="2368406"/>
                      <a:pt x="1621042" y="2368406"/>
                      <a:pt x="1612020" y="2368406"/>
                    </a:cubicBezTo>
                    <a:cubicBezTo>
                      <a:pt x="1612020" y="2368406"/>
                      <a:pt x="1612020" y="2368406"/>
                      <a:pt x="1612020" y="2368406"/>
                    </a:cubicBezTo>
                    <a:cubicBezTo>
                      <a:pt x="1606005" y="2368406"/>
                      <a:pt x="1602997" y="2363895"/>
                      <a:pt x="1602997" y="2362391"/>
                    </a:cubicBezTo>
                    <a:cubicBezTo>
                      <a:pt x="1599990" y="2354872"/>
                      <a:pt x="1604501" y="2345850"/>
                      <a:pt x="1616531" y="2329308"/>
                    </a:cubicBezTo>
                    <a:cubicBezTo>
                      <a:pt x="1618035" y="2327805"/>
                      <a:pt x="1618035" y="2326301"/>
                      <a:pt x="1619538" y="2326301"/>
                    </a:cubicBezTo>
                    <a:lnTo>
                      <a:pt x="1622546" y="2323293"/>
                    </a:lnTo>
                    <a:cubicBezTo>
                      <a:pt x="1630065" y="2314271"/>
                      <a:pt x="1639087" y="2300737"/>
                      <a:pt x="1651117" y="2291715"/>
                    </a:cubicBezTo>
                    <a:lnTo>
                      <a:pt x="1651117" y="2291715"/>
                    </a:lnTo>
                    <a:cubicBezTo>
                      <a:pt x="1655628" y="2269158"/>
                      <a:pt x="1664651" y="2252617"/>
                      <a:pt x="1673673" y="2236076"/>
                    </a:cubicBezTo>
                    <a:cubicBezTo>
                      <a:pt x="1688711" y="2209008"/>
                      <a:pt x="1700741" y="2189460"/>
                      <a:pt x="1679688" y="2153370"/>
                    </a:cubicBezTo>
                    <a:cubicBezTo>
                      <a:pt x="1663147" y="2124798"/>
                      <a:pt x="1651117" y="2109761"/>
                      <a:pt x="1628561" y="2103746"/>
                    </a:cubicBezTo>
                    <a:cubicBezTo>
                      <a:pt x="1583448" y="2094723"/>
                      <a:pt x="1572922" y="2103746"/>
                      <a:pt x="1560892" y="2145851"/>
                    </a:cubicBezTo>
                    <a:cubicBezTo>
                      <a:pt x="1615027" y="2120287"/>
                      <a:pt x="1642095" y="2136828"/>
                      <a:pt x="1654125" y="2148858"/>
                    </a:cubicBezTo>
                    <a:cubicBezTo>
                      <a:pt x="1675177" y="2171415"/>
                      <a:pt x="1675177" y="2215023"/>
                      <a:pt x="1654125" y="2243595"/>
                    </a:cubicBezTo>
                    <a:cubicBezTo>
                      <a:pt x="1634576" y="2270662"/>
                      <a:pt x="1604501" y="2278181"/>
                      <a:pt x="1571418" y="2264647"/>
                    </a:cubicBezTo>
                    <a:cubicBezTo>
                      <a:pt x="1527810" y="2246602"/>
                      <a:pt x="1527810" y="2212016"/>
                      <a:pt x="1535328" y="2178933"/>
                    </a:cubicBezTo>
                    <a:cubicBezTo>
                      <a:pt x="1488712" y="2222542"/>
                      <a:pt x="1436081" y="2339835"/>
                      <a:pt x="1424051" y="2386451"/>
                    </a:cubicBezTo>
                    <a:cubicBezTo>
                      <a:pt x="1421043" y="2395473"/>
                      <a:pt x="1419540" y="2404496"/>
                      <a:pt x="1419540" y="2412015"/>
                    </a:cubicBezTo>
                    <a:cubicBezTo>
                      <a:pt x="1439088" y="2409007"/>
                      <a:pt x="1457134" y="2410511"/>
                      <a:pt x="1472171" y="2416526"/>
                    </a:cubicBezTo>
                    <a:cubicBezTo>
                      <a:pt x="1488712" y="2424045"/>
                      <a:pt x="1508261" y="2440586"/>
                      <a:pt x="1509765" y="2481187"/>
                    </a:cubicBezTo>
                    <a:lnTo>
                      <a:pt x="1509765" y="2488706"/>
                    </a:lnTo>
                    <a:lnTo>
                      <a:pt x="1502246" y="2488706"/>
                    </a:lnTo>
                    <a:cubicBezTo>
                      <a:pt x="1464652" y="2493217"/>
                      <a:pt x="1436081" y="2484195"/>
                      <a:pt x="1418036" y="2464646"/>
                    </a:cubicBezTo>
                    <a:cubicBezTo>
                      <a:pt x="1410517" y="2455623"/>
                      <a:pt x="1406006" y="2445097"/>
                      <a:pt x="1402998" y="2431563"/>
                    </a:cubicBezTo>
                    <a:cubicBezTo>
                      <a:pt x="1390968" y="2436075"/>
                      <a:pt x="1378938" y="2442090"/>
                      <a:pt x="1368412" y="2449608"/>
                    </a:cubicBezTo>
                    <a:cubicBezTo>
                      <a:pt x="1344352" y="2467653"/>
                      <a:pt x="1330818" y="2490210"/>
                      <a:pt x="1330818" y="2512766"/>
                    </a:cubicBezTo>
                    <a:cubicBezTo>
                      <a:pt x="1338337" y="2512766"/>
                      <a:pt x="1344352" y="2512766"/>
                      <a:pt x="1351871" y="2512766"/>
                    </a:cubicBezTo>
                    <a:cubicBezTo>
                      <a:pt x="1378938" y="2514270"/>
                      <a:pt x="1406006" y="2518781"/>
                      <a:pt x="1433073" y="2524796"/>
                    </a:cubicBezTo>
                    <a:cubicBezTo>
                      <a:pt x="1457134" y="2529307"/>
                      <a:pt x="1481193" y="2533818"/>
                      <a:pt x="1503750" y="2535322"/>
                    </a:cubicBezTo>
                    <a:lnTo>
                      <a:pt x="1524802" y="2536826"/>
                    </a:lnTo>
                    <a:lnTo>
                      <a:pt x="1506757" y="2548856"/>
                    </a:lnTo>
                    <a:cubicBezTo>
                      <a:pt x="1475178" y="2571412"/>
                      <a:pt x="1399991" y="2590961"/>
                      <a:pt x="1354878" y="2571412"/>
                    </a:cubicBezTo>
                    <a:cubicBezTo>
                      <a:pt x="1335330" y="2563893"/>
                      <a:pt x="1323300" y="2548856"/>
                      <a:pt x="1318788" y="2529307"/>
                    </a:cubicBezTo>
                    <a:cubicBezTo>
                      <a:pt x="1308262" y="2530811"/>
                      <a:pt x="1296232" y="2532315"/>
                      <a:pt x="1284202" y="2533818"/>
                    </a:cubicBezTo>
                    <a:cubicBezTo>
                      <a:pt x="1224052" y="2542841"/>
                      <a:pt x="1157887" y="2553367"/>
                      <a:pt x="1120293" y="2509758"/>
                    </a:cubicBezTo>
                    <a:cubicBezTo>
                      <a:pt x="1093226" y="2478179"/>
                      <a:pt x="1103752" y="2448104"/>
                      <a:pt x="1114279" y="2419533"/>
                    </a:cubicBezTo>
                    <a:cubicBezTo>
                      <a:pt x="1123301" y="2395473"/>
                      <a:pt x="1138339" y="2375925"/>
                      <a:pt x="1159391" y="2362391"/>
                    </a:cubicBezTo>
                    <a:cubicBezTo>
                      <a:pt x="1159391" y="2362391"/>
                      <a:pt x="1157887" y="2362391"/>
                      <a:pt x="1157887" y="2362391"/>
                    </a:cubicBezTo>
                    <a:cubicBezTo>
                      <a:pt x="1150368" y="2363895"/>
                      <a:pt x="1142850" y="2363895"/>
                      <a:pt x="1135331" y="2362391"/>
                    </a:cubicBezTo>
                    <a:cubicBezTo>
                      <a:pt x="1106760" y="2398481"/>
                      <a:pt x="1055632" y="2431563"/>
                      <a:pt x="1019542" y="2436075"/>
                    </a:cubicBezTo>
                    <a:cubicBezTo>
                      <a:pt x="980445" y="2440586"/>
                      <a:pt x="926310" y="2434571"/>
                      <a:pt x="906761" y="2401488"/>
                    </a:cubicBezTo>
                    <a:cubicBezTo>
                      <a:pt x="894731" y="2381940"/>
                      <a:pt x="897739" y="2354872"/>
                      <a:pt x="900746" y="2329308"/>
                    </a:cubicBezTo>
                    <a:cubicBezTo>
                      <a:pt x="902250" y="2317278"/>
                      <a:pt x="903754" y="2305248"/>
                      <a:pt x="903754" y="2294722"/>
                    </a:cubicBezTo>
                    <a:cubicBezTo>
                      <a:pt x="903754" y="2279685"/>
                      <a:pt x="903754" y="2264647"/>
                      <a:pt x="905257" y="2249610"/>
                    </a:cubicBezTo>
                    <a:cubicBezTo>
                      <a:pt x="906761" y="2198482"/>
                      <a:pt x="908265" y="2144347"/>
                      <a:pt x="893227" y="2099235"/>
                    </a:cubicBezTo>
                    <a:cubicBezTo>
                      <a:pt x="869167" y="2030062"/>
                      <a:pt x="810521" y="2025551"/>
                      <a:pt x="742852" y="2021040"/>
                    </a:cubicBezTo>
                    <a:cubicBezTo>
                      <a:pt x="732326" y="2021040"/>
                      <a:pt x="723304" y="2019536"/>
                      <a:pt x="712777" y="2018032"/>
                    </a:cubicBezTo>
                    <a:cubicBezTo>
                      <a:pt x="679695" y="2015025"/>
                      <a:pt x="645109" y="2015025"/>
                      <a:pt x="612026" y="2016528"/>
                    </a:cubicBezTo>
                    <a:cubicBezTo>
                      <a:pt x="610522" y="2016528"/>
                      <a:pt x="610522" y="2016528"/>
                      <a:pt x="609019" y="2016528"/>
                    </a:cubicBezTo>
                    <a:cubicBezTo>
                      <a:pt x="563906" y="2025551"/>
                      <a:pt x="520297" y="2034573"/>
                      <a:pt x="481200" y="2036077"/>
                    </a:cubicBezTo>
                    <a:cubicBezTo>
                      <a:pt x="454132" y="2037581"/>
                      <a:pt x="427065" y="2039085"/>
                      <a:pt x="401501" y="2042092"/>
                    </a:cubicBezTo>
                    <a:cubicBezTo>
                      <a:pt x="360900" y="2045100"/>
                      <a:pt x="320299" y="2048107"/>
                      <a:pt x="278194" y="2048107"/>
                    </a:cubicBezTo>
                    <a:lnTo>
                      <a:pt x="0" y="2048107"/>
                    </a:lnTo>
                    <a:lnTo>
                      <a:pt x="0" y="2033070"/>
                    </a:lnTo>
                    <a:lnTo>
                      <a:pt x="278194" y="2033070"/>
                    </a:lnTo>
                    <a:cubicBezTo>
                      <a:pt x="318795" y="2033070"/>
                      <a:pt x="360900" y="2030062"/>
                      <a:pt x="399997" y="2027055"/>
                    </a:cubicBezTo>
                    <a:cubicBezTo>
                      <a:pt x="427065" y="2025551"/>
                      <a:pt x="454132" y="2022543"/>
                      <a:pt x="481200" y="2021040"/>
                    </a:cubicBezTo>
                    <a:cubicBezTo>
                      <a:pt x="491726" y="2021040"/>
                      <a:pt x="503756" y="2019536"/>
                      <a:pt x="515786" y="2018032"/>
                    </a:cubicBezTo>
                    <a:cubicBezTo>
                      <a:pt x="514282" y="2018032"/>
                      <a:pt x="511275" y="2018032"/>
                      <a:pt x="509771" y="2018032"/>
                    </a:cubicBezTo>
                    <a:cubicBezTo>
                      <a:pt x="463155" y="2016528"/>
                      <a:pt x="431576" y="1996980"/>
                      <a:pt x="421050" y="1965401"/>
                    </a:cubicBezTo>
                    <a:cubicBezTo>
                      <a:pt x="410524" y="1929311"/>
                      <a:pt x="431576" y="1887206"/>
                      <a:pt x="475185" y="1857131"/>
                    </a:cubicBezTo>
                    <a:cubicBezTo>
                      <a:pt x="563906" y="1793973"/>
                      <a:pt x="663154" y="1804500"/>
                      <a:pt x="757890" y="1812019"/>
                    </a:cubicBezTo>
                    <a:cubicBezTo>
                      <a:pt x="798491" y="1815026"/>
                      <a:pt x="840596" y="1819537"/>
                      <a:pt x="881197" y="1818033"/>
                    </a:cubicBezTo>
                    <a:cubicBezTo>
                      <a:pt x="887212" y="1818033"/>
                      <a:pt x="894731" y="1816530"/>
                      <a:pt x="903754" y="1816530"/>
                    </a:cubicBezTo>
                    <a:cubicBezTo>
                      <a:pt x="951874" y="1812019"/>
                      <a:pt x="1033076" y="1802996"/>
                      <a:pt x="1066158" y="1837582"/>
                    </a:cubicBezTo>
                    <a:cubicBezTo>
                      <a:pt x="1078189" y="1849612"/>
                      <a:pt x="1082700" y="1867657"/>
                      <a:pt x="1079692" y="1887206"/>
                    </a:cubicBezTo>
                    <a:cubicBezTo>
                      <a:pt x="1075181" y="1924800"/>
                      <a:pt x="1033076" y="1933822"/>
                      <a:pt x="992475" y="1942845"/>
                    </a:cubicBezTo>
                    <a:cubicBezTo>
                      <a:pt x="990971" y="1942845"/>
                      <a:pt x="987964" y="1944348"/>
                      <a:pt x="986460" y="1944348"/>
                    </a:cubicBezTo>
                    <a:cubicBezTo>
                      <a:pt x="1007512" y="1941341"/>
                      <a:pt x="1034580" y="1945852"/>
                      <a:pt x="1051121" y="1948860"/>
                    </a:cubicBezTo>
                    <a:cubicBezTo>
                      <a:pt x="1055632" y="1948860"/>
                      <a:pt x="1058640" y="1950363"/>
                      <a:pt x="1061647" y="1950363"/>
                    </a:cubicBezTo>
                    <a:lnTo>
                      <a:pt x="1060143" y="1965401"/>
                    </a:lnTo>
                    <a:cubicBezTo>
                      <a:pt x="1027061" y="1965401"/>
                      <a:pt x="992475" y="1975927"/>
                      <a:pt x="957889" y="1996980"/>
                    </a:cubicBezTo>
                    <a:cubicBezTo>
                      <a:pt x="950370" y="2001491"/>
                      <a:pt x="942851" y="2006002"/>
                      <a:pt x="936836" y="2010513"/>
                    </a:cubicBezTo>
                    <a:cubicBezTo>
                      <a:pt x="899242" y="2034573"/>
                      <a:pt x="896235" y="2034573"/>
                      <a:pt x="845107" y="2012017"/>
                    </a:cubicBezTo>
                    <a:cubicBezTo>
                      <a:pt x="803002" y="1992468"/>
                      <a:pt x="750371" y="1993972"/>
                      <a:pt x="694732" y="2001491"/>
                    </a:cubicBezTo>
                    <a:cubicBezTo>
                      <a:pt x="700747" y="2001491"/>
                      <a:pt x="708266" y="2002995"/>
                      <a:pt x="714281" y="2002995"/>
                    </a:cubicBezTo>
                    <a:cubicBezTo>
                      <a:pt x="723304" y="2004498"/>
                      <a:pt x="733830" y="2004498"/>
                      <a:pt x="742852" y="2006002"/>
                    </a:cubicBezTo>
                    <a:cubicBezTo>
                      <a:pt x="809017" y="2010513"/>
                      <a:pt x="878190" y="2016528"/>
                      <a:pt x="906761" y="2094723"/>
                    </a:cubicBezTo>
                    <a:cubicBezTo>
                      <a:pt x="923302" y="2142843"/>
                      <a:pt x="921799" y="2196978"/>
                      <a:pt x="920295" y="2251113"/>
                    </a:cubicBezTo>
                    <a:cubicBezTo>
                      <a:pt x="920295" y="2266151"/>
                      <a:pt x="918791" y="2281188"/>
                      <a:pt x="918791" y="2296226"/>
                    </a:cubicBezTo>
                    <a:cubicBezTo>
                      <a:pt x="918791" y="2308256"/>
                      <a:pt x="917287" y="2321790"/>
                      <a:pt x="915784" y="2333820"/>
                    </a:cubicBezTo>
                    <a:cubicBezTo>
                      <a:pt x="912776" y="2357880"/>
                      <a:pt x="909768" y="2380436"/>
                      <a:pt x="918791" y="2396977"/>
                    </a:cubicBezTo>
                    <a:cubicBezTo>
                      <a:pt x="933829" y="2422541"/>
                      <a:pt x="980445" y="2430060"/>
                      <a:pt x="1016535" y="2425548"/>
                    </a:cubicBezTo>
                    <a:cubicBezTo>
                      <a:pt x="1048114" y="2421037"/>
                      <a:pt x="1093226" y="2392466"/>
                      <a:pt x="1120293" y="2360887"/>
                    </a:cubicBezTo>
                    <a:cubicBezTo>
                      <a:pt x="1102249" y="2353368"/>
                      <a:pt x="1087211" y="2339835"/>
                      <a:pt x="1076685" y="2324797"/>
                    </a:cubicBezTo>
                    <a:cubicBezTo>
                      <a:pt x="1066158" y="2306752"/>
                      <a:pt x="1066158" y="2288707"/>
                      <a:pt x="1079692" y="2273670"/>
                    </a:cubicBezTo>
                    <a:lnTo>
                      <a:pt x="1082700" y="2270662"/>
                    </a:lnTo>
                    <a:lnTo>
                      <a:pt x="1085707" y="2270662"/>
                    </a:lnTo>
                    <a:cubicBezTo>
                      <a:pt x="1142850" y="2273670"/>
                      <a:pt x="1156383" y="2296226"/>
                      <a:pt x="1156383" y="2314271"/>
                    </a:cubicBezTo>
                    <a:cubicBezTo>
                      <a:pt x="1156383" y="2326301"/>
                      <a:pt x="1151872" y="2338331"/>
                      <a:pt x="1144354" y="2351865"/>
                    </a:cubicBezTo>
                    <a:cubicBezTo>
                      <a:pt x="1147361" y="2351865"/>
                      <a:pt x="1151872" y="2351865"/>
                      <a:pt x="1154880" y="2351865"/>
                    </a:cubicBezTo>
                    <a:cubicBezTo>
                      <a:pt x="1183451" y="2345850"/>
                      <a:pt x="1201496" y="2303745"/>
                      <a:pt x="1215030" y="2269158"/>
                    </a:cubicBezTo>
                    <a:cubicBezTo>
                      <a:pt x="1219541" y="2257128"/>
                      <a:pt x="1224052" y="2246602"/>
                      <a:pt x="1228563" y="2237580"/>
                    </a:cubicBezTo>
                    <a:cubicBezTo>
                      <a:pt x="1234579" y="2225550"/>
                      <a:pt x="1246609" y="2209008"/>
                      <a:pt x="1261646" y="2187956"/>
                    </a:cubicBezTo>
                    <a:cubicBezTo>
                      <a:pt x="1279691" y="2162392"/>
                      <a:pt x="1303751" y="2127806"/>
                      <a:pt x="1321796" y="2096227"/>
                    </a:cubicBezTo>
                    <a:cubicBezTo>
                      <a:pt x="1263150" y="2127806"/>
                      <a:pt x="1237586" y="2117280"/>
                      <a:pt x="1227060" y="2100738"/>
                    </a:cubicBezTo>
                    <a:cubicBezTo>
                      <a:pt x="1207511" y="2070663"/>
                      <a:pt x="1233075" y="2010513"/>
                      <a:pt x="1267661" y="1986453"/>
                    </a:cubicBezTo>
                    <a:cubicBezTo>
                      <a:pt x="1296232" y="1966905"/>
                      <a:pt x="1326307" y="1972920"/>
                      <a:pt x="1348863" y="2002995"/>
                    </a:cubicBezTo>
                    <a:cubicBezTo>
                      <a:pt x="1350367" y="2004498"/>
                      <a:pt x="1351871" y="2007506"/>
                      <a:pt x="1353375" y="2009010"/>
                    </a:cubicBezTo>
                    <a:cubicBezTo>
                      <a:pt x="1351871" y="2002995"/>
                      <a:pt x="1350367" y="1998483"/>
                      <a:pt x="1348863" y="1993972"/>
                    </a:cubicBezTo>
                    <a:cubicBezTo>
                      <a:pt x="1338337" y="1969912"/>
                      <a:pt x="1312773" y="1960890"/>
                      <a:pt x="1269165" y="1966905"/>
                    </a:cubicBezTo>
                    <a:cubicBezTo>
                      <a:pt x="1224052" y="1972920"/>
                      <a:pt x="1180443" y="1996980"/>
                      <a:pt x="1141346" y="2025551"/>
                    </a:cubicBezTo>
                    <a:cubicBezTo>
                      <a:pt x="1139842" y="2033070"/>
                      <a:pt x="1136835" y="2039085"/>
                      <a:pt x="1133827" y="2046603"/>
                    </a:cubicBezTo>
                    <a:cubicBezTo>
                      <a:pt x="1112775" y="2094723"/>
                      <a:pt x="1060143" y="2190963"/>
                      <a:pt x="1006008" y="2207505"/>
                    </a:cubicBezTo>
                    <a:cubicBezTo>
                      <a:pt x="996986" y="2210512"/>
                      <a:pt x="984956" y="2213520"/>
                      <a:pt x="977437" y="2204497"/>
                    </a:cubicBezTo>
                    <a:cubicBezTo>
                      <a:pt x="969918" y="2195475"/>
                      <a:pt x="977437" y="2178933"/>
                      <a:pt x="989467" y="2157881"/>
                    </a:cubicBezTo>
                    <a:cubicBezTo>
                      <a:pt x="1006008" y="2126302"/>
                      <a:pt x="1033076" y="2099235"/>
                      <a:pt x="1051121" y="2082693"/>
                    </a:cubicBezTo>
                    <a:cubicBezTo>
                      <a:pt x="1072174" y="2061641"/>
                      <a:pt x="1099241" y="2039085"/>
                      <a:pt x="1127812" y="2018032"/>
                    </a:cubicBezTo>
                    <a:cubicBezTo>
                      <a:pt x="1136835" y="1974423"/>
                      <a:pt x="1118790" y="1938333"/>
                      <a:pt x="1096233" y="1897732"/>
                    </a:cubicBezTo>
                    <a:cubicBezTo>
                      <a:pt x="1088715" y="1884198"/>
                      <a:pt x="1081196" y="1869161"/>
                      <a:pt x="1075181" y="1854123"/>
                    </a:cubicBezTo>
                    <a:cubicBezTo>
                      <a:pt x="1040595" y="1774425"/>
                      <a:pt x="1024054" y="1687207"/>
                      <a:pt x="1024054" y="1602997"/>
                    </a:cubicBezTo>
                    <a:cubicBezTo>
                      <a:pt x="1024054" y="1384953"/>
                      <a:pt x="1133827" y="1183451"/>
                      <a:pt x="1317285" y="1064655"/>
                    </a:cubicBezTo>
                    <a:lnTo>
                      <a:pt x="1324803" y="1060144"/>
                    </a:lnTo>
                    <a:lnTo>
                      <a:pt x="1329315" y="1067662"/>
                    </a:lnTo>
                    <a:cubicBezTo>
                      <a:pt x="1342848" y="1094730"/>
                      <a:pt x="1324803" y="1118790"/>
                      <a:pt x="1306759" y="1139842"/>
                    </a:cubicBezTo>
                    <a:cubicBezTo>
                      <a:pt x="1302247" y="1145857"/>
                      <a:pt x="1297736" y="1151872"/>
                      <a:pt x="1293225" y="1157887"/>
                    </a:cubicBezTo>
                    <a:cubicBezTo>
                      <a:pt x="1275180" y="1184955"/>
                      <a:pt x="1270668" y="1221045"/>
                      <a:pt x="1282698" y="1249616"/>
                    </a:cubicBezTo>
                    <a:cubicBezTo>
                      <a:pt x="1285706" y="1258639"/>
                      <a:pt x="1290217" y="1267661"/>
                      <a:pt x="1296232" y="1275180"/>
                    </a:cubicBezTo>
                    <a:cubicBezTo>
                      <a:pt x="1306759" y="1293225"/>
                      <a:pt x="1315781" y="1311270"/>
                      <a:pt x="1314277" y="1330819"/>
                    </a:cubicBezTo>
                    <a:cubicBezTo>
                      <a:pt x="1314277" y="1332322"/>
                      <a:pt x="1314277" y="1335330"/>
                      <a:pt x="1312773" y="1338337"/>
                    </a:cubicBezTo>
                    <a:cubicBezTo>
                      <a:pt x="1312773" y="1341345"/>
                      <a:pt x="1311270" y="1344352"/>
                      <a:pt x="1312773" y="1347360"/>
                    </a:cubicBezTo>
                    <a:cubicBezTo>
                      <a:pt x="1314277" y="1353375"/>
                      <a:pt x="1321796" y="1357886"/>
                      <a:pt x="1330818" y="1362397"/>
                    </a:cubicBezTo>
                    <a:cubicBezTo>
                      <a:pt x="1341345" y="1368412"/>
                      <a:pt x="1356382" y="1374427"/>
                      <a:pt x="1359390" y="1392472"/>
                    </a:cubicBezTo>
                    <a:cubicBezTo>
                      <a:pt x="1359390" y="1396984"/>
                      <a:pt x="1360893" y="1398487"/>
                      <a:pt x="1362397" y="1399991"/>
                    </a:cubicBezTo>
                    <a:cubicBezTo>
                      <a:pt x="1366909" y="1404502"/>
                      <a:pt x="1368412" y="1404502"/>
                      <a:pt x="1375931" y="1399991"/>
                    </a:cubicBezTo>
                    <a:lnTo>
                      <a:pt x="1378938" y="1398487"/>
                    </a:lnTo>
                    <a:cubicBezTo>
                      <a:pt x="1402998" y="1387961"/>
                      <a:pt x="1434577" y="1396984"/>
                      <a:pt x="1467660" y="1427059"/>
                    </a:cubicBezTo>
                    <a:cubicBezTo>
                      <a:pt x="1476682" y="1433073"/>
                      <a:pt x="1485705" y="1440592"/>
                      <a:pt x="1493223" y="1448111"/>
                    </a:cubicBezTo>
                    <a:lnTo>
                      <a:pt x="1497735" y="1451119"/>
                    </a:lnTo>
                    <a:cubicBezTo>
                      <a:pt x="1524802" y="1472171"/>
                      <a:pt x="1557885" y="1484201"/>
                      <a:pt x="1589463" y="1484201"/>
                    </a:cubicBezTo>
                    <a:cubicBezTo>
                      <a:pt x="1583448" y="1466156"/>
                      <a:pt x="1568411" y="1452622"/>
                      <a:pt x="1548862" y="1448111"/>
                    </a:cubicBezTo>
                    <a:cubicBezTo>
                      <a:pt x="1547358" y="1448111"/>
                      <a:pt x="1544351" y="1446607"/>
                      <a:pt x="1542847" y="1446607"/>
                    </a:cubicBezTo>
                    <a:cubicBezTo>
                      <a:pt x="1532321" y="1443600"/>
                      <a:pt x="1518787" y="1440592"/>
                      <a:pt x="1509765" y="1430066"/>
                    </a:cubicBezTo>
                    <a:cubicBezTo>
                      <a:pt x="1497735" y="1413525"/>
                      <a:pt x="1503750" y="1392472"/>
                      <a:pt x="1506757" y="1384953"/>
                    </a:cubicBezTo>
                    <a:cubicBezTo>
                      <a:pt x="1506757" y="1383450"/>
                      <a:pt x="1508261" y="1380442"/>
                      <a:pt x="1509765" y="1377435"/>
                    </a:cubicBezTo>
                    <a:cubicBezTo>
                      <a:pt x="1514276" y="1365405"/>
                      <a:pt x="1517283" y="1354878"/>
                      <a:pt x="1512772" y="1342848"/>
                    </a:cubicBezTo>
                    <a:cubicBezTo>
                      <a:pt x="1509765" y="1338337"/>
                      <a:pt x="1505253" y="1336834"/>
                      <a:pt x="1500742" y="1338337"/>
                    </a:cubicBezTo>
                    <a:cubicBezTo>
                      <a:pt x="1497735" y="1339841"/>
                      <a:pt x="1496231" y="1341345"/>
                      <a:pt x="1493223" y="1347360"/>
                    </a:cubicBezTo>
                    <a:cubicBezTo>
                      <a:pt x="1491720" y="1350367"/>
                      <a:pt x="1490216" y="1354878"/>
                      <a:pt x="1487208" y="1357886"/>
                    </a:cubicBezTo>
                    <a:cubicBezTo>
                      <a:pt x="1482697" y="1363901"/>
                      <a:pt x="1475178" y="1366909"/>
                      <a:pt x="1466156" y="1366909"/>
                    </a:cubicBezTo>
                    <a:cubicBezTo>
                      <a:pt x="1458637" y="1366909"/>
                      <a:pt x="1449615" y="1363901"/>
                      <a:pt x="1443600" y="1359390"/>
                    </a:cubicBezTo>
                    <a:cubicBezTo>
                      <a:pt x="1431570" y="1350367"/>
                      <a:pt x="1425555" y="1338337"/>
                      <a:pt x="1419540" y="1326307"/>
                    </a:cubicBezTo>
                    <a:cubicBezTo>
                      <a:pt x="1412021" y="1311270"/>
                      <a:pt x="1401495" y="1285706"/>
                      <a:pt x="1418036" y="1264653"/>
                    </a:cubicBezTo>
                    <a:cubicBezTo>
                      <a:pt x="1425555" y="1254127"/>
                      <a:pt x="1437585" y="1251120"/>
                      <a:pt x="1446607" y="1249616"/>
                    </a:cubicBezTo>
                    <a:cubicBezTo>
                      <a:pt x="1466156" y="1248112"/>
                      <a:pt x="1482697" y="1255631"/>
                      <a:pt x="1497735" y="1264653"/>
                    </a:cubicBezTo>
                    <a:cubicBezTo>
                      <a:pt x="1506757" y="1255631"/>
                      <a:pt x="1517283" y="1246609"/>
                      <a:pt x="1530817" y="1243601"/>
                    </a:cubicBezTo>
                    <a:cubicBezTo>
                      <a:pt x="1538336" y="1242097"/>
                      <a:pt x="1545855" y="1243601"/>
                      <a:pt x="1551870" y="1245105"/>
                    </a:cubicBezTo>
                    <a:cubicBezTo>
                      <a:pt x="1568411" y="1252624"/>
                      <a:pt x="1569915" y="1266157"/>
                      <a:pt x="1569915" y="1276684"/>
                    </a:cubicBezTo>
                    <a:cubicBezTo>
                      <a:pt x="1569915" y="1278187"/>
                      <a:pt x="1569915" y="1279691"/>
                      <a:pt x="1569915" y="1282699"/>
                    </a:cubicBezTo>
                    <a:cubicBezTo>
                      <a:pt x="1572922" y="1299240"/>
                      <a:pt x="1587960" y="1311270"/>
                      <a:pt x="1604501" y="1312774"/>
                    </a:cubicBezTo>
                    <a:cubicBezTo>
                      <a:pt x="1602997" y="1306759"/>
                      <a:pt x="1599990" y="1299240"/>
                      <a:pt x="1595478" y="1293225"/>
                    </a:cubicBezTo>
                    <a:cubicBezTo>
                      <a:pt x="1593975" y="1288714"/>
                      <a:pt x="1590967" y="1285706"/>
                      <a:pt x="1589463" y="1281195"/>
                    </a:cubicBezTo>
                    <a:cubicBezTo>
                      <a:pt x="1584952" y="1269165"/>
                      <a:pt x="1587960" y="1252624"/>
                      <a:pt x="1596982" y="1243601"/>
                    </a:cubicBezTo>
                    <a:cubicBezTo>
                      <a:pt x="1599990" y="1242097"/>
                      <a:pt x="1601493" y="1240594"/>
                      <a:pt x="1604501" y="1239090"/>
                    </a:cubicBezTo>
                    <a:cubicBezTo>
                      <a:pt x="1604501" y="1225556"/>
                      <a:pt x="1612020" y="1212022"/>
                      <a:pt x="1621042" y="1204504"/>
                    </a:cubicBezTo>
                    <a:cubicBezTo>
                      <a:pt x="1637583" y="1186459"/>
                      <a:pt x="1655628" y="1174429"/>
                      <a:pt x="1678185" y="1168414"/>
                    </a:cubicBezTo>
                    <a:cubicBezTo>
                      <a:pt x="1679688" y="1168414"/>
                      <a:pt x="1682696" y="1166910"/>
                      <a:pt x="1684200" y="1165406"/>
                    </a:cubicBezTo>
                    <a:cubicBezTo>
                      <a:pt x="1688711" y="1163902"/>
                      <a:pt x="1693222" y="1162399"/>
                      <a:pt x="1696230" y="1159391"/>
                    </a:cubicBezTo>
                    <a:cubicBezTo>
                      <a:pt x="1702245" y="1154880"/>
                      <a:pt x="1702245" y="1145857"/>
                      <a:pt x="1700741" y="1138339"/>
                    </a:cubicBezTo>
                    <a:cubicBezTo>
                      <a:pt x="1699237" y="1132324"/>
                      <a:pt x="1694726" y="1126309"/>
                      <a:pt x="1687207" y="1124805"/>
                    </a:cubicBezTo>
                    <a:lnTo>
                      <a:pt x="1676681" y="1123301"/>
                    </a:lnTo>
                    <a:lnTo>
                      <a:pt x="1681192" y="1112775"/>
                    </a:lnTo>
                    <a:cubicBezTo>
                      <a:pt x="1688711" y="1097737"/>
                      <a:pt x="1706756" y="1090219"/>
                      <a:pt x="1730816" y="1091722"/>
                    </a:cubicBezTo>
                    <a:lnTo>
                      <a:pt x="1738335" y="1091722"/>
                    </a:lnTo>
                    <a:cubicBezTo>
                      <a:pt x="1751868" y="1093226"/>
                      <a:pt x="1763898" y="1094730"/>
                      <a:pt x="1775928" y="1090219"/>
                    </a:cubicBezTo>
                    <a:cubicBezTo>
                      <a:pt x="1781943" y="1087211"/>
                      <a:pt x="1786455" y="1081196"/>
                      <a:pt x="1787958" y="1075181"/>
                    </a:cubicBezTo>
                    <a:cubicBezTo>
                      <a:pt x="1787958" y="1072174"/>
                      <a:pt x="1787958" y="1067662"/>
                      <a:pt x="1784951" y="1063151"/>
                    </a:cubicBezTo>
                    <a:cubicBezTo>
                      <a:pt x="1783447" y="1063151"/>
                      <a:pt x="1781943" y="1061647"/>
                      <a:pt x="1780440" y="1060144"/>
                    </a:cubicBezTo>
                    <a:cubicBezTo>
                      <a:pt x="1775928" y="1057136"/>
                      <a:pt x="1769913" y="1054129"/>
                      <a:pt x="1766906" y="1046610"/>
                    </a:cubicBezTo>
                    <a:cubicBezTo>
                      <a:pt x="1763898" y="1037587"/>
                      <a:pt x="1768410" y="1030069"/>
                      <a:pt x="1771417" y="1024054"/>
                    </a:cubicBezTo>
                    <a:cubicBezTo>
                      <a:pt x="1775928" y="1016535"/>
                      <a:pt x="1775928" y="1015031"/>
                      <a:pt x="1774425" y="1012024"/>
                    </a:cubicBezTo>
                    <a:cubicBezTo>
                      <a:pt x="1772921" y="1009016"/>
                      <a:pt x="1769913" y="1007512"/>
                      <a:pt x="1766906" y="1007512"/>
                    </a:cubicBezTo>
                    <a:cubicBezTo>
                      <a:pt x="1637583" y="987964"/>
                      <a:pt x="1502246" y="1012024"/>
                      <a:pt x="1387961" y="1073677"/>
                    </a:cubicBezTo>
                    <a:lnTo>
                      <a:pt x="1384953" y="1075181"/>
                    </a:lnTo>
                    <a:lnTo>
                      <a:pt x="1381946" y="1073677"/>
                    </a:lnTo>
                    <a:cubicBezTo>
                      <a:pt x="1374427" y="1070670"/>
                      <a:pt x="1369916" y="1063151"/>
                      <a:pt x="1366909" y="1054129"/>
                    </a:cubicBezTo>
                    <a:cubicBezTo>
                      <a:pt x="1363901" y="1045106"/>
                      <a:pt x="1366909" y="1034580"/>
                      <a:pt x="1371420" y="1027061"/>
                    </a:cubicBezTo>
                    <a:lnTo>
                      <a:pt x="1372923" y="1025557"/>
                    </a:lnTo>
                    <a:lnTo>
                      <a:pt x="1374427" y="1024054"/>
                    </a:lnTo>
                    <a:cubicBezTo>
                      <a:pt x="1439088" y="990971"/>
                      <a:pt x="1500742" y="971422"/>
                      <a:pt x="1556381" y="965407"/>
                    </a:cubicBezTo>
                    <a:cubicBezTo>
                      <a:pt x="1563900" y="963904"/>
                      <a:pt x="1572922" y="965407"/>
                      <a:pt x="1580441" y="965407"/>
                    </a:cubicBezTo>
                    <a:cubicBezTo>
                      <a:pt x="1599990" y="966911"/>
                      <a:pt x="1612020" y="966911"/>
                      <a:pt x="1618035" y="954881"/>
                    </a:cubicBezTo>
                    <a:cubicBezTo>
                      <a:pt x="1628561" y="936836"/>
                      <a:pt x="1607508" y="885709"/>
                      <a:pt x="1559388" y="818040"/>
                    </a:cubicBezTo>
                    <a:cubicBezTo>
                      <a:pt x="1548862" y="801499"/>
                      <a:pt x="1536832" y="784957"/>
                      <a:pt x="1526306" y="768416"/>
                    </a:cubicBezTo>
                    <a:cubicBezTo>
                      <a:pt x="1518787" y="757890"/>
                      <a:pt x="1512772" y="745860"/>
                      <a:pt x="1505253" y="735334"/>
                    </a:cubicBezTo>
                    <a:cubicBezTo>
                      <a:pt x="1496231" y="732326"/>
                      <a:pt x="1485705" y="729319"/>
                      <a:pt x="1473675" y="727815"/>
                    </a:cubicBezTo>
                    <a:cubicBezTo>
                      <a:pt x="1342848" y="702251"/>
                      <a:pt x="1275180" y="625560"/>
                      <a:pt x="1260142" y="487215"/>
                    </a:cubicBezTo>
                    <a:lnTo>
                      <a:pt x="1258638" y="473681"/>
                    </a:lnTo>
                    <a:lnTo>
                      <a:pt x="1270668" y="479696"/>
                    </a:lnTo>
                    <a:cubicBezTo>
                      <a:pt x="1297736" y="494734"/>
                      <a:pt x="1327811" y="497741"/>
                      <a:pt x="1360893" y="502252"/>
                    </a:cubicBezTo>
                    <a:cubicBezTo>
                      <a:pt x="1395480" y="506764"/>
                      <a:pt x="1430066" y="511275"/>
                      <a:pt x="1461645" y="530824"/>
                    </a:cubicBezTo>
                    <a:cubicBezTo>
                      <a:pt x="1518787" y="565410"/>
                      <a:pt x="1529313" y="607515"/>
                      <a:pt x="1539840" y="652627"/>
                    </a:cubicBezTo>
                    <a:cubicBezTo>
                      <a:pt x="1544351" y="669169"/>
                      <a:pt x="1547358" y="687214"/>
                      <a:pt x="1554877" y="705259"/>
                    </a:cubicBezTo>
                    <a:lnTo>
                      <a:pt x="1565403" y="732326"/>
                    </a:lnTo>
                    <a:lnTo>
                      <a:pt x="1542847" y="714281"/>
                    </a:lnTo>
                    <a:cubicBezTo>
                      <a:pt x="1535328" y="708266"/>
                      <a:pt x="1526306" y="700747"/>
                      <a:pt x="1518787" y="694732"/>
                    </a:cubicBezTo>
                    <a:cubicBezTo>
                      <a:pt x="1496231" y="675184"/>
                      <a:pt x="1473675" y="657139"/>
                      <a:pt x="1449615" y="642101"/>
                    </a:cubicBezTo>
                    <a:cubicBezTo>
                      <a:pt x="1475178" y="666161"/>
                      <a:pt x="1496231" y="694732"/>
                      <a:pt x="1515780" y="723304"/>
                    </a:cubicBezTo>
                    <a:cubicBezTo>
                      <a:pt x="1535328" y="730822"/>
                      <a:pt x="1548862" y="739845"/>
                      <a:pt x="1569915" y="756386"/>
                    </a:cubicBezTo>
                    <a:cubicBezTo>
                      <a:pt x="1578937" y="765409"/>
                      <a:pt x="1587960" y="775935"/>
                      <a:pt x="1593975" y="786461"/>
                    </a:cubicBezTo>
                    <a:cubicBezTo>
                      <a:pt x="1602997" y="799995"/>
                      <a:pt x="1613523" y="812025"/>
                      <a:pt x="1625553" y="821047"/>
                    </a:cubicBezTo>
                    <a:cubicBezTo>
                      <a:pt x="1637583" y="775935"/>
                      <a:pt x="1636080" y="724807"/>
                      <a:pt x="1628561" y="673680"/>
                    </a:cubicBezTo>
                    <a:cubicBezTo>
                      <a:pt x="1622546" y="666161"/>
                      <a:pt x="1618035" y="655635"/>
                      <a:pt x="1613523" y="646612"/>
                    </a:cubicBezTo>
                    <a:lnTo>
                      <a:pt x="1610516" y="642101"/>
                    </a:lnTo>
                    <a:cubicBezTo>
                      <a:pt x="1595478" y="613530"/>
                      <a:pt x="1587960" y="577440"/>
                      <a:pt x="1580441" y="542854"/>
                    </a:cubicBezTo>
                    <a:cubicBezTo>
                      <a:pt x="1571418" y="497741"/>
                      <a:pt x="1560892" y="451125"/>
                      <a:pt x="1533825" y="419546"/>
                    </a:cubicBezTo>
                    <a:cubicBezTo>
                      <a:pt x="1526306" y="410524"/>
                      <a:pt x="1518787" y="403005"/>
                      <a:pt x="1512772" y="395486"/>
                    </a:cubicBezTo>
                    <a:cubicBezTo>
                      <a:pt x="1479690" y="359396"/>
                      <a:pt x="1458637" y="336840"/>
                      <a:pt x="1460141" y="272179"/>
                    </a:cubicBezTo>
                    <a:cubicBezTo>
                      <a:pt x="1460141" y="237592"/>
                      <a:pt x="1469163" y="204510"/>
                      <a:pt x="1478186" y="172931"/>
                    </a:cubicBezTo>
                    <a:cubicBezTo>
                      <a:pt x="1490216" y="126315"/>
                      <a:pt x="1500742" y="81203"/>
                      <a:pt x="1491720" y="33083"/>
                    </a:cubicBezTo>
                    <a:lnTo>
                      <a:pt x="1484201" y="0"/>
                    </a:lnTo>
                    <a:lnTo>
                      <a:pt x="1505253" y="27068"/>
                    </a:lnTo>
                    <a:cubicBezTo>
                      <a:pt x="1521795" y="48120"/>
                      <a:pt x="1544351" y="64661"/>
                      <a:pt x="1565403" y="79699"/>
                    </a:cubicBezTo>
                    <a:cubicBezTo>
                      <a:pt x="1586456" y="93232"/>
                      <a:pt x="1607508" y="108270"/>
                      <a:pt x="1622546" y="127819"/>
                    </a:cubicBezTo>
                    <a:cubicBezTo>
                      <a:pt x="1663147" y="177443"/>
                      <a:pt x="1679688" y="299246"/>
                      <a:pt x="1661643" y="354885"/>
                    </a:cubicBezTo>
                    <a:cubicBezTo>
                      <a:pt x="1652621" y="383456"/>
                      <a:pt x="1636080" y="404509"/>
                      <a:pt x="1616531" y="410524"/>
                    </a:cubicBezTo>
                    <a:cubicBezTo>
                      <a:pt x="1609012" y="413531"/>
                      <a:pt x="1599990" y="413531"/>
                      <a:pt x="1592471" y="412027"/>
                    </a:cubicBezTo>
                    <a:cubicBezTo>
                      <a:pt x="1595478" y="430072"/>
                      <a:pt x="1599990" y="448117"/>
                      <a:pt x="1602997" y="464659"/>
                    </a:cubicBezTo>
                    <a:cubicBezTo>
                      <a:pt x="1607508" y="482704"/>
                      <a:pt x="1610516" y="499245"/>
                      <a:pt x="1613523" y="514282"/>
                    </a:cubicBezTo>
                    <a:cubicBezTo>
                      <a:pt x="1616531" y="530824"/>
                      <a:pt x="1621042" y="548869"/>
                      <a:pt x="1624050" y="566914"/>
                    </a:cubicBezTo>
                    <a:cubicBezTo>
                      <a:pt x="1631568" y="599996"/>
                      <a:pt x="1639087" y="634582"/>
                      <a:pt x="1643598" y="670672"/>
                    </a:cubicBezTo>
                    <a:cubicBezTo>
                      <a:pt x="1648110" y="676687"/>
                      <a:pt x="1652621" y="681199"/>
                      <a:pt x="1657132" y="681199"/>
                    </a:cubicBezTo>
                    <a:cubicBezTo>
                      <a:pt x="1660140" y="681199"/>
                      <a:pt x="1666155" y="676687"/>
                      <a:pt x="1670666" y="669169"/>
                    </a:cubicBezTo>
                    <a:cubicBezTo>
                      <a:pt x="1681192" y="651124"/>
                      <a:pt x="1676681" y="625560"/>
                      <a:pt x="1672170" y="598492"/>
                    </a:cubicBezTo>
                    <a:cubicBezTo>
                      <a:pt x="1666155" y="565410"/>
                      <a:pt x="1658636" y="526312"/>
                      <a:pt x="1681192" y="496237"/>
                    </a:cubicBezTo>
                    <a:cubicBezTo>
                      <a:pt x="1703748" y="463155"/>
                      <a:pt x="1745853" y="448117"/>
                      <a:pt x="1786455" y="434584"/>
                    </a:cubicBezTo>
                    <a:cubicBezTo>
                      <a:pt x="1816530" y="424057"/>
                      <a:pt x="1848108" y="412027"/>
                      <a:pt x="1870665" y="392479"/>
                    </a:cubicBezTo>
                    <a:lnTo>
                      <a:pt x="1887206" y="378945"/>
                    </a:lnTo>
                    <a:lnTo>
                      <a:pt x="1884198" y="399997"/>
                    </a:lnTo>
                    <a:cubicBezTo>
                      <a:pt x="1876680" y="445110"/>
                      <a:pt x="1848108" y="479696"/>
                      <a:pt x="1822544" y="514282"/>
                    </a:cubicBezTo>
                    <a:cubicBezTo>
                      <a:pt x="1809011" y="532327"/>
                      <a:pt x="1793973" y="550372"/>
                      <a:pt x="1783447" y="569921"/>
                    </a:cubicBezTo>
                    <a:cubicBezTo>
                      <a:pt x="1790966" y="562402"/>
                      <a:pt x="1798485" y="556387"/>
                      <a:pt x="1806003" y="548869"/>
                    </a:cubicBezTo>
                    <a:cubicBezTo>
                      <a:pt x="1825552" y="530824"/>
                      <a:pt x="1845101" y="512779"/>
                      <a:pt x="1860138" y="491726"/>
                    </a:cubicBezTo>
                    <a:cubicBezTo>
                      <a:pt x="1875176" y="472177"/>
                      <a:pt x="1885702" y="437591"/>
                      <a:pt x="1893221" y="412027"/>
                    </a:cubicBezTo>
                    <a:cubicBezTo>
                      <a:pt x="1896228" y="403005"/>
                      <a:pt x="1899236" y="393982"/>
                      <a:pt x="1900740" y="387967"/>
                    </a:cubicBezTo>
                    <a:lnTo>
                      <a:pt x="1908258" y="366915"/>
                    </a:lnTo>
                    <a:lnTo>
                      <a:pt x="1914273" y="387967"/>
                    </a:lnTo>
                    <a:cubicBezTo>
                      <a:pt x="1947356" y="499245"/>
                      <a:pt x="1903747" y="622552"/>
                      <a:pt x="1804500" y="694732"/>
                    </a:cubicBezTo>
                    <a:cubicBezTo>
                      <a:pt x="1781943" y="711274"/>
                      <a:pt x="1754876" y="711274"/>
                      <a:pt x="1733823" y="711274"/>
                    </a:cubicBezTo>
                    <a:cubicBezTo>
                      <a:pt x="1715778" y="711274"/>
                      <a:pt x="1702245" y="711274"/>
                      <a:pt x="1694726" y="720296"/>
                    </a:cubicBezTo>
                    <a:cubicBezTo>
                      <a:pt x="1685703" y="730822"/>
                      <a:pt x="1685703" y="756386"/>
                      <a:pt x="1696230" y="799995"/>
                    </a:cubicBezTo>
                    <a:cubicBezTo>
                      <a:pt x="1703748" y="834581"/>
                      <a:pt x="1699237" y="870671"/>
                      <a:pt x="1694726" y="905257"/>
                    </a:cubicBezTo>
                    <a:cubicBezTo>
                      <a:pt x="1693222" y="923302"/>
                      <a:pt x="1690215" y="942851"/>
                      <a:pt x="1690215" y="960896"/>
                    </a:cubicBezTo>
                    <a:cubicBezTo>
                      <a:pt x="2034573" y="975934"/>
                      <a:pt x="2302241" y="1255631"/>
                      <a:pt x="2302241" y="1601494"/>
                    </a:cubicBezTo>
                    <a:cubicBezTo>
                      <a:pt x="2302241" y="1739838"/>
                      <a:pt x="2258632" y="1869161"/>
                      <a:pt x="2175926" y="1975927"/>
                    </a:cubicBezTo>
                    <a:lnTo>
                      <a:pt x="2169911" y="1975927"/>
                    </a:lnTo>
                    <a:lnTo>
                      <a:pt x="2165399" y="1975927"/>
                    </a:lnTo>
                    <a:cubicBezTo>
                      <a:pt x="2154873" y="1975927"/>
                      <a:pt x="2145851" y="1972920"/>
                      <a:pt x="2135324" y="1969912"/>
                    </a:cubicBezTo>
                    <a:cubicBezTo>
                      <a:pt x="2120287" y="1965401"/>
                      <a:pt x="2105250" y="1960890"/>
                      <a:pt x="2088708" y="1963897"/>
                    </a:cubicBezTo>
                    <a:cubicBezTo>
                      <a:pt x="2063144" y="1968408"/>
                      <a:pt x="2051115" y="1986453"/>
                      <a:pt x="2036077" y="2006002"/>
                    </a:cubicBezTo>
                    <a:cubicBezTo>
                      <a:pt x="2030062" y="2015025"/>
                      <a:pt x="2022543" y="2024047"/>
                      <a:pt x="2015024" y="2033070"/>
                    </a:cubicBezTo>
                    <a:lnTo>
                      <a:pt x="2009010" y="2039085"/>
                    </a:lnTo>
                    <a:lnTo>
                      <a:pt x="2002994" y="2031566"/>
                    </a:lnTo>
                    <a:cubicBezTo>
                      <a:pt x="1990965" y="2015025"/>
                      <a:pt x="1972919" y="2009010"/>
                      <a:pt x="1960890" y="2007506"/>
                    </a:cubicBezTo>
                    <a:cubicBezTo>
                      <a:pt x="1939837" y="2004498"/>
                      <a:pt x="1917281" y="2010513"/>
                      <a:pt x="1899236" y="2024047"/>
                    </a:cubicBezTo>
                    <a:cubicBezTo>
                      <a:pt x="1869161" y="2046603"/>
                      <a:pt x="1872168" y="2081190"/>
                      <a:pt x="1882694" y="2109761"/>
                    </a:cubicBezTo>
                    <a:cubicBezTo>
                      <a:pt x="1884198" y="2082693"/>
                      <a:pt x="1897732" y="2057130"/>
                      <a:pt x="1918785" y="2045100"/>
                    </a:cubicBezTo>
                    <a:cubicBezTo>
                      <a:pt x="1932318" y="2037581"/>
                      <a:pt x="1957882" y="2030062"/>
                      <a:pt x="1992468" y="2058633"/>
                    </a:cubicBezTo>
                    <a:cubicBezTo>
                      <a:pt x="2021040" y="2082693"/>
                      <a:pt x="2031566" y="2114272"/>
                      <a:pt x="2022543" y="2144347"/>
                    </a:cubicBezTo>
                    <a:cubicBezTo>
                      <a:pt x="2022543" y="2145851"/>
                      <a:pt x="2021040" y="2147355"/>
                      <a:pt x="2021040" y="2148858"/>
                    </a:cubicBezTo>
                    <a:cubicBezTo>
                      <a:pt x="2036077" y="2129310"/>
                      <a:pt x="2040588" y="2099235"/>
                      <a:pt x="2043596" y="2075175"/>
                    </a:cubicBezTo>
                    <a:cubicBezTo>
                      <a:pt x="2048107" y="2049611"/>
                      <a:pt x="2051115" y="2028558"/>
                      <a:pt x="2063144" y="2021040"/>
                    </a:cubicBezTo>
                    <a:cubicBezTo>
                      <a:pt x="2108257" y="1990965"/>
                      <a:pt x="2157881" y="1999987"/>
                      <a:pt x="2180437" y="2025551"/>
                    </a:cubicBezTo>
                    <a:cubicBezTo>
                      <a:pt x="2178933" y="2021040"/>
                      <a:pt x="2180437" y="2018032"/>
                      <a:pt x="2181941" y="2015025"/>
                    </a:cubicBezTo>
                    <a:cubicBezTo>
                      <a:pt x="2198482" y="1987957"/>
                      <a:pt x="2297730" y="2024047"/>
                      <a:pt x="2299233" y="2024047"/>
                    </a:cubicBezTo>
                    <a:cubicBezTo>
                      <a:pt x="2365398" y="2049611"/>
                      <a:pt x="2407503" y="2073671"/>
                      <a:pt x="2454119" y="2111265"/>
                    </a:cubicBezTo>
                    <a:cubicBezTo>
                      <a:pt x="2439082" y="2075175"/>
                      <a:pt x="2416526" y="2046603"/>
                      <a:pt x="2383443" y="2025551"/>
                    </a:cubicBezTo>
                    <a:cubicBezTo>
                      <a:pt x="2374421" y="2019536"/>
                      <a:pt x="2363894" y="2016528"/>
                      <a:pt x="2353368" y="2012017"/>
                    </a:cubicBezTo>
                    <a:cubicBezTo>
                      <a:pt x="2342842" y="2009010"/>
                      <a:pt x="2333819" y="2004498"/>
                      <a:pt x="2324797" y="1999987"/>
                    </a:cubicBezTo>
                    <a:cubicBezTo>
                      <a:pt x="2315774" y="1993972"/>
                      <a:pt x="2312767" y="1984950"/>
                      <a:pt x="2309760" y="1977431"/>
                    </a:cubicBezTo>
                    <a:cubicBezTo>
                      <a:pt x="2305248" y="1966905"/>
                      <a:pt x="2302241" y="1959386"/>
                      <a:pt x="2284196" y="1956378"/>
                    </a:cubicBezTo>
                    <a:lnTo>
                      <a:pt x="2230061" y="1947356"/>
                    </a:lnTo>
                    <a:lnTo>
                      <a:pt x="2284196" y="1941341"/>
                    </a:lnTo>
                    <a:cubicBezTo>
                      <a:pt x="2359383" y="1933822"/>
                      <a:pt x="2402992" y="1971416"/>
                      <a:pt x="2449608" y="2012017"/>
                    </a:cubicBezTo>
                    <a:cubicBezTo>
                      <a:pt x="2464646" y="2025551"/>
                      <a:pt x="2481187" y="2039085"/>
                      <a:pt x="2497728" y="2051115"/>
                    </a:cubicBezTo>
                    <a:cubicBezTo>
                      <a:pt x="2472165" y="1995476"/>
                      <a:pt x="2424044" y="1960890"/>
                      <a:pt x="2374421" y="1924800"/>
                    </a:cubicBezTo>
                    <a:cubicBezTo>
                      <a:pt x="2344346" y="1902243"/>
                      <a:pt x="2311263" y="1879687"/>
                      <a:pt x="2285699" y="1852620"/>
                    </a:cubicBezTo>
                    <a:lnTo>
                      <a:pt x="2260136" y="1825552"/>
                    </a:lnTo>
                    <a:lnTo>
                      <a:pt x="2294722" y="1840590"/>
                    </a:lnTo>
                    <a:cubicBezTo>
                      <a:pt x="2362391" y="1870665"/>
                      <a:pt x="2428556" y="1899236"/>
                      <a:pt x="2500736" y="1902243"/>
                    </a:cubicBezTo>
                    <a:cubicBezTo>
                      <a:pt x="2542841" y="1903747"/>
                      <a:pt x="2581938" y="1893221"/>
                      <a:pt x="2624043" y="1882695"/>
                    </a:cubicBezTo>
                    <a:cubicBezTo>
                      <a:pt x="2651111" y="1875176"/>
                      <a:pt x="2678178" y="1867657"/>
                      <a:pt x="2706749" y="1864650"/>
                    </a:cubicBezTo>
                    <a:lnTo>
                      <a:pt x="2723291" y="1863146"/>
                    </a:lnTo>
                    <a:cubicBezTo>
                      <a:pt x="2780433" y="1855627"/>
                      <a:pt x="2840583" y="1848108"/>
                      <a:pt x="2893214" y="1872168"/>
                    </a:cubicBezTo>
                    <a:cubicBezTo>
                      <a:pt x="2933816" y="1888710"/>
                      <a:pt x="2960883" y="1923296"/>
                      <a:pt x="2963891" y="1960890"/>
                    </a:cubicBezTo>
                    <a:cubicBezTo>
                      <a:pt x="2965394" y="1983446"/>
                      <a:pt x="2959379" y="2004498"/>
                      <a:pt x="2944342" y="2022543"/>
                    </a:cubicBezTo>
                    <a:cubicBezTo>
                      <a:pt x="2971409" y="2027055"/>
                      <a:pt x="2996973" y="2033070"/>
                      <a:pt x="3018025" y="2039085"/>
                    </a:cubicBezTo>
                    <a:cubicBezTo>
                      <a:pt x="3061634" y="2051115"/>
                      <a:pt x="3088702" y="2049611"/>
                      <a:pt x="3126296" y="2046603"/>
                    </a:cubicBezTo>
                    <a:cubicBezTo>
                      <a:pt x="3135318" y="2046603"/>
                      <a:pt x="3144340" y="2045100"/>
                      <a:pt x="3154867" y="2045100"/>
                    </a:cubicBezTo>
                    <a:cubicBezTo>
                      <a:pt x="3160882" y="2045100"/>
                      <a:pt x="3189453" y="2036077"/>
                      <a:pt x="3228550" y="2027055"/>
                    </a:cubicBezTo>
                    <a:cubicBezTo>
                      <a:pt x="3419527" y="1975927"/>
                      <a:pt x="3864637" y="1854123"/>
                      <a:pt x="4015012" y="1932318"/>
                    </a:cubicBezTo>
                    <a:cubicBezTo>
                      <a:pt x="4192454" y="2025551"/>
                      <a:pt x="4684180" y="2063145"/>
                      <a:pt x="4688691" y="2063145"/>
                    </a:cubicBezTo>
                    <a:lnTo>
                      <a:pt x="6270636" y="2063145"/>
                    </a:lnTo>
                    <a:lnTo>
                      <a:pt x="6270636" y="2078182"/>
                    </a:lnTo>
                    <a:lnTo>
                      <a:pt x="4690195" y="2078182"/>
                    </a:lnTo>
                    <a:cubicBezTo>
                      <a:pt x="4669143" y="2076678"/>
                      <a:pt x="4189446" y="2039085"/>
                      <a:pt x="4010500" y="1944348"/>
                    </a:cubicBezTo>
                    <a:cubicBezTo>
                      <a:pt x="3866140" y="1869161"/>
                      <a:pt x="3407497" y="1993972"/>
                      <a:pt x="3234565" y="2040588"/>
                    </a:cubicBezTo>
                    <a:cubicBezTo>
                      <a:pt x="3186446" y="2054122"/>
                      <a:pt x="3165393" y="2060137"/>
                      <a:pt x="3157874" y="2060137"/>
                    </a:cubicBezTo>
                    <a:cubicBezTo>
                      <a:pt x="3147348" y="2060137"/>
                      <a:pt x="3138325" y="2061641"/>
                      <a:pt x="3129303" y="2061641"/>
                    </a:cubicBezTo>
                    <a:cubicBezTo>
                      <a:pt x="3088702" y="2064648"/>
                      <a:pt x="3061634" y="2066152"/>
                      <a:pt x="3015018" y="2054122"/>
                    </a:cubicBezTo>
                    <a:cubicBezTo>
                      <a:pt x="2992462" y="2048107"/>
                      <a:pt x="2963891" y="2040588"/>
                      <a:pt x="2933816" y="2036077"/>
                    </a:cubicBezTo>
                    <a:cubicBezTo>
                      <a:pt x="2929304" y="2040588"/>
                      <a:pt x="2924793" y="2043596"/>
                      <a:pt x="2918778" y="2046603"/>
                    </a:cubicBezTo>
                    <a:cubicBezTo>
                      <a:pt x="2861636" y="2082693"/>
                      <a:pt x="2747351" y="2105250"/>
                      <a:pt x="2691712" y="2058633"/>
                    </a:cubicBezTo>
                    <a:lnTo>
                      <a:pt x="2685697" y="2054122"/>
                    </a:lnTo>
                    <a:lnTo>
                      <a:pt x="2691712" y="2048107"/>
                    </a:lnTo>
                    <a:cubicBezTo>
                      <a:pt x="2714268" y="2024047"/>
                      <a:pt x="2783441" y="2019536"/>
                      <a:pt x="2845094" y="2018032"/>
                    </a:cubicBezTo>
                    <a:lnTo>
                      <a:pt x="2858628" y="2018032"/>
                    </a:lnTo>
                    <a:cubicBezTo>
                      <a:pt x="2882688" y="2016528"/>
                      <a:pt x="2906748" y="2018032"/>
                      <a:pt x="2929304" y="2021040"/>
                    </a:cubicBezTo>
                    <a:cubicBezTo>
                      <a:pt x="2945846" y="2004498"/>
                      <a:pt x="2953364" y="1984950"/>
                      <a:pt x="2951861" y="1962393"/>
                    </a:cubicBezTo>
                    <a:cubicBezTo>
                      <a:pt x="2948853" y="1930815"/>
                      <a:pt x="2924793" y="1900740"/>
                      <a:pt x="2890207" y="1885702"/>
                    </a:cubicBezTo>
                    <a:cubicBezTo>
                      <a:pt x="2840583" y="1863146"/>
                      <a:pt x="2783441" y="1870665"/>
                      <a:pt x="2727802" y="1878183"/>
                    </a:cubicBezTo>
                    <a:lnTo>
                      <a:pt x="2711261" y="1879687"/>
                    </a:lnTo>
                    <a:cubicBezTo>
                      <a:pt x="2684193" y="1882695"/>
                      <a:pt x="2655622" y="1890213"/>
                      <a:pt x="2630058" y="1897732"/>
                    </a:cubicBezTo>
                    <a:cubicBezTo>
                      <a:pt x="2589457" y="1908258"/>
                      <a:pt x="2547352" y="1920288"/>
                      <a:pt x="2502240" y="1917281"/>
                    </a:cubicBezTo>
                    <a:cubicBezTo>
                      <a:pt x="2442090" y="1914273"/>
                      <a:pt x="2386451" y="1896228"/>
                      <a:pt x="2330812" y="1873672"/>
                    </a:cubicBezTo>
                    <a:cubicBezTo>
                      <a:pt x="2348857" y="1888710"/>
                      <a:pt x="2366902" y="1900740"/>
                      <a:pt x="2384947" y="1914273"/>
                    </a:cubicBezTo>
                    <a:cubicBezTo>
                      <a:pt x="2440586" y="1953371"/>
                      <a:pt x="2497728" y="1995476"/>
                      <a:pt x="2521788" y="2069160"/>
                    </a:cubicBezTo>
                    <a:lnTo>
                      <a:pt x="2527803" y="2087205"/>
                    </a:lnTo>
                    <a:lnTo>
                      <a:pt x="2511262" y="2076678"/>
                    </a:lnTo>
                    <a:cubicBezTo>
                      <a:pt x="2484194" y="2061641"/>
                      <a:pt x="2463142" y="2042092"/>
                      <a:pt x="2440586" y="2022543"/>
                    </a:cubicBezTo>
                    <a:cubicBezTo>
                      <a:pt x="2401488" y="1987957"/>
                      <a:pt x="2366902" y="1957882"/>
                      <a:pt x="2314271" y="1954875"/>
                    </a:cubicBezTo>
                    <a:cubicBezTo>
                      <a:pt x="2318782" y="1959386"/>
                      <a:pt x="2321790" y="1965401"/>
                      <a:pt x="2323293" y="1971416"/>
                    </a:cubicBezTo>
                    <a:cubicBezTo>
                      <a:pt x="2326301" y="1977431"/>
                      <a:pt x="2327804" y="1983446"/>
                      <a:pt x="2333819" y="1987957"/>
                    </a:cubicBezTo>
                    <a:cubicBezTo>
                      <a:pt x="2339835" y="1992468"/>
                      <a:pt x="2348857" y="1995476"/>
                      <a:pt x="2359383" y="1998483"/>
                    </a:cubicBezTo>
                    <a:cubicBezTo>
                      <a:pt x="2369910" y="2002995"/>
                      <a:pt x="2381940" y="2006002"/>
                      <a:pt x="2392466" y="2013521"/>
                    </a:cubicBezTo>
                    <a:cubicBezTo>
                      <a:pt x="2434571" y="2042092"/>
                      <a:pt x="2461638" y="2081190"/>
                      <a:pt x="2476676" y="2132317"/>
                    </a:cubicBezTo>
                    <a:lnTo>
                      <a:pt x="2482691" y="2154873"/>
                    </a:lnTo>
                    <a:lnTo>
                      <a:pt x="2464646" y="2139836"/>
                    </a:lnTo>
                    <a:cubicBezTo>
                      <a:pt x="2409007" y="2094723"/>
                      <a:pt x="2368406" y="2066152"/>
                      <a:pt x="2293218" y="2039085"/>
                    </a:cubicBezTo>
                    <a:cubicBezTo>
                      <a:pt x="2249610" y="2022543"/>
                      <a:pt x="2198482" y="2016528"/>
                      <a:pt x="2193971" y="2024047"/>
                    </a:cubicBezTo>
                    <a:cubicBezTo>
                      <a:pt x="2193971" y="2024047"/>
                      <a:pt x="2192467" y="2033070"/>
                      <a:pt x="2225549" y="2060137"/>
                    </a:cubicBezTo>
                    <a:cubicBezTo>
                      <a:pt x="2236076" y="2069160"/>
                      <a:pt x="2246602" y="2078182"/>
                      <a:pt x="2258632" y="2085701"/>
                    </a:cubicBezTo>
                    <a:cubicBezTo>
                      <a:pt x="2308256" y="2124798"/>
                      <a:pt x="2359383" y="2165400"/>
                      <a:pt x="2381940" y="2227053"/>
                    </a:cubicBezTo>
                    <a:cubicBezTo>
                      <a:pt x="2387954" y="2243595"/>
                      <a:pt x="2386451" y="2270662"/>
                      <a:pt x="2378932" y="2299233"/>
                    </a:cubicBezTo>
                    <a:cubicBezTo>
                      <a:pt x="2396977" y="2303745"/>
                      <a:pt x="2413518" y="2315775"/>
                      <a:pt x="2421037" y="2332316"/>
                    </a:cubicBezTo>
                    <a:cubicBezTo>
                      <a:pt x="2434571" y="2360887"/>
                      <a:pt x="2425548" y="2396977"/>
                      <a:pt x="2396977" y="2431563"/>
                    </a:cubicBezTo>
                    <a:cubicBezTo>
                      <a:pt x="2354872" y="2478179"/>
                      <a:pt x="2303744" y="2482691"/>
                      <a:pt x="2252617" y="2485698"/>
                    </a:cubicBezTo>
                    <a:cubicBezTo>
                      <a:pt x="2251113" y="2485698"/>
                      <a:pt x="2248106" y="2485698"/>
                      <a:pt x="2246602" y="2485698"/>
                    </a:cubicBezTo>
                    <a:cubicBezTo>
                      <a:pt x="2252617" y="2518781"/>
                      <a:pt x="2246602" y="2550360"/>
                      <a:pt x="2219535" y="2572916"/>
                    </a:cubicBezTo>
                    <a:cubicBezTo>
                      <a:pt x="2204497" y="2586450"/>
                      <a:pt x="2153369" y="2602991"/>
                      <a:pt x="2118783" y="2599983"/>
                    </a:cubicBezTo>
                    <a:cubicBezTo>
                      <a:pt x="2103746" y="2598479"/>
                      <a:pt x="2093219" y="2595472"/>
                      <a:pt x="2087204" y="2587953"/>
                    </a:cubicBezTo>
                    <a:cubicBezTo>
                      <a:pt x="2078182" y="2578931"/>
                      <a:pt x="2075174" y="2566901"/>
                      <a:pt x="2078182" y="2556375"/>
                    </a:cubicBezTo>
                    <a:cubicBezTo>
                      <a:pt x="2087204" y="2517277"/>
                      <a:pt x="2162392" y="2487202"/>
                      <a:pt x="2162392" y="2485698"/>
                    </a:cubicBezTo>
                    <a:cubicBezTo>
                      <a:pt x="2183444" y="2476676"/>
                      <a:pt x="2206001" y="2473668"/>
                      <a:pt x="2228557" y="2470661"/>
                    </a:cubicBezTo>
                    <a:cubicBezTo>
                      <a:pt x="2216527" y="2425548"/>
                      <a:pt x="2184948" y="2375925"/>
                      <a:pt x="2166903" y="2347353"/>
                    </a:cubicBezTo>
                    <a:lnTo>
                      <a:pt x="2163896" y="2342842"/>
                    </a:lnTo>
                    <a:cubicBezTo>
                      <a:pt x="2124798" y="2279685"/>
                      <a:pt x="2073671" y="2186452"/>
                      <a:pt x="2054122" y="2103746"/>
                    </a:cubicBezTo>
                    <a:lnTo>
                      <a:pt x="2067656" y="2099235"/>
                    </a:lnTo>
                    <a:cubicBezTo>
                      <a:pt x="2076678" y="2120287"/>
                      <a:pt x="2084197" y="2130813"/>
                      <a:pt x="2093219" y="2132317"/>
                    </a:cubicBezTo>
                    <a:cubicBezTo>
                      <a:pt x="2106753" y="2135325"/>
                      <a:pt x="2124798" y="2121791"/>
                      <a:pt x="2151866" y="2099235"/>
                    </a:cubicBezTo>
                    <a:cubicBezTo>
                      <a:pt x="2175926" y="2078182"/>
                      <a:pt x="2181941" y="2055626"/>
                      <a:pt x="2168407" y="2037581"/>
                    </a:cubicBezTo>
                    <a:cubicBezTo>
                      <a:pt x="2151866" y="2015025"/>
                      <a:pt x="2108257" y="2007506"/>
                      <a:pt x="2069160" y="2034573"/>
                    </a:cubicBezTo>
                    <a:cubicBezTo>
                      <a:pt x="2061641" y="2039085"/>
                      <a:pt x="2058633" y="2058633"/>
                      <a:pt x="2055626" y="2078182"/>
                    </a:cubicBezTo>
                    <a:cubicBezTo>
                      <a:pt x="2051115" y="2111265"/>
                      <a:pt x="2043596" y="2153370"/>
                      <a:pt x="2013521" y="2174422"/>
                    </a:cubicBezTo>
                    <a:cubicBezTo>
                      <a:pt x="2004498" y="2180437"/>
                      <a:pt x="1995476" y="2184948"/>
                      <a:pt x="1983446" y="2186452"/>
                    </a:cubicBezTo>
                    <a:cubicBezTo>
                      <a:pt x="1975927" y="2190963"/>
                      <a:pt x="1966905" y="2192467"/>
                      <a:pt x="1957882" y="2193971"/>
                    </a:cubicBezTo>
                    <a:cubicBezTo>
                      <a:pt x="1933822" y="2195475"/>
                      <a:pt x="1911266" y="2184948"/>
                      <a:pt x="1893221" y="2162392"/>
                    </a:cubicBezTo>
                    <a:cubicBezTo>
                      <a:pt x="1897732" y="2172918"/>
                      <a:pt x="1900740" y="2184948"/>
                      <a:pt x="1903747" y="2199986"/>
                    </a:cubicBezTo>
                    <a:cubicBezTo>
                      <a:pt x="1906755" y="2206001"/>
                      <a:pt x="1908258" y="2210512"/>
                      <a:pt x="1911266" y="2215023"/>
                    </a:cubicBezTo>
                    <a:cubicBezTo>
                      <a:pt x="1932318" y="2257128"/>
                      <a:pt x="1948860" y="2302241"/>
                      <a:pt x="1965401" y="2345850"/>
                    </a:cubicBezTo>
                    <a:cubicBezTo>
                      <a:pt x="1971416" y="2360887"/>
                      <a:pt x="1977431" y="2375925"/>
                      <a:pt x="1981942" y="2390962"/>
                    </a:cubicBezTo>
                    <a:cubicBezTo>
                      <a:pt x="1984949" y="2399985"/>
                      <a:pt x="1990965" y="2412015"/>
                      <a:pt x="1996980" y="2425548"/>
                    </a:cubicBezTo>
                    <a:cubicBezTo>
                      <a:pt x="2018032" y="2470661"/>
                      <a:pt x="2043596" y="2527803"/>
                      <a:pt x="2034573" y="2563893"/>
                    </a:cubicBezTo>
                    <a:cubicBezTo>
                      <a:pt x="2030062" y="2581938"/>
                      <a:pt x="2019536" y="2593968"/>
                      <a:pt x="2001491" y="2598479"/>
                    </a:cubicBezTo>
                    <a:cubicBezTo>
                      <a:pt x="1999987" y="2596976"/>
                      <a:pt x="1995476" y="2598479"/>
                      <a:pt x="1990965" y="2598479"/>
                    </a:cubicBezTo>
                    <a:close/>
                    <a:moveTo>
                      <a:pt x="1825552" y="2434571"/>
                    </a:moveTo>
                    <a:cubicBezTo>
                      <a:pt x="1845101" y="2469157"/>
                      <a:pt x="1866153" y="2502240"/>
                      <a:pt x="1887206" y="2529307"/>
                    </a:cubicBezTo>
                    <a:cubicBezTo>
                      <a:pt x="1909762" y="2557878"/>
                      <a:pt x="1968408" y="2589457"/>
                      <a:pt x="1999987" y="2581938"/>
                    </a:cubicBezTo>
                    <a:cubicBezTo>
                      <a:pt x="2012017" y="2578931"/>
                      <a:pt x="2019536" y="2571412"/>
                      <a:pt x="2022543" y="2559382"/>
                    </a:cubicBezTo>
                    <a:cubicBezTo>
                      <a:pt x="2030062" y="2526300"/>
                      <a:pt x="2004498" y="2470661"/>
                      <a:pt x="1984949" y="2430060"/>
                    </a:cubicBezTo>
                    <a:cubicBezTo>
                      <a:pt x="1978935" y="2416526"/>
                      <a:pt x="1972919" y="2404496"/>
                      <a:pt x="1969912" y="2395473"/>
                    </a:cubicBezTo>
                    <a:cubicBezTo>
                      <a:pt x="1963897" y="2380436"/>
                      <a:pt x="1957882" y="2365398"/>
                      <a:pt x="1953371" y="2348857"/>
                    </a:cubicBezTo>
                    <a:cubicBezTo>
                      <a:pt x="1941341" y="2315775"/>
                      <a:pt x="1929311" y="2282692"/>
                      <a:pt x="1914273" y="2249610"/>
                    </a:cubicBezTo>
                    <a:cubicBezTo>
                      <a:pt x="1914273" y="2252617"/>
                      <a:pt x="1912769" y="2257128"/>
                      <a:pt x="1911266" y="2261640"/>
                    </a:cubicBezTo>
                    <a:cubicBezTo>
                      <a:pt x="1908258" y="2269158"/>
                      <a:pt x="1900740" y="2285700"/>
                      <a:pt x="1887206" y="2293218"/>
                    </a:cubicBezTo>
                    <a:cubicBezTo>
                      <a:pt x="1875176" y="2300737"/>
                      <a:pt x="1861642" y="2302241"/>
                      <a:pt x="1848108" y="2296226"/>
                    </a:cubicBezTo>
                    <a:cubicBezTo>
                      <a:pt x="1842093" y="2293218"/>
                      <a:pt x="1834575" y="2290211"/>
                      <a:pt x="1828560" y="2287203"/>
                    </a:cubicBezTo>
                    <a:cubicBezTo>
                      <a:pt x="1809011" y="2276677"/>
                      <a:pt x="1790966" y="2267655"/>
                      <a:pt x="1772921" y="2282692"/>
                    </a:cubicBezTo>
                    <a:cubicBezTo>
                      <a:pt x="1771417" y="2284196"/>
                      <a:pt x="1769913" y="2284196"/>
                      <a:pt x="1769913" y="2285700"/>
                    </a:cubicBezTo>
                    <a:cubicBezTo>
                      <a:pt x="1774425" y="2324797"/>
                      <a:pt x="1793973" y="2371413"/>
                      <a:pt x="1816530" y="2415022"/>
                    </a:cubicBezTo>
                    <a:cubicBezTo>
                      <a:pt x="1819537" y="2422541"/>
                      <a:pt x="1822544" y="2428556"/>
                      <a:pt x="1825552" y="2434571"/>
                    </a:cubicBezTo>
                    <a:close/>
                    <a:moveTo>
                      <a:pt x="2233068" y="2482691"/>
                    </a:moveTo>
                    <a:cubicBezTo>
                      <a:pt x="2210512" y="2484195"/>
                      <a:pt x="2189460" y="2487202"/>
                      <a:pt x="2169911" y="2496225"/>
                    </a:cubicBezTo>
                    <a:cubicBezTo>
                      <a:pt x="2141340" y="2508254"/>
                      <a:pt x="2099235" y="2533818"/>
                      <a:pt x="2094723" y="2556375"/>
                    </a:cubicBezTo>
                    <a:cubicBezTo>
                      <a:pt x="2093219" y="2562390"/>
                      <a:pt x="2094723" y="2568404"/>
                      <a:pt x="2100738" y="2574420"/>
                    </a:cubicBezTo>
                    <a:cubicBezTo>
                      <a:pt x="2103746" y="2578931"/>
                      <a:pt x="2111265" y="2580434"/>
                      <a:pt x="2121791" y="2581938"/>
                    </a:cubicBezTo>
                    <a:cubicBezTo>
                      <a:pt x="2153369" y="2583442"/>
                      <a:pt x="2201490" y="2568404"/>
                      <a:pt x="2212016" y="2557878"/>
                    </a:cubicBezTo>
                    <a:cubicBezTo>
                      <a:pt x="2233068" y="2538329"/>
                      <a:pt x="2237580" y="2511262"/>
                      <a:pt x="2233068" y="2482691"/>
                    </a:cubicBezTo>
                    <a:close/>
                    <a:moveTo>
                      <a:pt x="1335330" y="2524796"/>
                    </a:moveTo>
                    <a:cubicBezTo>
                      <a:pt x="1339841" y="2538329"/>
                      <a:pt x="1348863" y="2548856"/>
                      <a:pt x="1362397" y="2554871"/>
                    </a:cubicBezTo>
                    <a:cubicBezTo>
                      <a:pt x="1395480" y="2568404"/>
                      <a:pt x="1446607" y="2559382"/>
                      <a:pt x="1479690" y="2545848"/>
                    </a:cubicBezTo>
                    <a:cubicBezTo>
                      <a:pt x="1463148" y="2542841"/>
                      <a:pt x="1446607" y="2539833"/>
                      <a:pt x="1430066" y="2536826"/>
                    </a:cubicBezTo>
                    <a:cubicBezTo>
                      <a:pt x="1404502" y="2532315"/>
                      <a:pt x="1377435" y="2526300"/>
                      <a:pt x="1351871" y="2524796"/>
                    </a:cubicBezTo>
                    <a:cubicBezTo>
                      <a:pt x="1347360" y="2524796"/>
                      <a:pt x="1341345" y="2524796"/>
                      <a:pt x="1335330" y="2524796"/>
                    </a:cubicBezTo>
                    <a:close/>
                    <a:moveTo>
                      <a:pt x="1741342" y="2338331"/>
                    </a:moveTo>
                    <a:cubicBezTo>
                      <a:pt x="1739838" y="2344346"/>
                      <a:pt x="1738335" y="2350361"/>
                      <a:pt x="1738335" y="2357880"/>
                    </a:cubicBezTo>
                    <a:cubicBezTo>
                      <a:pt x="1736831" y="2375925"/>
                      <a:pt x="1736831" y="2395473"/>
                      <a:pt x="1736831" y="2415022"/>
                    </a:cubicBezTo>
                    <a:cubicBezTo>
                      <a:pt x="1738335" y="2440586"/>
                      <a:pt x="1750365" y="2470661"/>
                      <a:pt x="1772921" y="2505247"/>
                    </a:cubicBezTo>
                    <a:cubicBezTo>
                      <a:pt x="1778936" y="2515773"/>
                      <a:pt x="1793973" y="2538329"/>
                      <a:pt x="1812018" y="2538329"/>
                    </a:cubicBezTo>
                    <a:cubicBezTo>
                      <a:pt x="1816530" y="2538329"/>
                      <a:pt x="1819537" y="2536826"/>
                      <a:pt x="1821041" y="2533818"/>
                    </a:cubicBezTo>
                    <a:cubicBezTo>
                      <a:pt x="1827056" y="2526300"/>
                      <a:pt x="1828560" y="2512766"/>
                      <a:pt x="1828560" y="2502240"/>
                    </a:cubicBezTo>
                    <a:cubicBezTo>
                      <a:pt x="1828560" y="2482691"/>
                      <a:pt x="1822544" y="2461638"/>
                      <a:pt x="1812018" y="2442090"/>
                    </a:cubicBezTo>
                    <a:cubicBezTo>
                      <a:pt x="1809011" y="2436075"/>
                      <a:pt x="1804500" y="2428556"/>
                      <a:pt x="1801492" y="2422541"/>
                    </a:cubicBezTo>
                    <a:cubicBezTo>
                      <a:pt x="1795477" y="2413518"/>
                      <a:pt x="1789462" y="2404496"/>
                      <a:pt x="1784951" y="2395473"/>
                    </a:cubicBezTo>
                    <a:cubicBezTo>
                      <a:pt x="1781943" y="2389458"/>
                      <a:pt x="1778936" y="2384947"/>
                      <a:pt x="1775928" y="2378932"/>
                    </a:cubicBezTo>
                    <a:cubicBezTo>
                      <a:pt x="1771417" y="2371413"/>
                      <a:pt x="1768410" y="2365398"/>
                      <a:pt x="1763898" y="2359383"/>
                    </a:cubicBezTo>
                    <a:cubicBezTo>
                      <a:pt x="1757883" y="2351865"/>
                      <a:pt x="1750365" y="2344346"/>
                      <a:pt x="1741342" y="2338331"/>
                    </a:cubicBezTo>
                    <a:close/>
                    <a:moveTo>
                      <a:pt x="1240593" y="2353368"/>
                    </a:moveTo>
                    <a:cubicBezTo>
                      <a:pt x="1234579" y="2353368"/>
                      <a:pt x="1230067" y="2353368"/>
                      <a:pt x="1224052" y="2354872"/>
                    </a:cubicBezTo>
                    <a:cubicBezTo>
                      <a:pt x="1196985" y="2357880"/>
                      <a:pt x="1150368" y="2369910"/>
                      <a:pt x="1130820" y="2422541"/>
                    </a:cubicBezTo>
                    <a:cubicBezTo>
                      <a:pt x="1118790" y="2452616"/>
                      <a:pt x="1114279" y="2473668"/>
                      <a:pt x="1133827" y="2497728"/>
                    </a:cubicBezTo>
                    <a:cubicBezTo>
                      <a:pt x="1165406" y="2535322"/>
                      <a:pt x="1228563" y="2524796"/>
                      <a:pt x="1284202" y="2517277"/>
                    </a:cubicBezTo>
                    <a:cubicBezTo>
                      <a:pt x="1296232" y="2515773"/>
                      <a:pt x="1308262" y="2514270"/>
                      <a:pt x="1318788" y="2512766"/>
                    </a:cubicBezTo>
                    <a:cubicBezTo>
                      <a:pt x="1317285" y="2485698"/>
                      <a:pt x="1333826" y="2457127"/>
                      <a:pt x="1362397" y="2436075"/>
                    </a:cubicBezTo>
                    <a:cubicBezTo>
                      <a:pt x="1375931" y="2425548"/>
                      <a:pt x="1390968" y="2418029"/>
                      <a:pt x="1404502" y="2413518"/>
                    </a:cubicBezTo>
                    <a:cubicBezTo>
                      <a:pt x="1404502" y="2402992"/>
                      <a:pt x="1406006" y="2390962"/>
                      <a:pt x="1410517" y="2378932"/>
                    </a:cubicBezTo>
                    <a:cubicBezTo>
                      <a:pt x="1422547" y="2333820"/>
                      <a:pt x="1487208" y="2186452"/>
                      <a:pt x="1542847" y="2151866"/>
                    </a:cubicBezTo>
                    <a:cubicBezTo>
                      <a:pt x="1542847" y="2150362"/>
                      <a:pt x="1544351" y="2148858"/>
                      <a:pt x="1544351" y="2147355"/>
                    </a:cubicBezTo>
                    <a:cubicBezTo>
                      <a:pt x="1559388" y="2093220"/>
                      <a:pt x="1571418" y="2073671"/>
                      <a:pt x="1633072" y="2085701"/>
                    </a:cubicBezTo>
                    <a:cubicBezTo>
                      <a:pt x="1664651" y="2093220"/>
                      <a:pt x="1679688" y="2115776"/>
                      <a:pt x="1693222" y="2141340"/>
                    </a:cubicBezTo>
                    <a:cubicBezTo>
                      <a:pt x="1718786" y="2184948"/>
                      <a:pt x="1703748" y="2210512"/>
                      <a:pt x="1687207" y="2239083"/>
                    </a:cubicBezTo>
                    <a:cubicBezTo>
                      <a:pt x="1679688" y="2251113"/>
                      <a:pt x="1673673" y="2263143"/>
                      <a:pt x="1669162" y="2278181"/>
                    </a:cubicBezTo>
                    <a:cubicBezTo>
                      <a:pt x="1669162" y="2278181"/>
                      <a:pt x="1669162" y="2278181"/>
                      <a:pt x="1669162" y="2278181"/>
                    </a:cubicBezTo>
                    <a:cubicBezTo>
                      <a:pt x="1679688" y="2276677"/>
                      <a:pt x="1688711" y="2282692"/>
                      <a:pt x="1696230" y="2287203"/>
                    </a:cubicBezTo>
                    <a:cubicBezTo>
                      <a:pt x="1697733" y="2288707"/>
                      <a:pt x="1699237" y="2288707"/>
                      <a:pt x="1700741" y="2290211"/>
                    </a:cubicBezTo>
                    <a:cubicBezTo>
                      <a:pt x="1712771" y="2297730"/>
                      <a:pt x="1723297" y="2306752"/>
                      <a:pt x="1733823" y="2314271"/>
                    </a:cubicBezTo>
                    <a:cubicBezTo>
                      <a:pt x="1738335" y="2302241"/>
                      <a:pt x="1745853" y="2291715"/>
                      <a:pt x="1753372" y="2282692"/>
                    </a:cubicBezTo>
                    <a:cubicBezTo>
                      <a:pt x="1753372" y="2279685"/>
                      <a:pt x="1753372" y="2278181"/>
                      <a:pt x="1753372" y="2275173"/>
                    </a:cubicBezTo>
                    <a:cubicBezTo>
                      <a:pt x="1751868" y="2252617"/>
                      <a:pt x="1748861" y="2231565"/>
                      <a:pt x="1741342" y="2201490"/>
                    </a:cubicBezTo>
                    <a:cubicBezTo>
                      <a:pt x="1733823" y="2172918"/>
                      <a:pt x="1742846" y="2145851"/>
                      <a:pt x="1763898" y="2129310"/>
                    </a:cubicBezTo>
                    <a:cubicBezTo>
                      <a:pt x="1789462" y="2108257"/>
                      <a:pt x="1827056" y="2105250"/>
                      <a:pt x="1855627" y="2120287"/>
                    </a:cubicBezTo>
                    <a:cubicBezTo>
                      <a:pt x="1855627" y="2120287"/>
                      <a:pt x="1857131" y="2120287"/>
                      <a:pt x="1857131" y="2120287"/>
                    </a:cubicBezTo>
                    <a:cubicBezTo>
                      <a:pt x="1857131" y="2118783"/>
                      <a:pt x="1857131" y="2118783"/>
                      <a:pt x="1855627" y="2117280"/>
                    </a:cubicBezTo>
                    <a:cubicBezTo>
                      <a:pt x="1851116" y="2102242"/>
                      <a:pt x="1846605" y="2091716"/>
                      <a:pt x="1842093" y="2082693"/>
                    </a:cubicBezTo>
                    <a:cubicBezTo>
                      <a:pt x="1828560" y="2054122"/>
                      <a:pt x="1830063" y="2045100"/>
                      <a:pt x="1867657" y="2019536"/>
                    </a:cubicBezTo>
                    <a:cubicBezTo>
                      <a:pt x="1872168" y="2016528"/>
                      <a:pt x="1873672" y="2015025"/>
                      <a:pt x="1876680" y="2010513"/>
                    </a:cubicBezTo>
                    <a:cubicBezTo>
                      <a:pt x="1881191" y="2001491"/>
                      <a:pt x="1873672" y="1992468"/>
                      <a:pt x="1861642" y="1978935"/>
                    </a:cubicBezTo>
                    <a:cubicBezTo>
                      <a:pt x="1855627" y="1972920"/>
                      <a:pt x="1851116" y="1966905"/>
                      <a:pt x="1846605" y="1959386"/>
                    </a:cubicBezTo>
                    <a:cubicBezTo>
                      <a:pt x="1839086" y="1944348"/>
                      <a:pt x="1840590" y="1924800"/>
                      <a:pt x="1851116" y="1909762"/>
                    </a:cubicBezTo>
                    <a:cubicBezTo>
                      <a:pt x="1861642" y="1894725"/>
                      <a:pt x="1876680" y="1884198"/>
                      <a:pt x="1893221" y="1885702"/>
                    </a:cubicBezTo>
                    <a:cubicBezTo>
                      <a:pt x="1902243" y="1887206"/>
                      <a:pt x="1909762" y="1888710"/>
                      <a:pt x="1917281" y="1891717"/>
                    </a:cubicBezTo>
                    <a:cubicBezTo>
                      <a:pt x="1921792" y="1893221"/>
                      <a:pt x="1924799" y="1894725"/>
                      <a:pt x="1929311" y="1894725"/>
                    </a:cubicBezTo>
                    <a:cubicBezTo>
                      <a:pt x="1947356" y="1897732"/>
                      <a:pt x="1965401" y="1893221"/>
                      <a:pt x="1981942" y="1881191"/>
                    </a:cubicBezTo>
                    <a:cubicBezTo>
                      <a:pt x="1996980" y="1870665"/>
                      <a:pt x="2007506" y="1854123"/>
                      <a:pt x="2010513" y="1837582"/>
                    </a:cubicBezTo>
                    <a:cubicBezTo>
                      <a:pt x="2010513" y="1836078"/>
                      <a:pt x="2010513" y="1833071"/>
                      <a:pt x="2012017" y="1831567"/>
                    </a:cubicBezTo>
                    <a:cubicBezTo>
                      <a:pt x="2013521" y="1825552"/>
                      <a:pt x="2013521" y="1818033"/>
                      <a:pt x="2018032" y="1812019"/>
                    </a:cubicBezTo>
                    <a:cubicBezTo>
                      <a:pt x="2022543" y="1806003"/>
                      <a:pt x="2028558" y="1802996"/>
                      <a:pt x="2034573" y="1799988"/>
                    </a:cubicBezTo>
                    <a:cubicBezTo>
                      <a:pt x="2036077" y="1798485"/>
                      <a:pt x="2039085" y="1798485"/>
                      <a:pt x="2040588" y="1796981"/>
                    </a:cubicBezTo>
                    <a:cubicBezTo>
                      <a:pt x="2051115" y="1790966"/>
                      <a:pt x="2057130" y="1777432"/>
                      <a:pt x="2057130" y="1763898"/>
                    </a:cubicBezTo>
                    <a:lnTo>
                      <a:pt x="2057130" y="1757883"/>
                    </a:lnTo>
                    <a:lnTo>
                      <a:pt x="2063144" y="1756380"/>
                    </a:lnTo>
                    <a:cubicBezTo>
                      <a:pt x="2081190" y="1751869"/>
                      <a:pt x="2091716" y="1735327"/>
                      <a:pt x="2102242" y="1720290"/>
                    </a:cubicBezTo>
                    <a:lnTo>
                      <a:pt x="2106753" y="1714275"/>
                    </a:lnTo>
                    <a:cubicBezTo>
                      <a:pt x="2114272" y="1703748"/>
                      <a:pt x="2117280" y="1693222"/>
                      <a:pt x="2114272" y="1684200"/>
                    </a:cubicBezTo>
                    <a:cubicBezTo>
                      <a:pt x="2111265" y="1666155"/>
                      <a:pt x="2093219" y="1660140"/>
                      <a:pt x="2066152" y="1654125"/>
                    </a:cubicBezTo>
                    <a:cubicBezTo>
                      <a:pt x="2057130" y="1652621"/>
                      <a:pt x="2048107" y="1649613"/>
                      <a:pt x="2040588" y="1646606"/>
                    </a:cubicBezTo>
                    <a:cubicBezTo>
                      <a:pt x="2006002" y="1636080"/>
                      <a:pt x="1981942" y="1601494"/>
                      <a:pt x="1981942" y="1563900"/>
                    </a:cubicBezTo>
                    <a:cubicBezTo>
                      <a:pt x="1971416" y="1553373"/>
                      <a:pt x="1960890" y="1542847"/>
                      <a:pt x="1947356" y="1539840"/>
                    </a:cubicBezTo>
                    <a:cubicBezTo>
                      <a:pt x="1939837" y="1536832"/>
                      <a:pt x="1930815" y="1536832"/>
                      <a:pt x="1921792" y="1535328"/>
                    </a:cubicBezTo>
                    <a:cubicBezTo>
                      <a:pt x="1905251" y="1533825"/>
                      <a:pt x="1887206" y="1532321"/>
                      <a:pt x="1875176" y="1518787"/>
                    </a:cubicBezTo>
                    <a:cubicBezTo>
                      <a:pt x="1869161" y="1512772"/>
                      <a:pt x="1866153" y="1503750"/>
                      <a:pt x="1863146" y="1496231"/>
                    </a:cubicBezTo>
                    <a:cubicBezTo>
                      <a:pt x="1861642" y="1493223"/>
                      <a:pt x="1860138" y="1490216"/>
                      <a:pt x="1860138" y="1488712"/>
                    </a:cubicBezTo>
                    <a:cubicBezTo>
                      <a:pt x="1857131" y="1481194"/>
                      <a:pt x="1849612" y="1473675"/>
                      <a:pt x="1843597" y="1476682"/>
                    </a:cubicBezTo>
                    <a:cubicBezTo>
                      <a:pt x="1840590" y="1478186"/>
                      <a:pt x="1837582" y="1479690"/>
                      <a:pt x="1834575" y="1481194"/>
                    </a:cubicBezTo>
                    <a:cubicBezTo>
                      <a:pt x="1833071" y="1482697"/>
                      <a:pt x="1831567" y="1482697"/>
                      <a:pt x="1830063" y="1484201"/>
                    </a:cubicBezTo>
                    <a:cubicBezTo>
                      <a:pt x="1812018" y="1496231"/>
                      <a:pt x="1787958" y="1496231"/>
                      <a:pt x="1765402" y="1484201"/>
                    </a:cubicBezTo>
                    <a:cubicBezTo>
                      <a:pt x="1748861" y="1476682"/>
                      <a:pt x="1736831" y="1463148"/>
                      <a:pt x="1724801" y="1449615"/>
                    </a:cubicBezTo>
                    <a:cubicBezTo>
                      <a:pt x="1703748" y="1476682"/>
                      <a:pt x="1667658" y="1491720"/>
                      <a:pt x="1634576" y="1490216"/>
                    </a:cubicBezTo>
                    <a:cubicBezTo>
                      <a:pt x="1630065" y="1490216"/>
                      <a:pt x="1625553" y="1490216"/>
                      <a:pt x="1621042" y="1491720"/>
                    </a:cubicBezTo>
                    <a:cubicBezTo>
                      <a:pt x="1618035" y="1491720"/>
                      <a:pt x="1615027" y="1493223"/>
                      <a:pt x="1612020" y="1493223"/>
                    </a:cubicBezTo>
                    <a:cubicBezTo>
                      <a:pt x="1612020" y="1494727"/>
                      <a:pt x="1612020" y="1494727"/>
                      <a:pt x="1612020" y="1496231"/>
                    </a:cubicBezTo>
                    <a:lnTo>
                      <a:pt x="1612020" y="1499239"/>
                    </a:lnTo>
                    <a:lnTo>
                      <a:pt x="1610516" y="1500742"/>
                    </a:lnTo>
                    <a:cubicBezTo>
                      <a:pt x="1604501" y="1508261"/>
                      <a:pt x="1602997" y="1521795"/>
                      <a:pt x="1606005" y="1538336"/>
                    </a:cubicBezTo>
                    <a:cubicBezTo>
                      <a:pt x="1606005" y="1539840"/>
                      <a:pt x="1607508" y="1542847"/>
                      <a:pt x="1609012" y="1545855"/>
                    </a:cubicBezTo>
                    <a:cubicBezTo>
                      <a:pt x="1615027" y="1563900"/>
                      <a:pt x="1621042" y="1583448"/>
                      <a:pt x="1615027" y="1601494"/>
                    </a:cubicBezTo>
                    <a:cubicBezTo>
                      <a:pt x="1613523" y="1607508"/>
                      <a:pt x="1610516" y="1612020"/>
                      <a:pt x="1607508" y="1618035"/>
                    </a:cubicBezTo>
                    <a:cubicBezTo>
                      <a:pt x="1601493" y="1630065"/>
                      <a:pt x="1596982" y="1639087"/>
                      <a:pt x="1601493" y="1645102"/>
                    </a:cubicBezTo>
                    <a:cubicBezTo>
                      <a:pt x="1602997" y="1648110"/>
                      <a:pt x="1606005" y="1649613"/>
                      <a:pt x="1609012" y="1652621"/>
                    </a:cubicBezTo>
                    <a:cubicBezTo>
                      <a:pt x="1613523" y="1655628"/>
                      <a:pt x="1618035" y="1660140"/>
                      <a:pt x="1621042" y="1664651"/>
                    </a:cubicBezTo>
                    <a:cubicBezTo>
                      <a:pt x="1630065" y="1675177"/>
                      <a:pt x="1625553" y="1690215"/>
                      <a:pt x="1621042" y="1702245"/>
                    </a:cubicBezTo>
                    <a:cubicBezTo>
                      <a:pt x="1619538" y="1706756"/>
                      <a:pt x="1618035" y="1709763"/>
                      <a:pt x="1618035" y="1714275"/>
                    </a:cubicBezTo>
                    <a:cubicBezTo>
                      <a:pt x="1612020" y="1741342"/>
                      <a:pt x="1643598" y="1765402"/>
                      <a:pt x="1670666" y="1780440"/>
                    </a:cubicBezTo>
                    <a:cubicBezTo>
                      <a:pt x="1700741" y="1796981"/>
                      <a:pt x="1738335" y="1818033"/>
                      <a:pt x="1741342" y="1855627"/>
                    </a:cubicBezTo>
                    <a:cubicBezTo>
                      <a:pt x="1741342" y="1867657"/>
                      <a:pt x="1738335" y="1878183"/>
                      <a:pt x="1733823" y="1888710"/>
                    </a:cubicBezTo>
                    <a:cubicBezTo>
                      <a:pt x="1730816" y="1896228"/>
                      <a:pt x="1729312" y="1903747"/>
                      <a:pt x="1727808" y="1912770"/>
                    </a:cubicBezTo>
                    <a:cubicBezTo>
                      <a:pt x="1724801" y="1927807"/>
                      <a:pt x="1727808" y="1944348"/>
                      <a:pt x="1730816" y="1960890"/>
                    </a:cubicBezTo>
                    <a:cubicBezTo>
                      <a:pt x="1735327" y="1981942"/>
                      <a:pt x="1738335" y="2002995"/>
                      <a:pt x="1730816" y="2024047"/>
                    </a:cubicBezTo>
                    <a:cubicBezTo>
                      <a:pt x="1729312" y="2028558"/>
                      <a:pt x="1727808" y="2031566"/>
                      <a:pt x="1727808" y="2033070"/>
                    </a:cubicBezTo>
                    <a:cubicBezTo>
                      <a:pt x="1724801" y="2042092"/>
                      <a:pt x="1723297" y="2045100"/>
                      <a:pt x="1717282" y="2055626"/>
                    </a:cubicBezTo>
                    <a:cubicBezTo>
                      <a:pt x="1717282" y="2055626"/>
                      <a:pt x="1714275" y="2060137"/>
                      <a:pt x="1712771" y="2061641"/>
                    </a:cubicBezTo>
                    <a:cubicBezTo>
                      <a:pt x="1691718" y="2096227"/>
                      <a:pt x="1642095" y="2084197"/>
                      <a:pt x="1602997" y="2075175"/>
                    </a:cubicBezTo>
                    <a:cubicBezTo>
                      <a:pt x="1592471" y="2072167"/>
                      <a:pt x="1581945" y="2069160"/>
                      <a:pt x="1572922" y="2069160"/>
                    </a:cubicBezTo>
                    <a:lnTo>
                      <a:pt x="1563900" y="2067656"/>
                    </a:lnTo>
                    <a:lnTo>
                      <a:pt x="1566907" y="2058633"/>
                    </a:lnTo>
                    <a:cubicBezTo>
                      <a:pt x="1583448" y="2013521"/>
                      <a:pt x="1560892" y="1978935"/>
                      <a:pt x="1535328" y="1963897"/>
                    </a:cubicBezTo>
                    <a:cubicBezTo>
                      <a:pt x="1511268" y="1947356"/>
                      <a:pt x="1482697" y="1947356"/>
                      <a:pt x="1467660" y="1963897"/>
                    </a:cubicBezTo>
                    <a:cubicBezTo>
                      <a:pt x="1452622" y="1978935"/>
                      <a:pt x="1442096" y="1993972"/>
                      <a:pt x="1431570" y="2009010"/>
                    </a:cubicBezTo>
                    <a:cubicBezTo>
                      <a:pt x="1451118" y="1993972"/>
                      <a:pt x="1472171" y="1980438"/>
                      <a:pt x="1484201" y="1978935"/>
                    </a:cubicBezTo>
                    <a:cubicBezTo>
                      <a:pt x="1500742" y="1977431"/>
                      <a:pt x="1515780" y="1984950"/>
                      <a:pt x="1530817" y="2001491"/>
                    </a:cubicBezTo>
                    <a:cubicBezTo>
                      <a:pt x="1547358" y="2019536"/>
                      <a:pt x="1556381" y="2043596"/>
                      <a:pt x="1553373" y="2058633"/>
                    </a:cubicBezTo>
                    <a:cubicBezTo>
                      <a:pt x="1542847" y="2111265"/>
                      <a:pt x="1514276" y="2147355"/>
                      <a:pt x="1475178" y="2153370"/>
                    </a:cubicBezTo>
                    <a:cubicBezTo>
                      <a:pt x="1445103" y="2157881"/>
                      <a:pt x="1416532" y="2142843"/>
                      <a:pt x="1402998" y="2115776"/>
                    </a:cubicBezTo>
                    <a:cubicBezTo>
                      <a:pt x="1393976" y="2099235"/>
                      <a:pt x="1392472" y="2081190"/>
                      <a:pt x="1395480" y="2061641"/>
                    </a:cubicBezTo>
                    <a:cubicBezTo>
                      <a:pt x="1390968" y="2066152"/>
                      <a:pt x="1389465" y="2067656"/>
                      <a:pt x="1387961" y="2069160"/>
                    </a:cubicBezTo>
                    <a:cubicBezTo>
                      <a:pt x="1350367" y="2120287"/>
                      <a:pt x="1257135" y="2251113"/>
                      <a:pt x="1266157" y="2341338"/>
                    </a:cubicBezTo>
                    <a:cubicBezTo>
                      <a:pt x="1303751" y="2345850"/>
                      <a:pt x="1336834" y="2362391"/>
                      <a:pt x="1351871" y="2384947"/>
                    </a:cubicBezTo>
                    <a:cubicBezTo>
                      <a:pt x="1362397" y="2401488"/>
                      <a:pt x="1362397" y="2421037"/>
                      <a:pt x="1351871" y="2439082"/>
                    </a:cubicBezTo>
                    <a:lnTo>
                      <a:pt x="1342848" y="2442090"/>
                    </a:lnTo>
                    <a:lnTo>
                      <a:pt x="1336834" y="2440586"/>
                    </a:lnTo>
                    <a:cubicBezTo>
                      <a:pt x="1291721" y="2427052"/>
                      <a:pt x="1261646" y="2402992"/>
                      <a:pt x="1251120" y="2366902"/>
                    </a:cubicBezTo>
                    <a:cubicBezTo>
                      <a:pt x="1249616" y="2362391"/>
                      <a:pt x="1248112" y="2357880"/>
                      <a:pt x="1248112" y="2353368"/>
                    </a:cubicBezTo>
                    <a:cubicBezTo>
                      <a:pt x="1245105" y="2353368"/>
                      <a:pt x="1242097" y="2353368"/>
                      <a:pt x="1240593" y="2353368"/>
                    </a:cubicBezTo>
                    <a:close/>
                    <a:moveTo>
                      <a:pt x="1542847" y="2502240"/>
                    </a:moveTo>
                    <a:cubicBezTo>
                      <a:pt x="1562396" y="2518781"/>
                      <a:pt x="1587960" y="2512766"/>
                      <a:pt x="1606005" y="2503743"/>
                    </a:cubicBezTo>
                    <a:cubicBezTo>
                      <a:pt x="1637583" y="2488706"/>
                      <a:pt x="1672170" y="2455623"/>
                      <a:pt x="1693222" y="2418029"/>
                    </a:cubicBezTo>
                    <a:lnTo>
                      <a:pt x="1690215" y="2422541"/>
                    </a:lnTo>
                    <a:lnTo>
                      <a:pt x="1685703" y="2421037"/>
                    </a:lnTo>
                    <a:cubicBezTo>
                      <a:pt x="1673673" y="2416526"/>
                      <a:pt x="1663147" y="2415022"/>
                      <a:pt x="1652621" y="2413518"/>
                    </a:cubicBezTo>
                    <a:cubicBezTo>
                      <a:pt x="1636080" y="2410511"/>
                      <a:pt x="1619538" y="2409007"/>
                      <a:pt x="1602997" y="2393970"/>
                    </a:cubicBezTo>
                    <a:cubicBezTo>
                      <a:pt x="1572922" y="2421037"/>
                      <a:pt x="1551870" y="2475172"/>
                      <a:pt x="1542847" y="2502240"/>
                    </a:cubicBezTo>
                    <a:close/>
                    <a:moveTo>
                      <a:pt x="1419540" y="2424045"/>
                    </a:moveTo>
                    <a:cubicBezTo>
                      <a:pt x="1421043" y="2434571"/>
                      <a:pt x="1424051" y="2443593"/>
                      <a:pt x="1431570" y="2451112"/>
                    </a:cubicBezTo>
                    <a:cubicBezTo>
                      <a:pt x="1443600" y="2466150"/>
                      <a:pt x="1466156" y="2473668"/>
                      <a:pt x="1494727" y="2470661"/>
                    </a:cubicBezTo>
                    <a:cubicBezTo>
                      <a:pt x="1491720" y="2448104"/>
                      <a:pt x="1482697" y="2433067"/>
                      <a:pt x="1466156" y="2425548"/>
                    </a:cubicBezTo>
                    <a:cubicBezTo>
                      <a:pt x="1452622" y="2421037"/>
                      <a:pt x="1436081" y="2419533"/>
                      <a:pt x="1419540" y="2424045"/>
                    </a:cubicBezTo>
                    <a:close/>
                    <a:moveTo>
                      <a:pt x="2082693" y="2139836"/>
                    </a:moveTo>
                    <a:cubicBezTo>
                      <a:pt x="2106753" y="2209008"/>
                      <a:pt x="2145851" y="2279685"/>
                      <a:pt x="2177430" y="2330812"/>
                    </a:cubicBezTo>
                    <a:lnTo>
                      <a:pt x="2180437" y="2335323"/>
                    </a:lnTo>
                    <a:cubicBezTo>
                      <a:pt x="2199986" y="2366902"/>
                      <a:pt x="2233068" y="2418029"/>
                      <a:pt x="2245098" y="2466150"/>
                    </a:cubicBezTo>
                    <a:cubicBezTo>
                      <a:pt x="2248106" y="2466150"/>
                      <a:pt x="2251113" y="2466150"/>
                      <a:pt x="2254121" y="2466150"/>
                    </a:cubicBezTo>
                    <a:cubicBezTo>
                      <a:pt x="2303744" y="2463142"/>
                      <a:pt x="2350361" y="2458631"/>
                      <a:pt x="2387954" y="2416526"/>
                    </a:cubicBezTo>
                    <a:cubicBezTo>
                      <a:pt x="2413518" y="2386451"/>
                      <a:pt x="2421037" y="2356376"/>
                      <a:pt x="2410511" y="2333820"/>
                    </a:cubicBezTo>
                    <a:cubicBezTo>
                      <a:pt x="2404496" y="2321790"/>
                      <a:pt x="2392466" y="2312767"/>
                      <a:pt x="2377428" y="2308256"/>
                    </a:cubicBezTo>
                    <a:cubicBezTo>
                      <a:pt x="2368406" y="2335323"/>
                      <a:pt x="2354872" y="2362391"/>
                      <a:pt x="2336827" y="2377428"/>
                    </a:cubicBezTo>
                    <a:cubicBezTo>
                      <a:pt x="2317278" y="2393970"/>
                      <a:pt x="2296226" y="2396977"/>
                      <a:pt x="2275173" y="2384947"/>
                    </a:cubicBezTo>
                    <a:lnTo>
                      <a:pt x="2269158" y="2381940"/>
                    </a:lnTo>
                    <a:lnTo>
                      <a:pt x="2270662" y="2375925"/>
                    </a:lnTo>
                    <a:cubicBezTo>
                      <a:pt x="2287203" y="2326301"/>
                      <a:pt x="2321790" y="2294722"/>
                      <a:pt x="2360887" y="2293218"/>
                    </a:cubicBezTo>
                    <a:cubicBezTo>
                      <a:pt x="2362391" y="2293218"/>
                      <a:pt x="2365398" y="2293218"/>
                      <a:pt x="2366902" y="2293218"/>
                    </a:cubicBezTo>
                    <a:cubicBezTo>
                      <a:pt x="2372917" y="2267655"/>
                      <a:pt x="2374421" y="2242091"/>
                      <a:pt x="2369910" y="2228557"/>
                    </a:cubicBezTo>
                    <a:cubicBezTo>
                      <a:pt x="2348857" y="2171415"/>
                      <a:pt x="2299233" y="2132317"/>
                      <a:pt x="2251113" y="2094723"/>
                    </a:cubicBezTo>
                    <a:cubicBezTo>
                      <a:pt x="2240587" y="2085701"/>
                      <a:pt x="2228557" y="2076678"/>
                      <a:pt x="2218031" y="2069160"/>
                    </a:cubicBezTo>
                    <a:cubicBezTo>
                      <a:pt x="2206001" y="2060137"/>
                      <a:pt x="2196978" y="2051115"/>
                      <a:pt x="2190963" y="2043596"/>
                    </a:cubicBezTo>
                    <a:cubicBezTo>
                      <a:pt x="2196978" y="2061641"/>
                      <a:pt x="2190963" y="2085701"/>
                      <a:pt x="2163896" y="2109761"/>
                    </a:cubicBezTo>
                    <a:cubicBezTo>
                      <a:pt x="2136828" y="2133821"/>
                      <a:pt x="2114272" y="2151866"/>
                      <a:pt x="2091716" y="2147355"/>
                    </a:cubicBezTo>
                    <a:cubicBezTo>
                      <a:pt x="2088708" y="2144347"/>
                      <a:pt x="2085701" y="2142843"/>
                      <a:pt x="2082693" y="2139836"/>
                    </a:cubicBezTo>
                    <a:close/>
                    <a:moveTo>
                      <a:pt x="1263150" y="2354872"/>
                    </a:moveTo>
                    <a:cubicBezTo>
                      <a:pt x="1263150" y="2357880"/>
                      <a:pt x="1264654" y="2359383"/>
                      <a:pt x="1264654" y="2362391"/>
                    </a:cubicBezTo>
                    <a:cubicBezTo>
                      <a:pt x="1275180" y="2390962"/>
                      <a:pt x="1297736" y="2412015"/>
                      <a:pt x="1335330" y="2424045"/>
                    </a:cubicBezTo>
                    <a:cubicBezTo>
                      <a:pt x="1339841" y="2412015"/>
                      <a:pt x="1339841" y="2401488"/>
                      <a:pt x="1332322" y="2390962"/>
                    </a:cubicBezTo>
                    <a:cubicBezTo>
                      <a:pt x="1321796" y="2372917"/>
                      <a:pt x="1294729" y="2359383"/>
                      <a:pt x="1263150" y="2354872"/>
                    </a:cubicBezTo>
                    <a:close/>
                    <a:moveTo>
                      <a:pt x="2285699" y="2374421"/>
                    </a:moveTo>
                    <a:cubicBezTo>
                      <a:pt x="2299233" y="2380436"/>
                      <a:pt x="2312767" y="2377428"/>
                      <a:pt x="2324797" y="2365398"/>
                    </a:cubicBezTo>
                    <a:cubicBezTo>
                      <a:pt x="2339835" y="2351865"/>
                      <a:pt x="2351865" y="2329308"/>
                      <a:pt x="2360887" y="2306752"/>
                    </a:cubicBezTo>
                    <a:cubicBezTo>
                      <a:pt x="2360887" y="2306752"/>
                      <a:pt x="2360887" y="2306752"/>
                      <a:pt x="2360887" y="2306752"/>
                    </a:cubicBezTo>
                    <a:cubicBezTo>
                      <a:pt x="2329308" y="2309760"/>
                      <a:pt x="2302241" y="2335323"/>
                      <a:pt x="2285699" y="2374421"/>
                    </a:cubicBezTo>
                    <a:close/>
                    <a:moveTo>
                      <a:pt x="1676681" y="2344346"/>
                    </a:moveTo>
                    <a:cubicBezTo>
                      <a:pt x="1691718" y="2344346"/>
                      <a:pt x="1705252" y="2347353"/>
                      <a:pt x="1712771" y="2354872"/>
                    </a:cubicBezTo>
                    <a:cubicBezTo>
                      <a:pt x="1712771" y="2351865"/>
                      <a:pt x="1712771" y="2348857"/>
                      <a:pt x="1712771" y="2345850"/>
                    </a:cubicBezTo>
                    <a:cubicBezTo>
                      <a:pt x="1709763" y="2320286"/>
                      <a:pt x="1693222" y="2303745"/>
                      <a:pt x="1663147" y="2294722"/>
                    </a:cubicBezTo>
                    <a:cubicBezTo>
                      <a:pt x="1652621" y="2302241"/>
                      <a:pt x="1640591" y="2317278"/>
                      <a:pt x="1634576" y="2326301"/>
                    </a:cubicBezTo>
                    <a:lnTo>
                      <a:pt x="1633072" y="2329308"/>
                    </a:lnTo>
                    <a:cubicBezTo>
                      <a:pt x="1633072" y="2329308"/>
                      <a:pt x="1631568" y="2330812"/>
                      <a:pt x="1630065" y="2333820"/>
                    </a:cubicBezTo>
                    <a:cubicBezTo>
                      <a:pt x="1625553" y="2339835"/>
                      <a:pt x="1621042" y="2345850"/>
                      <a:pt x="1619538" y="2348857"/>
                    </a:cubicBezTo>
                    <a:cubicBezTo>
                      <a:pt x="1627057" y="2348857"/>
                      <a:pt x="1634576" y="2347353"/>
                      <a:pt x="1642095" y="2347353"/>
                    </a:cubicBezTo>
                    <a:cubicBezTo>
                      <a:pt x="1654125" y="2345850"/>
                      <a:pt x="1666155" y="2344346"/>
                      <a:pt x="1676681" y="2344346"/>
                    </a:cubicBezTo>
                    <a:close/>
                    <a:moveTo>
                      <a:pt x="1348863" y="2075175"/>
                    </a:moveTo>
                    <a:cubicBezTo>
                      <a:pt x="1332322" y="2112768"/>
                      <a:pt x="1302247" y="2156377"/>
                      <a:pt x="1276684" y="2190963"/>
                    </a:cubicBezTo>
                    <a:cubicBezTo>
                      <a:pt x="1263150" y="2210512"/>
                      <a:pt x="1249616" y="2228557"/>
                      <a:pt x="1245105" y="2239083"/>
                    </a:cubicBezTo>
                    <a:cubicBezTo>
                      <a:pt x="1240593" y="2246602"/>
                      <a:pt x="1236082" y="2257128"/>
                      <a:pt x="1231571" y="2269158"/>
                    </a:cubicBezTo>
                    <a:cubicBezTo>
                      <a:pt x="1219541" y="2297730"/>
                      <a:pt x="1204504" y="2330812"/>
                      <a:pt x="1183451" y="2348857"/>
                    </a:cubicBezTo>
                    <a:cubicBezTo>
                      <a:pt x="1195481" y="2344346"/>
                      <a:pt x="1209015" y="2341338"/>
                      <a:pt x="1222548" y="2339835"/>
                    </a:cubicBezTo>
                    <a:cubicBezTo>
                      <a:pt x="1230067" y="2338331"/>
                      <a:pt x="1239090" y="2338331"/>
                      <a:pt x="1246609" y="2338331"/>
                    </a:cubicBezTo>
                    <a:cubicBezTo>
                      <a:pt x="1239090" y="2243595"/>
                      <a:pt x="1329315" y="2115776"/>
                      <a:pt x="1371420" y="2058633"/>
                    </a:cubicBezTo>
                    <a:cubicBezTo>
                      <a:pt x="1372923" y="2055626"/>
                      <a:pt x="1383450" y="2045100"/>
                      <a:pt x="1398487" y="2033070"/>
                    </a:cubicBezTo>
                    <a:cubicBezTo>
                      <a:pt x="1409013" y="2007506"/>
                      <a:pt x="1427059" y="1980438"/>
                      <a:pt x="1452622" y="1953371"/>
                    </a:cubicBezTo>
                    <a:cubicBezTo>
                      <a:pt x="1472171" y="1932318"/>
                      <a:pt x="1508261" y="1932318"/>
                      <a:pt x="1538336" y="1951867"/>
                    </a:cubicBezTo>
                    <a:cubicBezTo>
                      <a:pt x="1566907" y="1969912"/>
                      <a:pt x="1592471" y="2007506"/>
                      <a:pt x="1578937" y="2057130"/>
                    </a:cubicBezTo>
                    <a:cubicBezTo>
                      <a:pt x="1586456" y="2058633"/>
                      <a:pt x="1593975" y="2060137"/>
                      <a:pt x="1601493" y="2061641"/>
                    </a:cubicBezTo>
                    <a:cubicBezTo>
                      <a:pt x="1636080" y="2070663"/>
                      <a:pt x="1679688" y="2081190"/>
                      <a:pt x="1694726" y="2055626"/>
                    </a:cubicBezTo>
                    <a:cubicBezTo>
                      <a:pt x="1696230" y="2052618"/>
                      <a:pt x="1699237" y="2048107"/>
                      <a:pt x="1699237" y="2048107"/>
                    </a:cubicBezTo>
                    <a:cubicBezTo>
                      <a:pt x="1705252" y="2039085"/>
                      <a:pt x="1706756" y="2037581"/>
                      <a:pt x="1708260" y="2030062"/>
                    </a:cubicBezTo>
                    <a:cubicBezTo>
                      <a:pt x="1709763" y="2027055"/>
                      <a:pt x="1709763" y="2024047"/>
                      <a:pt x="1711267" y="2019536"/>
                    </a:cubicBezTo>
                    <a:cubicBezTo>
                      <a:pt x="1717282" y="2002995"/>
                      <a:pt x="1714275" y="1983446"/>
                      <a:pt x="1709763" y="1963897"/>
                    </a:cubicBezTo>
                    <a:cubicBezTo>
                      <a:pt x="1706756" y="1945852"/>
                      <a:pt x="1703748" y="1929311"/>
                      <a:pt x="1706756" y="1911266"/>
                    </a:cubicBezTo>
                    <a:cubicBezTo>
                      <a:pt x="1708260" y="1902243"/>
                      <a:pt x="1711267" y="1893221"/>
                      <a:pt x="1714275" y="1885702"/>
                    </a:cubicBezTo>
                    <a:cubicBezTo>
                      <a:pt x="1717282" y="1875176"/>
                      <a:pt x="1720290" y="1866153"/>
                      <a:pt x="1720290" y="1857131"/>
                    </a:cubicBezTo>
                    <a:cubicBezTo>
                      <a:pt x="1718786" y="1828560"/>
                      <a:pt x="1685703" y="1809011"/>
                      <a:pt x="1658636" y="1793973"/>
                    </a:cubicBezTo>
                    <a:cubicBezTo>
                      <a:pt x="1613523" y="1769913"/>
                      <a:pt x="1593975" y="1741342"/>
                      <a:pt x="1599990" y="1712771"/>
                    </a:cubicBezTo>
                    <a:cubicBezTo>
                      <a:pt x="1601493" y="1708260"/>
                      <a:pt x="1602997" y="1703748"/>
                      <a:pt x="1604501" y="1699237"/>
                    </a:cubicBezTo>
                    <a:cubicBezTo>
                      <a:pt x="1609012" y="1687207"/>
                      <a:pt x="1610516" y="1681192"/>
                      <a:pt x="1606005" y="1675177"/>
                    </a:cubicBezTo>
                    <a:cubicBezTo>
                      <a:pt x="1604501" y="1672170"/>
                      <a:pt x="1601493" y="1669162"/>
                      <a:pt x="1596982" y="1666155"/>
                    </a:cubicBezTo>
                    <a:cubicBezTo>
                      <a:pt x="1592471" y="1663147"/>
                      <a:pt x="1587960" y="1658636"/>
                      <a:pt x="1584952" y="1654125"/>
                    </a:cubicBezTo>
                    <a:cubicBezTo>
                      <a:pt x="1575930" y="1639087"/>
                      <a:pt x="1584952" y="1625553"/>
                      <a:pt x="1590967" y="1612020"/>
                    </a:cubicBezTo>
                    <a:cubicBezTo>
                      <a:pt x="1593975" y="1607508"/>
                      <a:pt x="1595478" y="1602997"/>
                      <a:pt x="1596982" y="1598486"/>
                    </a:cubicBezTo>
                    <a:cubicBezTo>
                      <a:pt x="1601493" y="1584952"/>
                      <a:pt x="1595478" y="1568411"/>
                      <a:pt x="1590967" y="1551870"/>
                    </a:cubicBezTo>
                    <a:cubicBezTo>
                      <a:pt x="1589463" y="1548862"/>
                      <a:pt x="1589463" y="1545855"/>
                      <a:pt x="1587960" y="1542847"/>
                    </a:cubicBezTo>
                    <a:cubicBezTo>
                      <a:pt x="1584952" y="1530817"/>
                      <a:pt x="1583448" y="1509765"/>
                      <a:pt x="1593975" y="1494727"/>
                    </a:cubicBezTo>
                    <a:cubicBezTo>
                      <a:pt x="1593975" y="1494727"/>
                      <a:pt x="1593975" y="1494727"/>
                      <a:pt x="1593975" y="1494727"/>
                    </a:cubicBezTo>
                    <a:cubicBezTo>
                      <a:pt x="1557885" y="1496231"/>
                      <a:pt x="1520291" y="1481194"/>
                      <a:pt x="1490216" y="1458637"/>
                    </a:cubicBezTo>
                    <a:lnTo>
                      <a:pt x="1485705" y="1455630"/>
                    </a:lnTo>
                    <a:cubicBezTo>
                      <a:pt x="1478186" y="1449615"/>
                      <a:pt x="1469163" y="1442096"/>
                      <a:pt x="1460141" y="1434577"/>
                    </a:cubicBezTo>
                    <a:cubicBezTo>
                      <a:pt x="1439088" y="1416532"/>
                      <a:pt x="1410517" y="1396984"/>
                      <a:pt x="1386457" y="1407510"/>
                    </a:cubicBezTo>
                    <a:lnTo>
                      <a:pt x="1383450" y="1409014"/>
                    </a:lnTo>
                    <a:cubicBezTo>
                      <a:pt x="1375931" y="1413525"/>
                      <a:pt x="1363901" y="1419540"/>
                      <a:pt x="1351871" y="1406006"/>
                    </a:cubicBezTo>
                    <a:cubicBezTo>
                      <a:pt x="1347360" y="1401495"/>
                      <a:pt x="1345856" y="1395480"/>
                      <a:pt x="1345856" y="1389465"/>
                    </a:cubicBezTo>
                    <a:cubicBezTo>
                      <a:pt x="1344352" y="1381946"/>
                      <a:pt x="1336834" y="1377435"/>
                      <a:pt x="1326307" y="1371420"/>
                    </a:cubicBezTo>
                    <a:cubicBezTo>
                      <a:pt x="1315781" y="1366909"/>
                      <a:pt x="1305255" y="1360894"/>
                      <a:pt x="1300743" y="1347360"/>
                    </a:cubicBezTo>
                    <a:cubicBezTo>
                      <a:pt x="1299240" y="1341345"/>
                      <a:pt x="1300743" y="1336834"/>
                      <a:pt x="1300743" y="1332322"/>
                    </a:cubicBezTo>
                    <a:cubicBezTo>
                      <a:pt x="1300743" y="1330819"/>
                      <a:pt x="1302247" y="1327811"/>
                      <a:pt x="1302247" y="1326307"/>
                    </a:cubicBezTo>
                    <a:cubicBezTo>
                      <a:pt x="1303751" y="1309766"/>
                      <a:pt x="1294729" y="1294728"/>
                      <a:pt x="1285706" y="1278187"/>
                    </a:cubicBezTo>
                    <a:cubicBezTo>
                      <a:pt x="1281195" y="1269165"/>
                      <a:pt x="1275180" y="1260142"/>
                      <a:pt x="1272172" y="1251120"/>
                    </a:cubicBezTo>
                    <a:cubicBezTo>
                      <a:pt x="1257135" y="1218037"/>
                      <a:pt x="1261646" y="1175932"/>
                      <a:pt x="1284202" y="1144354"/>
                    </a:cubicBezTo>
                    <a:cubicBezTo>
                      <a:pt x="1288713" y="1138339"/>
                      <a:pt x="1293225" y="1132324"/>
                      <a:pt x="1297736" y="1126309"/>
                    </a:cubicBezTo>
                    <a:cubicBezTo>
                      <a:pt x="1311270" y="1109767"/>
                      <a:pt x="1323300" y="1093226"/>
                      <a:pt x="1320292" y="1078189"/>
                    </a:cubicBezTo>
                    <a:cubicBezTo>
                      <a:pt x="1145857" y="1195481"/>
                      <a:pt x="1042098" y="1389465"/>
                      <a:pt x="1042098" y="1598486"/>
                    </a:cubicBezTo>
                    <a:cubicBezTo>
                      <a:pt x="1042098" y="1681192"/>
                      <a:pt x="1060143" y="1765402"/>
                      <a:pt x="1093226" y="1843597"/>
                    </a:cubicBezTo>
                    <a:cubicBezTo>
                      <a:pt x="1099241" y="1858635"/>
                      <a:pt x="1106760" y="1872168"/>
                      <a:pt x="1114279" y="1885702"/>
                    </a:cubicBezTo>
                    <a:cubicBezTo>
                      <a:pt x="1133827" y="1923296"/>
                      <a:pt x="1151872" y="1957882"/>
                      <a:pt x="1148865" y="2001491"/>
                    </a:cubicBezTo>
                    <a:cubicBezTo>
                      <a:pt x="1186459" y="1975927"/>
                      <a:pt x="1228563" y="1954875"/>
                      <a:pt x="1272172" y="1948860"/>
                    </a:cubicBezTo>
                    <a:cubicBezTo>
                      <a:pt x="1321796" y="1941341"/>
                      <a:pt x="1353375" y="1954875"/>
                      <a:pt x="1366909" y="1984950"/>
                    </a:cubicBezTo>
                    <a:cubicBezTo>
                      <a:pt x="1377435" y="2009010"/>
                      <a:pt x="1372923" y="2052618"/>
                      <a:pt x="1348863" y="2075175"/>
                    </a:cubicBezTo>
                    <a:close/>
                    <a:moveTo>
                      <a:pt x="1613523" y="2348857"/>
                    </a:moveTo>
                    <a:cubicBezTo>
                      <a:pt x="1613523" y="2348857"/>
                      <a:pt x="1613523" y="2348857"/>
                      <a:pt x="1613523" y="2348857"/>
                    </a:cubicBezTo>
                    <a:cubicBezTo>
                      <a:pt x="1613523" y="2348857"/>
                      <a:pt x="1613523" y="2348857"/>
                      <a:pt x="1613523" y="2348857"/>
                    </a:cubicBezTo>
                    <a:close/>
                    <a:moveTo>
                      <a:pt x="1090218" y="2279685"/>
                    </a:moveTo>
                    <a:cubicBezTo>
                      <a:pt x="1084204" y="2288707"/>
                      <a:pt x="1084204" y="2299233"/>
                      <a:pt x="1091722" y="2311263"/>
                    </a:cubicBezTo>
                    <a:cubicBezTo>
                      <a:pt x="1099241" y="2324797"/>
                      <a:pt x="1115782" y="2336827"/>
                      <a:pt x="1130820" y="2342842"/>
                    </a:cubicBezTo>
                    <a:cubicBezTo>
                      <a:pt x="1138339" y="2330812"/>
                      <a:pt x="1144354" y="2318782"/>
                      <a:pt x="1142850" y="2309760"/>
                    </a:cubicBezTo>
                    <a:cubicBezTo>
                      <a:pt x="1142850" y="2288707"/>
                      <a:pt x="1115782" y="2281188"/>
                      <a:pt x="1090218" y="2279685"/>
                    </a:cubicBezTo>
                    <a:close/>
                    <a:moveTo>
                      <a:pt x="1745853" y="2323293"/>
                    </a:moveTo>
                    <a:cubicBezTo>
                      <a:pt x="1747357" y="2324797"/>
                      <a:pt x="1747357" y="2324797"/>
                      <a:pt x="1748861" y="2326301"/>
                    </a:cubicBezTo>
                    <a:cubicBezTo>
                      <a:pt x="1754876" y="2330812"/>
                      <a:pt x="1760891" y="2336827"/>
                      <a:pt x="1766906" y="2341338"/>
                    </a:cubicBezTo>
                    <a:cubicBezTo>
                      <a:pt x="1762394" y="2327805"/>
                      <a:pt x="1759387" y="2315775"/>
                      <a:pt x="1756380" y="2302241"/>
                    </a:cubicBezTo>
                    <a:cubicBezTo>
                      <a:pt x="1751868" y="2308256"/>
                      <a:pt x="1748861" y="2314271"/>
                      <a:pt x="1745853" y="2323293"/>
                    </a:cubicBezTo>
                    <a:close/>
                    <a:moveTo>
                      <a:pt x="1721793" y="2321790"/>
                    </a:moveTo>
                    <a:cubicBezTo>
                      <a:pt x="1724801" y="2326301"/>
                      <a:pt x="1726305" y="2332316"/>
                      <a:pt x="1726305" y="2336827"/>
                    </a:cubicBezTo>
                    <a:cubicBezTo>
                      <a:pt x="1726305" y="2333820"/>
                      <a:pt x="1727808" y="2330812"/>
                      <a:pt x="1729312" y="2327805"/>
                    </a:cubicBezTo>
                    <a:cubicBezTo>
                      <a:pt x="1726305" y="2326301"/>
                      <a:pt x="1723297" y="2324797"/>
                      <a:pt x="1721793" y="2321790"/>
                    </a:cubicBezTo>
                    <a:close/>
                    <a:moveTo>
                      <a:pt x="1831567" y="2157881"/>
                    </a:moveTo>
                    <a:cubicBezTo>
                      <a:pt x="1830063" y="2157881"/>
                      <a:pt x="1830063" y="2157881"/>
                      <a:pt x="1828560" y="2157881"/>
                    </a:cubicBezTo>
                    <a:cubicBezTo>
                      <a:pt x="1815026" y="2159385"/>
                      <a:pt x="1809011" y="2181941"/>
                      <a:pt x="1806003" y="2196978"/>
                    </a:cubicBezTo>
                    <a:cubicBezTo>
                      <a:pt x="1801492" y="2228557"/>
                      <a:pt x="1818033" y="2257128"/>
                      <a:pt x="1836078" y="2270662"/>
                    </a:cubicBezTo>
                    <a:cubicBezTo>
                      <a:pt x="1848108" y="2279685"/>
                      <a:pt x="1861642" y="2282692"/>
                      <a:pt x="1870665" y="2278181"/>
                    </a:cubicBezTo>
                    <a:cubicBezTo>
                      <a:pt x="1882694" y="2272166"/>
                      <a:pt x="1890213" y="2255625"/>
                      <a:pt x="1891717" y="2230061"/>
                    </a:cubicBezTo>
                    <a:cubicBezTo>
                      <a:pt x="1891717" y="2227053"/>
                      <a:pt x="1891717" y="2222542"/>
                      <a:pt x="1891717" y="2219535"/>
                    </a:cubicBezTo>
                    <a:cubicBezTo>
                      <a:pt x="1884198" y="2204497"/>
                      <a:pt x="1875176" y="2189460"/>
                      <a:pt x="1863146" y="2178933"/>
                    </a:cubicBezTo>
                    <a:cubicBezTo>
                      <a:pt x="1855627" y="2169911"/>
                      <a:pt x="1843597" y="2157881"/>
                      <a:pt x="1831567" y="2157881"/>
                    </a:cubicBezTo>
                    <a:close/>
                    <a:moveTo>
                      <a:pt x="1818033" y="2124798"/>
                    </a:moveTo>
                    <a:cubicBezTo>
                      <a:pt x="1801492" y="2124798"/>
                      <a:pt x="1786455" y="2129310"/>
                      <a:pt x="1774425" y="2139836"/>
                    </a:cubicBezTo>
                    <a:cubicBezTo>
                      <a:pt x="1763898" y="2147355"/>
                      <a:pt x="1748861" y="2166903"/>
                      <a:pt x="1756380" y="2196978"/>
                    </a:cubicBezTo>
                    <a:cubicBezTo>
                      <a:pt x="1763898" y="2225550"/>
                      <a:pt x="1766906" y="2248106"/>
                      <a:pt x="1768410" y="2269158"/>
                    </a:cubicBezTo>
                    <a:cubicBezTo>
                      <a:pt x="1781943" y="2260136"/>
                      <a:pt x="1795477" y="2258632"/>
                      <a:pt x="1809011" y="2263143"/>
                    </a:cubicBezTo>
                    <a:cubicBezTo>
                      <a:pt x="1795477" y="2245098"/>
                      <a:pt x="1787958" y="2221038"/>
                      <a:pt x="1790966" y="2193971"/>
                    </a:cubicBezTo>
                    <a:cubicBezTo>
                      <a:pt x="1793973" y="2180437"/>
                      <a:pt x="1799988" y="2147355"/>
                      <a:pt x="1825552" y="2142843"/>
                    </a:cubicBezTo>
                    <a:cubicBezTo>
                      <a:pt x="1845101" y="2139836"/>
                      <a:pt x="1863146" y="2156377"/>
                      <a:pt x="1873672" y="2166903"/>
                    </a:cubicBezTo>
                    <a:cubicBezTo>
                      <a:pt x="1875176" y="2168407"/>
                      <a:pt x="1875176" y="2168407"/>
                      <a:pt x="1876680" y="2169911"/>
                    </a:cubicBezTo>
                    <a:cubicBezTo>
                      <a:pt x="1873672" y="2160888"/>
                      <a:pt x="1869161" y="2151866"/>
                      <a:pt x="1866153" y="2142843"/>
                    </a:cubicBezTo>
                    <a:cubicBezTo>
                      <a:pt x="1861642" y="2138332"/>
                      <a:pt x="1855627" y="2133821"/>
                      <a:pt x="1849612" y="2130813"/>
                    </a:cubicBezTo>
                    <a:cubicBezTo>
                      <a:pt x="1840590" y="2126302"/>
                      <a:pt x="1828560" y="2124798"/>
                      <a:pt x="1818033" y="2124798"/>
                    </a:cubicBezTo>
                    <a:close/>
                    <a:moveTo>
                      <a:pt x="1554877" y="2160888"/>
                    </a:moveTo>
                    <a:cubicBezTo>
                      <a:pt x="1544351" y="2201490"/>
                      <a:pt x="1539840" y="2231565"/>
                      <a:pt x="1577433" y="2246602"/>
                    </a:cubicBezTo>
                    <a:cubicBezTo>
                      <a:pt x="1613523" y="2261640"/>
                      <a:pt x="1633072" y="2243595"/>
                      <a:pt x="1642095" y="2230061"/>
                    </a:cubicBezTo>
                    <a:cubicBezTo>
                      <a:pt x="1658636" y="2206001"/>
                      <a:pt x="1658636" y="2171415"/>
                      <a:pt x="1643598" y="2153370"/>
                    </a:cubicBezTo>
                    <a:cubicBezTo>
                      <a:pt x="1625553" y="2136828"/>
                      <a:pt x="1595478" y="2138332"/>
                      <a:pt x="1554877" y="2160888"/>
                    </a:cubicBezTo>
                    <a:close/>
                    <a:moveTo>
                      <a:pt x="1121797" y="2037581"/>
                    </a:moveTo>
                    <a:cubicBezTo>
                      <a:pt x="1100745" y="2054122"/>
                      <a:pt x="1079692" y="2072167"/>
                      <a:pt x="1063151" y="2088708"/>
                    </a:cubicBezTo>
                    <a:cubicBezTo>
                      <a:pt x="1037587" y="2112768"/>
                      <a:pt x="1016535" y="2136828"/>
                      <a:pt x="1004505" y="2160888"/>
                    </a:cubicBezTo>
                    <a:cubicBezTo>
                      <a:pt x="999993" y="2168407"/>
                      <a:pt x="989467" y="2186452"/>
                      <a:pt x="990971" y="2190963"/>
                    </a:cubicBezTo>
                    <a:cubicBezTo>
                      <a:pt x="990971" y="2190963"/>
                      <a:pt x="993979" y="2190963"/>
                      <a:pt x="1003001" y="2187956"/>
                    </a:cubicBezTo>
                    <a:cubicBezTo>
                      <a:pt x="1049617" y="2174422"/>
                      <a:pt x="1100745" y="2088708"/>
                      <a:pt x="1121797" y="2037581"/>
                    </a:cubicBezTo>
                    <a:close/>
                    <a:moveTo>
                      <a:pt x="1945852" y="2052618"/>
                    </a:moveTo>
                    <a:cubicBezTo>
                      <a:pt x="1939837" y="2052618"/>
                      <a:pt x="1933822" y="2054122"/>
                      <a:pt x="1927807" y="2057130"/>
                    </a:cubicBezTo>
                    <a:cubicBezTo>
                      <a:pt x="1908258" y="2067656"/>
                      <a:pt x="1896228" y="2097731"/>
                      <a:pt x="1900740" y="2123295"/>
                    </a:cubicBezTo>
                    <a:cubicBezTo>
                      <a:pt x="1903747" y="2136828"/>
                      <a:pt x="1912769" y="2160888"/>
                      <a:pt x="1947356" y="2168407"/>
                    </a:cubicBezTo>
                    <a:cubicBezTo>
                      <a:pt x="1960890" y="2171415"/>
                      <a:pt x="1972919" y="2171415"/>
                      <a:pt x="1983446" y="2169911"/>
                    </a:cubicBezTo>
                    <a:cubicBezTo>
                      <a:pt x="1995476" y="2163896"/>
                      <a:pt x="2004498" y="2151866"/>
                      <a:pt x="2010513" y="2138332"/>
                    </a:cubicBezTo>
                    <a:cubicBezTo>
                      <a:pt x="2018032" y="2114272"/>
                      <a:pt x="2009010" y="2088708"/>
                      <a:pt x="1984949" y="2069160"/>
                    </a:cubicBezTo>
                    <a:cubicBezTo>
                      <a:pt x="1969912" y="2058633"/>
                      <a:pt x="1957882" y="2052618"/>
                      <a:pt x="1945852" y="2052618"/>
                    </a:cubicBezTo>
                    <a:close/>
                    <a:moveTo>
                      <a:pt x="1409013" y="2042092"/>
                    </a:moveTo>
                    <a:cubicBezTo>
                      <a:pt x="1399991" y="2066152"/>
                      <a:pt x="1399991" y="2090212"/>
                      <a:pt x="1410517" y="2108257"/>
                    </a:cubicBezTo>
                    <a:cubicBezTo>
                      <a:pt x="1421043" y="2129310"/>
                      <a:pt x="1443600" y="2141340"/>
                      <a:pt x="1467660" y="2136828"/>
                    </a:cubicBezTo>
                    <a:cubicBezTo>
                      <a:pt x="1499238" y="2132317"/>
                      <a:pt x="1524802" y="2100738"/>
                      <a:pt x="1533825" y="2054122"/>
                    </a:cubicBezTo>
                    <a:cubicBezTo>
                      <a:pt x="1535328" y="2045100"/>
                      <a:pt x="1529313" y="2025551"/>
                      <a:pt x="1514276" y="2009010"/>
                    </a:cubicBezTo>
                    <a:cubicBezTo>
                      <a:pt x="1508261" y="2001491"/>
                      <a:pt x="1496231" y="1990965"/>
                      <a:pt x="1481193" y="1992468"/>
                    </a:cubicBezTo>
                    <a:cubicBezTo>
                      <a:pt x="1466156" y="1993972"/>
                      <a:pt x="1433073" y="2019536"/>
                      <a:pt x="1409013" y="2042092"/>
                    </a:cubicBezTo>
                    <a:close/>
                    <a:moveTo>
                      <a:pt x="1305255" y="1986453"/>
                    </a:moveTo>
                    <a:cubicBezTo>
                      <a:pt x="1296232" y="1986453"/>
                      <a:pt x="1287210" y="1990965"/>
                      <a:pt x="1279691" y="1995476"/>
                    </a:cubicBezTo>
                    <a:cubicBezTo>
                      <a:pt x="1249616" y="2016528"/>
                      <a:pt x="1228563" y="2067656"/>
                      <a:pt x="1242097" y="2088708"/>
                    </a:cubicBezTo>
                    <a:cubicBezTo>
                      <a:pt x="1252623" y="2105250"/>
                      <a:pt x="1285706" y="2099235"/>
                      <a:pt x="1330818" y="2070663"/>
                    </a:cubicBezTo>
                    <a:cubicBezTo>
                      <a:pt x="1332322" y="2069160"/>
                      <a:pt x="1333826" y="2069160"/>
                      <a:pt x="1335330" y="2067656"/>
                    </a:cubicBezTo>
                    <a:cubicBezTo>
                      <a:pt x="1345856" y="2043596"/>
                      <a:pt x="1348863" y="2021040"/>
                      <a:pt x="1339841" y="2007506"/>
                    </a:cubicBezTo>
                    <a:cubicBezTo>
                      <a:pt x="1327811" y="1990965"/>
                      <a:pt x="1315781" y="1986453"/>
                      <a:pt x="1305255" y="1986453"/>
                    </a:cubicBezTo>
                    <a:close/>
                    <a:moveTo>
                      <a:pt x="1870665" y="2036077"/>
                    </a:moveTo>
                    <a:cubicBezTo>
                      <a:pt x="1846605" y="2052618"/>
                      <a:pt x="1848108" y="2055626"/>
                      <a:pt x="1857131" y="2076678"/>
                    </a:cubicBezTo>
                    <a:cubicBezTo>
                      <a:pt x="1858635" y="2079686"/>
                      <a:pt x="1860138" y="2084197"/>
                      <a:pt x="1861642" y="2087205"/>
                    </a:cubicBezTo>
                    <a:cubicBezTo>
                      <a:pt x="1860138" y="2067656"/>
                      <a:pt x="1861642" y="2049611"/>
                      <a:pt x="1870665" y="2036077"/>
                    </a:cubicBezTo>
                    <a:close/>
                    <a:moveTo>
                      <a:pt x="2709757" y="2049611"/>
                    </a:moveTo>
                    <a:cubicBezTo>
                      <a:pt x="2762388" y="2084197"/>
                      <a:pt x="2861636" y="2063145"/>
                      <a:pt x="2911259" y="2031566"/>
                    </a:cubicBezTo>
                    <a:cubicBezTo>
                      <a:pt x="2911259" y="2031566"/>
                      <a:pt x="2912763" y="2031566"/>
                      <a:pt x="2912763" y="2030062"/>
                    </a:cubicBezTo>
                    <a:cubicBezTo>
                      <a:pt x="2894718" y="2028558"/>
                      <a:pt x="2876673" y="2027055"/>
                      <a:pt x="2858628" y="2028558"/>
                    </a:cubicBezTo>
                    <a:lnTo>
                      <a:pt x="2845094" y="2028558"/>
                    </a:lnTo>
                    <a:cubicBezTo>
                      <a:pt x="2809004" y="2030062"/>
                      <a:pt x="2738328" y="2031566"/>
                      <a:pt x="2709757" y="2049611"/>
                    </a:cubicBezTo>
                    <a:close/>
                    <a:moveTo>
                      <a:pt x="1951867" y="1992468"/>
                    </a:moveTo>
                    <a:cubicBezTo>
                      <a:pt x="1956378" y="1992468"/>
                      <a:pt x="1960890" y="1992468"/>
                      <a:pt x="1963897" y="1993972"/>
                    </a:cubicBezTo>
                    <a:cubicBezTo>
                      <a:pt x="1981942" y="1996980"/>
                      <a:pt x="1998483" y="2004498"/>
                      <a:pt x="2010513" y="2016528"/>
                    </a:cubicBezTo>
                    <a:cubicBezTo>
                      <a:pt x="2016528" y="2010513"/>
                      <a:pt x="2021040" y="2004498"/>
                      <a:pt x="2025551" y="1996980"/>
                    </a:cubicBezTo>
                    <a:cubicBezTo>
                      <a:pt x="2040588" y="1975927"/>
                      <a:pt x="2055626" y="1954875"/>
                      <a:pt x="2087204" y="1948860"/>
                    </a:cubicBezTo>
                    <a:cubicBezTo>
                      <a:pt x="2108257" y="1944348"/>
                      <a:pt x="2124798" y="1950363"/>
                      <a:pt x="2141340" y="1954875"/>
                    </a:cubicBezTo>
                    <a:cubicBezTo>
                      <a:pt x="2148858" y="1957882"/>
                      <a:pt x="2156377" y="1959386"/>
                      <a:pt x="2163896" y="1960890"/>
                    </a:cubicBezTo>
                    <a:cubicBezTo>
                      <a:pt x="2243594" y="1857131"/>
                      <a:pt x="2284196" y="1732320"/>
                      <a:pt x="2284196" y="1598486"/>
                    </a:cubicBezTo>
                    <a:cubicBezTo>
                      <a:pt x="2284196" y="1258639"/>
                      <a:pt x="2018032" y="983452"/>
                      <a:pt x="1679688" y="972926"/>
                    </a:cubicBezTo>
                    <a:lnTo>
                      <a:pt x="1672170" y="972926"/>
                    </a:lnTo>
                    <a:lnTo>
                      <a:pt x="1672170" y="965407"/>
                    </a:lnTo>
                    <a:cubicBezTo>
                      <a:pt x="1672170" y="944355"/>
                      <a:pt x="1675177" y="921799"/>
                      <a:pt x="1676681" y="900746"/>
                    </a:cubicBezTo>
                    <a:cubicBezTo>
                      <a:pt x="1681192" y="866160"/>
                      <a:pt x="1684200" y="833077"/>
                      <a:pt x="1678185" y="801499"/>
                    </a:cubicBezTo>
                    <a:cubicBezTo>
                      <a:pt x="1667658" y="753379"/>
                      <a:pt x="1667658" y="724807"/>
                      <a:pt x="1679688" y="709770"/>
                    </a:cubicBezTo>
                    <a:cubicBezTo>
                      <a:pt x="1691718" y="694732"/>
                      <a:pt x="1709763" y="696236"/>
                      <a:pt x="1730816" y="696236"/>
                    </a:cubicBezTo>
                    <a:cubicBezTo>
                      <a:pt x="1750365" y="696236"/>
                      <a:pt x="1774425" y="696236"/>
                      <a:pt x="1792469" y="682702"/>
                    </a:cubicBezTo>
                    <a:cubicBezTo>
                      <a:pt x="1879687" y="619545"/>
                      <a:pt x="1921792" y="514282"/>
                      <a:pt x="1902243" y="416539"/>
                    </a:cubicBezTo>
                    <a:cubicBezTo>
                      <a:pt x="1893221" y="443606"/>
                      <a:pt x="1882694" y="476689"/>
                      <a:pt x="1867657" y="499245"/>
                    </a:cubicBezTo>
                    <a:cubicBezTo>
                      <a:pt x="1852619" y="521801"/>
                      <a:pt x="1831567" y="541350"/>
                      <a:pt x="1810515" y="559395"/>
                    </a:cubicBezTo>
                    <a:cubicBezTo>
                      <a:pt x="1790966" y="577440"/>
                      <a:pt x="1772921" y="593981"/>
                      <a:pt x="1759387" y="613530"/>
                    </a:cubicBezTo>
                    <a:lnTo>
                      <a:pt x="1735327" y="648116"/>
                    </a:lnTo>
                    <a:lnTo>
                      <a:pt x="1747357" y="607515"/>
                    </a:lnTo>
                    <a:cubicBezTo>
                      <a:pt x="1757883" y="566914"/>
                      <a:pt x="1783447" y="535335"/>
                      <a:pt x="1807507" y="505260"/>
                    </a:cubicBezTo>
                    <a:cubicBezTo>
                      <a:pt x="1830063" y="476689"/>
                      <a:pt x="1851116" y="449621"/>
                      <a:pt x="1861642" y="418042"/>
                    </a:cubicBezTo>
                    <a:cubicBezTo>
                      <a:pt x="1840590" y="431576"/>
                      <a:pt x="1815026" y="440599"/>
                      <a:pt x="1789462" y="449621"/>
                    </a:cubicBezTo>
                    <a:cubicBezTo>
                      <a:pt x="1750365" y="463155"/>
                      <a:pt x="1712771" y="476689"/>
                      <a:pt x="1691718" y="506764"/>
                    </a:cubicBezTo>
                    <a:cubicBezTo>
                      <a:pt x="1673673" y="532327"/>
                      <a:pt x="1679688" y="565410"/>
                      <a:pt x="1685703" y="598492"/>
                    </a:cubicBezTo>
                    <a:cubicBezTo>
                      <a:pt x="1691718" y="628567"/>
                      <a:pt x="1696230" y="657139"/>
                      <a:pt x="1682696" y="679695"/>
                    </a:cubicBezTo>
                    <a:cubicBezTo>
                      <a:pt x="1675177" y="691725"/>
                      <a:pt x="1666155" y="699244"/>
                      <a:pt x="1655628" y="697740"/>
                    </a:cubicBezTo>
                    <a:cubicBezTo>
                      <a:pt x="1652621" y="697740"/>
                      <a:pt x="1648110" y="696236"/>
                      <a:pt x="1645102" y="694732"/>
                    </a:cubicBezTo>
                    <a:cubicBezTo>
                      <a:pt x="1651117" y="744356"/>
                      <a:pt x="1649613" y="793980"/>
                      <a:pt x="1636080" y="839092"/>
                    </a:cubicBezTo>
                    <a:lnTo>
                      <a:pt x="1633072" y="846611"/>
                    </a:lnTo>
                    <a:lnTo>
                      <a:pt x="1625553" y="843604"/>
                    </a:lnTo>
                    <a:cubicBezTo>
                      <a:pt x="1604501" y="834581"/>
                      <a:pt x="1592471" y="816536"/>
                      <a:pt x="1580441" y="799995"/>
                    </a:cubicBezTo>
                    <a:cubicBezTo>
                      <a:pt x="1572922" y="790972"/>
                      <a:pt x="1566907" y="780446"/>
                      <a:pt x="1557885" y="772927"/>
                    </a:cubicBezTo>
                    <a:cubicBezTo>
                      <a:pt x="1547358" y="763905"/>
                      <a:pt x="1538336" y="756386"/>
                      <a:pt x="1529313" y="751875"/>
                    </a:cubicBezTo>
                    <a:cubicBezTo>
                      <a:pt x="1532321" y="756386"/>
                      <a:pt x="1535328" y="760897"/>
                      <a:pt x="1538336" y="765409"/>
                    </a:cubicBezTo>
                    <a:cubicBezTo>
                      <a:pt x="1548862" y="781950"/>
                      <a:pt x="1559388" y="798491"/>
                      <a:pt x="1569915" y="815032"/>
                    </a:cubicBezTo>
                    <a:cubicBezTo>
                      <a:pt x="1624050" y="891724"/>
                      <a:pt x="1643598" y="942851"/>
                      <a:pt x="1628561" y="966911"/>
                    </a:cubicBezTo>
                    <a:cubicBezTo>
                      <a:pt x="1616531" y="986460"/>
                      <a:pt x="1595478" y="984956"/>
                      <a:pt x="1577433" y="983452"/>
                    </a:cubicBezTo>
                    <a:cubicBezTo>
                      <a:pt x="1569915" y="983452"/>
                      <a:pt x="1562396" y="981949"/>
                      <a:pt x="1556381" y="983452"/>
                    </a:cubicBezTo>
                    <a:cubicBezTo>
                      <a:pt x="1503750" y="989467"/>
                      <a:pt x="1445103" y="1009016"/>
                      <a:pt x="1381946" y="1040595"/>
                    </a:cubicBezTo>
                    <a:cubicBezTo>
                      <a:pt x="1380442" y="1043602"/>
                      <a:pt x="1378938" y="1048114"/>
                      <a:pt x="1380442" y="1052625"/>
                    </a:cubicBezTo>
                    <a:cubicBezTo>
                      <a:pt x="1381946" y="1055632"/>
                      <a:pt x="1381946" y="1058640"/>
                      <a:pt x="1384953" y="1060144"/>
                    </a:cubicBezTo>
                    <a:cubicBezTo>
                      <a:pt x="1500742" y="998490"/>
                      <a:pt x="1637583" y="974430"/>
                      <a:pt x="1766906" y="993979"/>
                    </a:cubicBezTo>
                    <a:cubicBezTo>
                      <a:pt x="1774425" y="993979"/>
                      <a:pt x="1780440" y="998490"/>
                      <a:pt x="1784951" y="1004505"/>
                    </a:cubicBezTo>
                    <a:cubicBezTo>
                      <a:pt x="1792469" y="1016535"/>
                      <a:pt x="1786455" y="1025557"/>
                      <a:pt x="1781943" y="1033076"/>
                    </a:cubicBezTo>
                    <a:cubicBezTo>
                      <a:pt x="1778936" y="1037587"/>
                      <a:pt x="1777432" y="1040595"/>
                      <a:pt x="1777432" y="1042099"/>
                    </a:cubicBezTo>
                    <a:cubicBezTo>
                      <a:pt x="1778936" y="1043602"/>
                      <a:pt x="1781943" y="1046610"/>
                      <a:pt x="1784951" y="1048114"/>
                    </a:cubicBezTo>
                    <a:cubicBezTo>
                      <a:pt x="1786455" y="1049617"/>
                      <a:pt x="1789462" y="1051121"/>
                      <a:pt x="1790966" y="1052625"/>
                    </a:cubicBezTo>
                    <a:cubicBezTo>
                      <a:pt x="1798485" y="1060144"/>
                      <a:pt x="1801492" y="1069166"/>
                      <a:pt x="1798485" y="1078189"/>
                    </a:cubicBezTo>
                    <a:cubicBezTo>
                      <a:pt x="1795477" y="1090219"/>
                      <a:pt x="1787958" y="1100745"/>
                      <a:pt x="1777432" y="1103752"/>
                    </a:cubicBezTo>
                    <a:cubicBezTo>
                      <a:pt x="1762394" y="1109767"/>
                      <a:pt x="1747357" y="1108264"/>
                      <a:pt x="1732319" y="1106760"/>
                    </a:cubicBezTo>
                    <a:lnTo>
                      <a:pt x="1724801" y="1106760"/>
                    </a:lnTo>
                    <a:cubicBezTo>
                      <a:pt x="1717282" y="1106760"/>
                      <a:pt x="1703748" y="1106760"/>
                      <a:pt x="1696230" y="1112775"/>
                    </a:cubicBezTo>
                    <a:cubicBezTo>
                      <a:pt x="1703748" y="1117286"/>
                      <a:pt x="1708260" y="1123301"/>
                      <a:pt x="1711267" y="1132324"/>
                    </a:cubicBezTo>
                    <a:cubicBezTo>
                      <a:pt x="1715778" y="1145857"/>
                      <a:pt x="1711267" y="1160895"/>
                      <a:pt x="1702245" y="1168414"/>
                    </a:cubicBezTo>
                    <a:cubicBezTo>
                      <a:pt x="1696230" y="1172925"/>
                      <a:pt x="1691718" y="1174429"/>
                      <a:pt x="1685703" y="1175932"/>
                    </a:cubicBezTo>
                    <a:cubicBezTo>
                      <a:pt x="1684200" y="1175932"/>
                      <a:pt x="1681192" y="1177436"/>
                      <a:pt x="1679688" y="1178940"/>
                    </a:cubicBezTo>
                    <a:cubicBezTo>
                      <a:pt x="1660140" y="1184955"/>
                      <a:pt x="1643598" y="1195481"/>
                      <a:pt x="1628561" y="1212022"/>
                    </a:cubicBezTo>
                    <a:cubicBezTo>
                      <a:pt x="1619538" y="1219541"/>
                      <a:pt x="1613523" y="1233075"/>
                      <a:pt x="1618035" y="1240594"/>
                    </a:cubicBezTo>
                    <a:lnTo>
                      <a:pt x="1628561" y="1261646"/>
                    </a:lnTo>
                    <a:lnTo>
                      <a:pt x="1607508" y="1249616"/>
                    </a:lnTo>
                    <a:cubicBezTo>
                      <a:pt x="1606005" y="1249616"/>
                      <a:pt x="1606005" y="1248112"/>
                      <a:pt x="1604501" y="1249616"/>
                    </a:cubicBezTo>
                    <a:cubicBezTo>
                      <a:pt x="1599990" y="1252624"/>
                      <a:pt x="1598486" y="1263150"/>
                      <a:pt x="1599990" y="1269165"/>
                    </a:cubicBezTo>
                    <a:cubicBezTo>
                      <a:pt x="1601493" y="1272172"/>
                      <a:pt x="1602997" y="1276684"/>
                      <a:pt x="1606005" y="1279691"/>
                    </a:cubicBezTo>
                    <a:cubicBezTo>
                      <a:pt x="1612020" y="1290217"/>
                      <a:pt x="1618035" y="1302247"/>
                      <a:pt x="1616531" y="1315781"/>
                    </a:cubicBezTo>
                    <a:lnTo>
                      <a:pt x="1615027" y="1320292"/>
                    </a:lnTo>
                    <a:lnTo>
                      <a:pt x="1609012" y="1320292"/>
                    </a:lnTo>
                    <a:cubicBezTo>
                      <a:pt x="1581945" y="1323300"/>
                      <a:pt x="1556381" y="1305255"/>
                      <a:pt x="1550366" y="1278187"/>
                    </a:cubicBezTo>
                    <a:cubicBezTo>
                      <a:pt x="1550366" y="1275180"/>
                      <a:pt x="1550366" y="1273676"/>
                      <a:pt x="1550366" y="1272172"/>
                    </a:cubicBezTo>
                    <a:cubicBezTo>
                      <a:pt x="1548862" y="1261646"/>
                      <a:pt x="1548862" y="1257135"/>
                      <a:pt x="1541343" y="1254127"/>
                    </a:cubicBezTo>
                    <a:cubicBezTo>
                      <a:pt x="1536832" y="1252624"/>
                      <a:pt x="1532321" y="1252624"/>
                      <a:pt x="1527810" y="1252624"/>
                    </a:cubicBezTo>
                    <a:cubicBezTo>
                      <a:pt x="1515780" y="1255631"/>
                      <a:pt x="1506757" y="1264653"/>
                      <a:pt x="1499238" y="1273676"/>
                    </a:cubicBezTo>
                    <a:lnTo>
                      <a:pt x="1494727" y="1278187"/>
                    </a:lnTo>
                    <a:lnTo>
                      <a:pt x="1488712" y="1275180"/>
                    </a:lnTo>
                    <a:cubicBezTo>
                      <a:pt x="1473675" y="1266157"/>
                      <a:pt x="1458637" y="1257135"/>
                      <a:pt x="1442096" y="1258639"/>
                    </a:cubicBezTo>
                    <a:cubicBezTo>
                      <a:pt x="1433073" y="1260142"/>
                      <a:pt x="1427059" y="1263150"/>
                      <a:pt x="1422547" y="1267661"/>
                    </a:cubicBezTo>
                    <a:cubicBezTo>
                      <a:pt x="1412021" y="1279691"/>
                      <a:pt x="1418036" y="1296232"/>
                      <a:pt x="1427059" y="1314277"/>
                    </a:cubicBezTo>
                    <a:cubicBezTo>
                      <a:pt x="1431570" y="1324803"/>
                      <a:pt x="1436081" y="1335330"/>
                      <a:pt x="1445103" y="1341345"/>
                    </a:cubicBezTo>
                    <a:cubicBezTo>
                      <a:pt x="1449615" y="1344352"/>
                      <a:pt x="1454126" y="1345856"/>
                      <a:pt x="1458637" y="1345856"/>
                    </a:cubicBezTo>
                    <a:cubicBezTo>
                      <a:pt x="1461645" y="1345856"/>
                      <a:pt x="1466156" y="1344352"/>
                      <a:pt x="1469163" y="1341345"/>
                    </a:cubicBezTo>
                    <a:cubicBezTo>
                      <a:pt x="1470667" y="1339841"/>
                      <a:pt x="1472171" y="1336834"/>
                      <a:pt x="1473675" y="1333826"/>
                    </a:cubicBezTo>
                    <a:cubicBezTo>
                      <a:pt x="1476682" y="1327811"/>
                      <a:pt x="1479690" y="1320292"/>
                      <a:pt x="1490216" y="1317285"/>
                    </a:cubicBezTo>
                    <a:cubicBezTo>
                      <a:pt x="1500742" y="1312774"/>
                      <a:pt x="1512772" y="1318789"/>
                      <a:pt x="1520291" y="1329315"/>
                    </a:cubicBezTo>
                    <a:cubicBezTo>
                      <a:pt x="1527810" y="1345856"/>
                      <a:pt x="1523298" y="1360894"/>
                      <a:pt x="1518787" y="1374427"/>
                    </a:cubicBezTo>
                    <a:cubicBezTo>
                      <a:pt x="1517283" y="1377435"/>
                      <a:pt x="1517283" y="1378939"/>
                      <a:pt x="1515780" y="1381946"/>
                    </a:cubicBezTo>
                    <a:cubicBezTo>
                      <a:pt x="1511268" y="1393976"/>
                      <a:pt x="1511268" y="1406006"/>
                      <a:pt x="1515780" y="1413525"/>
                    </a:cubicBezTo>
                    <a:cubicBezTo>
                      <a:pt x="1521795" y="1419540"/>
                      <a:pt x="1530817" y="1422547"/>
                      <a:pt x="1541343" y="1424051"/>
                    </a:cubicBezTo>
                    <a:cubicBezTo>
                      <a:pt x="1544351" y="1424051"/>
                      <a:pt x="1545855" y="1425555"/>
                      <a:pt x="1547358" y="1425555"/>
                    </a:cubicBezTo>
                    <a:cubicBezTo>
                      <a:pt x="1572922" y="1433073"/>
                      <a:pt x="1592471" y="1451119"/>
                      <a:pt x="1599990" y="1476682"/>
                    </a:cubicBezTo>
                    <a:cubicBezTo>
                      <a:pt x="1602997" y="1476682"/>
                      <a:pt x="1604501" y="1476682"/>
                      <a:pt x="1607508" y="1475178"/>
                    </a:cubicBezTo>
                    <a:cubicBezTo>
                      <a:pt x="1613523" y="1472171"/>
                      <a:pt x="1619538" y="1473675"/>
                      <a:pt x="1625553" y="1473675"/>
                    </a:cubicBezTo>
                    <a:cubicBezTo>
                      <a:pt x="1657132" y="1475178"/>
                      <a:pt x="1690215" y="1458637"/>
                      <a:pt x="1708260" y="1431570"/>
                    </a:cubicBezTo>
                    <a:lnTo>
                      <a:pt x="1714275" y="1424051"/>
                    </a:lnTo>
                    <a:lnTo>
                      <a:pt x="1720290" y="1431570"/>
                    </a:lnTo>
                    <a:cubicBezTo>
                      <a:pt x="1733823" y="1446607"/>
                      <a:pt x="1745853" y="1460141"/>
                      <a:pt x="1763898" y="1469164"/>
                    </a:cubicBezTo>
                    <a:cubicBezTo>
                      <a:pt x="1780440" y="1478186"/>
                      <a:pt x="1799988" y="1478186"/>
                      <a:pt x="1813522" y="1469164"/>
                    </a:cubicBezTo>
                    <a:cubicBezTo>
                      <a:pt x="1815026" y="1469164"/>
                      <a:pt x="1815026" y="1467660"/>
                      <a:pt x="1816530" y="1466156"/>
                    </a:cubicBezTo>
                    <a:cubicBezTo>
                      <a:pt x="1819537" y="1463148"/>
                      <a:pt x="1824048" y="1460141"/>
                      <a:pt x="1830063" y="1458637"/>
                    </a:cubicBezTo>
                    <a:cubicBezTo>
                      <a:pt x="1845101" y="1454126"/>
                      <a:pt x="1858635" y="1466156"/>
                      <a:pt x="1864650" y="1479690"/>
                    </a:cubicBezTo>
                    <a:cubicBezTo>
                      <a:pt x="1866153" y="1482697"/>
                      <a:pt x="1867657" y="1485705"/>
                      <a:pt x="1869161" y="1488712"/>
                    </a:cubicBezTo>
                    <a:cubicBezTo>
                      <a:pt x="1872168" y="1494727"/>
                      <a:pt x="1875176" y="1502246"/>
                      <a:pt x="1878183" y="1506757"/>
                    </a:cubicBezTo>
                    <a:cubicBezTo>
                      <a:pt x="1887206" y="1515780"/>
                      <a:pt x="1900740" y="1517283"/>
                      <a:pt x="1915777" y="1518787"/>
                    </a:cubicBezTo>
                    <a:cubicBezTo>
                      <a:pt x="1924799" y="1518787"/>
                      <a:pt x="1935326" y="1520291"/>
                      <a:pt x="1944348" y="1523298"/>
                    </a:cubicBezTo>
                    <a:cubicBezTo>
                      <a:pt x="1962393" y="1527810"/>
                      <a:pt x="1975927" y="1541344"/>
                      <a:pt x="1987957" y="1553373"/>
                    </a:cubicBezTo>
                    <a:lnTo>
                      <a:pt x="1990965" y="1556381"/>
                    </a:lnTo>
                    <a:lnTo>
                      <a:pt x="1990965" y="1559389"/>
                    </a:lnTo>
                    <a:cubicBezTo>
                      <a:pt x="1989461" y="1590967"/>
                      <a:pt x="2010513" y="1621042"/>
                      <a:pt x="2040588" y="1630065"/>
                    </a:cubicBezTo>
                    <a:cubicBezTo>
                      <a:pt x="2048107" y="1633072"/>
                      <a:pt x="2057130" y="1634576"/>
                      <a:pt x="2064648" y="1636080"/>
                    </a:cubicBezTo>
                    <a:cubicBezTo>
                      <a:pt x="2090212" y="1642095"/>
                      <a:pt x="2118783" y="1648110"/>
                      <a:pt x="2124798" y="1678185"/>
                    </a:cubicBezTo>
                    <a:cubicBezTo>
                      <a:pt x="2127806" y="1690215"/>
                      <a:pt x="2124798" y="1706756"/>
                      <a:pt x="2114272" y="1720290"/>
                    </a:cubicBezTo>
                    <a:lnTo>
                      <a:pt x="2109761" y="1726305"/>
                    </a:lnTo>
                    <a:cubicBezTo>
                      <a:pt x="2099235" y="1741342"/>
                      <a:pt x="2087204" y="1759387"/>
                      <a:pt x="2067656" y="1766906"/>
                    </a:cubicBezTo>
                    <a:cubicBezTo>
                      <a:pt x="2067656" y="1784951"/>
                      <a:pt x="2058633" y="1801492"/>
                      <a:pt x="2043596" y="1809011"/>
                    </a:cubicBezTo>
                    <a:cubicBezTo>
                      <a:pt x="2042092" y="1810515"/>
                      <a:pt x="2039085" y="1812019"/>
                      <a:pt x="2036077" y="1812019"/>
                    </a:cubicBezTo>
                    <a:cubicBezTo>
                      <a:pt x="2031566" y="1815026"/>
                      <a:pt x="2028558" y="1816530"/>
                      <a:pt x="2025551" y="1819537"/>
                    </a:cubicBezTo>
                    <a:cubicBezTo>
                      <a:pt x="2022543" y="1822545"/>
                      <a:pt x="2022543" y="1828560"/>
                      <a:pt x="2021040" y="1833071"/>
                    </a:cubicBezTo>
                    <a:cubicBezTo>
                      <a:pt x="2021040" y="1834575"/>
                      <a:pt x="2021040" y="1837582"/>
                      <a:pt x="2019536" y="1839086"/>
                    </a:cubicBezTo>
                    <a:cubicBezTo>
                      <a:pt x="2016528" y="1860138"/>
                      <a:pt x="2004498" y="1879687"/>
                      <a:pt x="1984949" y="1893221"/>
                    </a:cubicBezTo>
                    <a:cubicBezTo>
                      <a:pt x="1965401" y="1906755"/>
                      <a:pt x="1941341" y="1912770"/>
                      <a:pt x="1920288" y="1908258"/>
                    </a:cubicBezTo>
                    <a:cubicBezTo>
                      <a:pt x="1915777" y="1906755"/>
                      <a:pt x="1911266" y="1905251"/>
                      <a:pt x="1906755" y="1903747"/>
                    </a:cubicBezTo>
                    <a:cubicBezTo>
                      <a:pt x="1899236" y="1902243"/>
                      <a:pt x="1893221" y="1899236"/>
                      <a:pt x="1885702" y="1899236"/>
                    </a:cubicBezTo>
                    <a:cubicBezTo>
                      <a:pt x="1875176" y="1899236"/>
                      <a:pt x="1864650" y="1905251"/>
                      <a:pt x="1857131" y="1915777"/>
                    </a:cubicBezTo>
                    <a:cubicBezTo>
                      <a:pt x="1849612" y="1927807"/>
                      <a:pt x="1848108" y="1941341"/>
                      <a:pt x="1854123" y="1950363"/>
                    </a:cubicBezTo>
                    <a:cubicBezTo>
                      <a:pt x="1857131" y="1956378"/>
                      <a:pt x="1861642" y="1960890"/>
                      <a:pt x="1866153" y="1966905"/>
                    </a:cubicBezTo>
                    <a:cubicBezTo>
                      <a:pt x="1876680" y="1978935"/>
                      <a:pt x="1888710" y="1993972"/>
                      <a:pt x="1884198" y="2009010"/>
                    </a:cubicBezTo>
                    <a:cubicBezTo>
                      <a:pt x="1909762" y="1998483"/>
                      <a:pt x="1930815" y="1992468"/>
                      <a:pt x="1951867" y="1992468"/>
                    </a:cubicBezTo>
                    <a:close/>
                    <a:moveTo>
                      <a:pt x="762401" y="1977431"/>
                    </a:moveTo>
                    <a:cubicBezTo>
                      <a:pt x="793980" y="1977431"/>
                      <a:pt x="825559" y="1981942"/>
                      <a:pt x="852626" y="1993972"/>
                    </a:cubicBezTo>
                    <a:cubicBezTo>
                      <a:pt x="897739" y="2013521"/>
                      <a:pt x="897739" y="2013521"/>
                      <a:pt x="930821" y="1993972"/>
                    </a:cubicBezTo>
                    <a:cubicBezTo>
                      <a:pt x="936836" y="1990965"/>
                      <a:pt x="942851" y="1986453"/>
                      <a:pt x="951874" y="1980438"/>
                    </a:cubicBezTo>
                    <a:cubicBezTo>
                      <a:pt x="971422" y="1968408"/>
                      <a:pt x="989467" y="1960890"/>
                      <a:pt x="1009016" y="1954875"/>
                    </a:cubicBezTo>
                    <a:cubicBezTo>
                      <a:pt x="998490" y="1954875"/>
                      <a:pt x="989467" y="1954875"/>
                      <a:pt x="981949" y="1956378"/>
                    </a:cubicBezTo>
                    <a:cubicBezTo>
                      <a:pt x="965407" y="1959386"/>
                      <a:pt x="953377" y="1966905"/>
                      <a:pt x="939843" y="1975927"/>
                    </a:cubicBezTo>
                    <a:cubicBezTo>
                      <a:pt x="926310" y="1983446"/>
                      <a:pt x="914280" y="1992468"/>
                      <a:pt x="897739" y="1995476"/>
                    </a:cubicBezTo>
                    <a:lnTo>
                      <a:pt x="885709" y="1998483"/>
                    </a:lnTo>
                    <a:lnTo>
                      <a:pt x="890220" y="1986453"/>
                    </a:lnTo>
                    <a:cubicBezTo>
                      <a:pt x="903754" y="1945852"/>
                      <a:pt x="950370" y="1935326"/>
                      <a:pt x="992475" y="1924800"/>
                    </a:cubicBezTo>
                    <a:cubicBezTo>
                      <a:pt x="1031572" y="1915777"/>
                      <a:pt x="1064655" y="1908258"/>
                      <a:pt x="1067662" y="1881191"/>
                    </a:cubicBezTo>
                    <a:cubicBezTo>
                      <a:pt x="1070670" y="1864650"/>
                      <a:pt x="1066158" y="1852620"/>
                      <a:pt x="1058640" y="1843597"/>
                    </a:cubicBezTo>
                    <a:cubicBezTo>
                      <a:pt x="1030068" y="1815026"/>
                      <a:pt x="950370" y="1822545"/>
                      <a:pt x="908265" y="1827056"/>
                    </a:cubicBezTo>
                    <a:cubicBezTo>
                      <a:pt x="899242" y="1828560"/>
                      <a:pt x="891724" y="1828560"/>
                      <a:pt x="885709" y="1828560"/>
                    </a:cubicBezTo>
                    <a:cubicBezTo>
                      <a:pt x="843604" y="1830063"/>
                      <a:pt x="801499" y="1827056"/>
                      <a:pt x="760897" y="1822545"/>
                    </a:cubicBezTo>
                    <a:cubicBezTo>
                      <a:pt x="664657" y="1813522"/>
                      <a:pt x="572929" y="1806003"/>
                      <a:pt x="487215" y="1864650"/>
                    </a:cubicBezTo>
                    <a:cubicBezTo>
                      <a:pt x="449621" y="1890213"/>
                      <a:pt x="430072" y="1926303"/>
                      <a:pt x="439095" y="1956378"/>
                    </a:cubicBezTo>
                    <a:cubicBezTo>
                      <a:pt x="446614" y="1981942"/>
                      <a:pt x="473681" y="1996980"/>
                      <a:pt x="512779" y="1998483"/>
                    </a:cubicBezTo>
                    <a:cubicBezTo>
                      <a:pt x="541350" y="1999987"/>
                      <a:pt x="569921" y="1998483"/>
                      <a:pt x="598492" y="1996980"/>
                    </a:cubicBezTo>
                    <a:cubicBezTo>
                      <a:pt x="603004" y="1996980"/>
                      <a:pt x="609019" y="1996980"/>
                      <a:pt x="613530" y="1996980"/>
                    </a:cubicBezTo>
                    <a:cubicBezTo>
                      <a:pt x="663154" y="1987957"/>
                      <a:pt x="714281" y="1977431"/>
                      <a:pt x="762401" y="1977431"/>
                    </a:cubicBezTo>
                    <a:close/>
                    <a:moveTo>
                      <a:pt x="957889" y="1948860"/>
                    </a:moveTo>
                    <a:cubicBezTo>
                      <a:pt x="938340" y="1954875"/>
                      <a:pt x="921799" y="1962393"/>
                      <a:pt x="911272" y="1975927"/>
                    </a:cubicBezTo>
                    <a:cubicBezTo>
                      <a:pt x="917287" y="1972920"/>
                      <a:pt x="924806" y="1968408"/>
                      <a:pt x="930821" y="1963897"/>
                    </a:cubicBezTo>
                    <a:cubicBezTo>
                      <a:pt x="938340" y="1959386"/>
                      <a:pt x="947362" y="1953371"/>
                      <a:pt x="957889" y="1948860"/>
                    </a:cubicBezTo>
                    <a:close/>
                    <a:moveTo>
                      <a:pt x="1276684" y="500749"/>
                    </a:moveTo>
                    <a:cubicBezTo>
                      <a:pt x="1293225" y="624056"/>
                      <a:pt x="1356382" y="691725"/>
                      <a:pt x="1476682" y="715785"/>
                    </a:cubicBezTo>
                    <a:cubicBezTo>
                      <a:pt x="1482697" y="717289"/>
                      <a:pt x="1488712" y="718792"/>
                      <a:pt x="1493223" y="718792"/>
                    </a:cubicBezTo>
                    <a:cubicBezTo>
                      <a:pt x="1461645" y="673680"/>
                      <a:pt x="1425555" y="631575"/>
                      <a:pt x="1371420" y="607515"/>
                    </a:cubicBezTo>
                    <a:lnTo>
                      <a:pt x="1375931" y="593981"/>
                    </a:lnTo>
                    <a:cubicBezTo>
                      <a:pt x="1437585" y="610522"/>
                      <a:pt x="1481193" y="646612"/>
                      <a:pt x="1527810" y="685710"/>
                    </a:cubicBezTo>
                    <a:cubicBezTo>
                      <a:pt x="1529313" y="687214"/>
                      <a:pt x="1530817" y="687214"/>
                      <a:pt x="1530817" y="688717"/>
                    </a:cubicBezTo>
                    <a:cubicBezTo>
                      <a:pt x="1527810" y="678191"/>
                      <a:pt x="1526306" y="669169"/>
                      <a:pt x="1523298" y="658642"/>
                    </a:cubicBezTo>
                    <a:cubicBezTo>
                      <a:pt x="1512772" y="615034"/>
                      <a:pt x="1503750" y="577440"/>
                      <a:pt x="1452622" y="545861"/>
                    </a:cubicBezTo>
                    <a:cubicBezTo>
                      <a:pt x="1424051" y="529320"/>
                      <a:pt x="1392472" y="524809"/>
                      <a:pt x="1357886" y="520297"/>
                    </a:cubicBezTo>
                    <a:cubicBezTo>
                      <a:pt x="1330818" y="515786"/>
                      <a:pt x="1302247" y="512779"/>
                      <a:pt x="1276684" y="500749"/>
                    </a:cubicBezTo>
                    <a:close/>
                    <a:moveTo>
                      <a:pt x="1508261" y="57143"/>
                    </a:moveTo>
                    <a:cubicBezTo>
                      <a:pt x="1511268" y="99248"/>
                      <a:pt x="1500742" y="139849"/>
                      <a:pt x="1491720" y="177443"/>
                    </a:cubicBezTo>
                    <a:cubicBezTo>
                      <a:pt x="1484201" y="209021"/>
                      <a:pt x="1475178" y="240600"/>
                      <a:pt x="1475178" y="273682"/>
                    </a:cubicBezTo>
                    <a:cubicBezTo>
                      <a:pt x="1473675" y="332329"/>
                      <a:pt x="1493223" y="353381"/>
                      <a:pt x="1523298" y="386464"/>
                    </a:cubicBezTo>
                    <a:cubicBezTo>
                      <a:pt x="1530817" y="393982"/>
                      <a:pt x="1536832" y="401501"/>
                      <a:pt x="1544351" y="410524"/>
                    </a:cubicBezTo>
                    <a:cubicBezTo>
                      <a:pt x="1574426" y="445110"/>
                      <a:pt x="1584952" y="494734"/>
                      <a:pt x="1593975" y="541350"/>
                    </a:cubicBezTo>
                    <a:cubicBezTo>
                      <a:pt x="1601493" y="574432"/>
                      <a:pt x="1607508" y="604507"/>
                      <a:pt x="1619538" y="631575"/>
                    </a:cubicBezTo>
                    <a:cubicBezTo>
                      <a:pt x="1615027" y="610522"/>
                      <a:pt x="1610516" y="589470"/>
                      <a:pt x="1607508" y="569921"/>
                    </a:cubicBezTo>
                    <a:cubicBezTo>
                      <a:pt x="1602997" y="551876"/>
                      <a:pt x="1599990" y="533831"/>
                      <a:pt x="1596982" y="517290"/>
                    </a:cubicBezTo>
                    <a:cubicBezTo>
                      <a:pt x="1593975" y="502252"/>
                      <a:pt x="1590967" y="485711"/>
                      <a:pt x="1586456" y="469170"/>
                    </a:cubicBezTo>
                    <a:cubicBezTo>
                      <a:pt x="1581945" y="449621"/>
                      <a:pt x="1577433" y="428569"/>
                      <a:pt x="1574426" y="407516"/>
                    </a:cubicBezTo>
                    <a:cubicBezTo>
                      <a:pt x="1571418" y="406012"/>
                      <a:pt x="1568411" y="404509"/>
                      <a:pt x="1565403" y="401501"/>
                    </a:cubicBezTo>
                    <a:cubicBezTo>
                      <a:pt x="1518787" y="369922"/>
                      <a:pt x="1538336" y="318795"/>
                      <a:pt x="1554877" y="273682"/>
                    </a:cubicBezTo>
                    <a:cubicBezTo>
                      <a:pt x="1556381" y="269171"/>
                      <a:pt x="1557885" y="266164"/>
                      <a:pt x="1559388" y="261652"/>
                    </a:cubicBezTo>
                    <a:cubicBezTo>
                      <a:pt x="1559388" y="236089"/>
                      <a:pt x="1563900" y="213532"/>
                      <a:pt x="1571418" y="193984"/>
                    </a:cubicBezTo>
                    <a:lnTo>
                      <a:pt x="1580441" y="169924"/>
                    </a:lnTo>
                    <a:lnTo>
                      <a:pt x="1584952" y="193984"/>
                    </a:lnTo>
                    <a:cubicBezTo>
                      <a:pt x="1589463" y="215036"/>
                      <a:pt x="1581945" y="239096"/>
                      <a:pt x="1574426" y="263156"/>
                    </a:cubicBezTo>
                    <a:cubicBezTo>
                      <a:pt x="1574426" y="303757"/>
                      <a:pt x="1580441" y="350374"/>
                      <a:pt x="1587960" y="393982"/>
                    </a:cubicBezTo>
                    <a:cubicBezTo>
                      <a:pt x="1595478" y="396990"/>
                      <a:pt x="1602997" y="396990"/>
                      <a:pt x="1610516" y="393982"/>
                    </a:cubicBezTo>
                    <a:cubicBezTo>
                      <a:pt x="1625553" y="389471"/>
                      <a:pt x="1637583" y="371426"/>
                      <a:pt x="1645102" y="347366"/>
                    </a:cubicBezTo>
                    <a:cubicBezTo>
                      <a:pt x="1663147" y="291727"/>
                      <a:pt x="1643598" y="175939"/>
                      <a:pt x="1609012" y="135337"/>
                    </a:cubicBezTo>
                    <a:cubicBezTo>
                      <a:pt x="1593975" y="117293"/>
                      <a:pt x="1574426" y="103759"/>
                      <a:pt x="1554877" y="90225"/>
                    </a:cubicBezTo>
                    <a:cubicBezTo>
                      <a:pt x="1539840" y="82706"/>
                      <a:pt x="1523298" y="70676"/>
                      <a:pt x="1508261" y="57143"/>
                    </a:cubicBezTo>
                    <a:close/>
                    <a:moveTo>
                      <a:pt x="1560892" y="303757"/>
                    </a:moveTo>
                    <a:cubicBezTo>
                      <a:pt x="1550366" y="336840"/>
                      <a:pt x="1545855" y="366915"/>
                      <a:pt x="1571418" y="386464"/>
                    </a:cubicBezTo>
                    <a:cubicBezTo>
                      <a:pt x="1566907" y="359396"/>
                      <a:pt x="1563900" y="330825"/>
                      <a:pt x="1560892" y="303757"/>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148" name="Google Shape;148;p42"/>
          <p:cNvSpPr txBox="1">
            <a:spLocks noGrp="1"/>
          </p:cNvSpPr>
          <p:nvPr>
            <p:ph type="body" idx="3"/>
          </p:nvPr>
        </p:nvSpPr>
        <p:spPr>
          <a:xfrm>
            <a:off x="6199057" y="4615890"/>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r"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Font Typecae &amp; Size">
  <p:cSld name="Font Typecae &amp; Size">
    <p:spTree>
      <p:nvGrpSpPr>
        <p:cNvPr id="1" name="Shape 149"/>
        <p:cNvGrpSpPr/>
        <p:nvPr/>
      </p:nvGrpSpPr>
      <p:grpSpPr>
        <a:xfrm>
          <a:off x="0" y="0"/>
          <a:ext cx="0" cy="0"/>
          <a:chOff x="0" y="0"/>
          <a:chExt cx="0" cy="0"/>
        </a:xfrm>
      </p:grpSpPr>
      <p:sp>
        <p:nvSpPr>
          <p:cNvPr id="150" name="Google Shape;150;p43"/>
          <p:cNvSpPr/>
          <p:nvPr/>
        </p:nvSpPr>
        <p:spPr>
          <a:xfrm>
            <a:off x="0" y="0"/>
            <a:ext cx="12192000" cy="6858001"/>
          </a:xfrm>
          <a:prstGeom prst="rect">
            <a:avLst/>
          </a:prstGeom>
          <a:solidFill>
            <a:srgbClr val="9FDAD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43"/>
          <p:cNvSpPr/>
          <p:nvPr/>
        </p:nvSpPr>
        <p:spPr>
          <a:xfrm>
            <a:off x="424669" y="528535"/>
            <a:ext cx="6498645"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0" i="0" u="none" strike="noStrike">
                <a:solidFill>
                  <a:srgbClr val="000000"/>
                </a:solidFill>
                <a:latin typeface="Calibri"/>
                <a:ea typeface="Calibri"/>
                <a:cs typeface="Calibri"/>
                <a:sym typeface="Calibri"/>
              </a:rPr>
              <a:t>FONT TYPEFACE &amp; SIZE</a:t>
            </a:r>
            <a:endParaRPr sz="3600">
              <a:solidFill>
                <a:srgbClr val="000000"/>
              </a:solidFill>
              <a:latin typeface="Calibri"/>
              <a:ea typeface="Calibri"/>
              <a:cs typeface="Calibri"/>
              <a:sym typeface="Calibri"/>
            </a:endParaRPr>
          </a:p>
        </p:txBody>
      </p:sp>
      <p:sp>
        <p:nvSpPr>
          <p:cNvPr id="152" name="Google Shape;152;p43"/>
          <p:cNvSpPr/>
          <p:nvPr/>
        </p:nvSpPr>
        <p:spPr>
          <a:xfrm>
            <a:off x="7347983" y="564843"/>
            <a:ext cx="4589207" cy="47089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0" i="0" u="none" strike="noStrike">
                <a:solidFill>
                  <a:srgbClr val="000000"/>
                </a:solidFill>
                <a:latin typeface="Calibri"/>
                <a:ea typeface="Calibri"/>
                <a:cs typeface="Calibri"/>
                <a:sym typeface="Calibri"/>
              </a:rPr>
              <a:t>PLEASE ENSURE TO KEEP FONTS AS PER THE LAYOUT</a:t>
            </a:r>
            <a:endParaRPr sz="30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3000" b="0" i="0" u="none" strike="noStrike">
              <a:solidFill>
                <a:srgbClr val="000000"/>
              </a:solidFill>
              <a:latin typeface="Calibri"/>
              <a:ea typeface="Calibri"/>
              <a:cs typeface="Calibri"/>
              <a:sym typeface="Calibri"/>
            </a:endParaRPr>
          </a:p>
          <a:p>
            <a:pPr marL="0" marR="0" lvl="0" indent="0" algn="l" rtl="0">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48 point  -  Divider Slides</a:t>
            </a:r>
            <a:endParaRPr/>
          </a:p>
          <a:p>
            <a:pPr marL="0" marR="0" lvl="0" indent="0" algn="l" rtl="0">
              <a:spcBef>
                <a:spcPts val="0"/>
              </a:spcBef>
              <a:spcAft>
                <a:spcPts val="0"/>
              </a:spcAft>
              <a:buClr>
                <a:schemeClr val="dk1"/>
              </a:buClr>
              <a:buSzPts val="1100"/>
              <a:buFont typeface="Arial"/>
              <a:buNone/>
            </a:pPr>
            <a:endParaRPr sz="1000" b="1">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36 point  -  Title Heading</a:t>
            </a:r>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30 point  -  Sub-Titles</a:t>
            </a:r>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	       - Quotes	</a:t>
            </a:r>
            <a:endParaRPr/>
          </a:p>
          <a:p>
            <a:pPr marL="0" marR="0" lvl="0" indent="0" algn="l" rtl="0">
              <a:lnSpc>
                <a:spcPct val="100000"/>
              </a:lnSpc>
              <a:spcBef>
                <a:spcPts val="0"/>
              </a:spcBef>
              <a:spcAft>
                <a:spcPts val="0"/>
              </a:spcAft>
              <a:buClr>
                <a:schemeClr val="dk1"/>
              </a:buClr>
              <a:buSzPts val="1100"/>
              <a:buFont typeface="Arial"/>
              <a:buNone/>
            </a:pPr>
            <a:endParaRPr sz="1000" b="0" i="0" u="none" strike="noStrik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a:solidFill>
                  <a:srgbClr val="000000"/>
                </a:solidFill>
                <a:latin typeface="Calibri"/>
                <a:ea typeface="Calibri"/>
                <a:cs typeface="Calibri"/>
                <a:sym typeface="Calibri"/>
              </a:rPr>
              <a:t>24 point  -  Main Text Body </a:t>
            </a:r>
            <a:endParaRPr sz="3000">
              <a:solidFill>
                <a:srgbClr val="000000"/>
              </a:solidFill>
              <a:latin typeface="Calibri"/>
              <a:ea typeface="Calibri"/>
              <a:cs typeface="Calibri"/>
              <a:sym typeface="Calibri"/>
            </a:endParaRPr>
          </a:p>
          <a:p>
            <a:pPr marL="0" marR="0" lvl="0" indent="0" algn="l" rtl="0">
              <a:spcBef>
                <a:spcPts val="0"/>
              </a:spcBef>
              <a:spcAft>
                <a:spcPts val="0"/>
              </a:spcAft>
              <a:buNone/>
            </a:pPr>
            <a:endParaRPr sz="3000" b="0" i="0" u="none" strike="noStrike">
              <a:solidFill>
                <a:srgbClr val="000000"/>
              </a:solidFill>
              <a:latin typeface="Calibri"/>
              <a:ea typeface="Calibri"/>
              <a:cs typeface="Calibri"/>
              <a:sym typeface="Calibri"/>
            </a:endParaRPr>
          </a:p>
        </p:txBody>
      </p:sp>
      <p:sp>
        <p:nvSpPr>
          <p:cNvPr id="153" name="Google Shape;153;p43"/>
          <p:cNvSpPr/>
          <p:nvPr/>
        </p:nvSpPr>
        <p:spPr>
          <a:xfrm>
            <a:off x="424669" y="2014904"/>
            <a:ext cx="5845501"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a:solidFill>
                  <a:srgbClr val="000000"/>
                </a:solidFill>
                <a:latin typeface="Calibri"/>
                <a:ea typeface="Calibri"/>
                <a:cs typeface="Calibri"/>
                <a:sym typeface="Calibri"/>
              </a:rPr>
              <a:t>Please ensure to keep the font sizes set as per the slide layouts. The font used throughout the </a:t>
            </a:r>
            <a:r>
              <a:rPr lang="en-US" sz="2400" b="1" i="0" u="none" strike="noStrike">
                <a:solidFill>
                  <a:srgbClr val="000000"/>
                </a:solidFill>
                <a:latin typeface="Calibri"/>
                <a:ea typeface="Calibri"/>
                <a:cs typeface="Calibri"/>
                <a:sym typeface="Calibri"/>
              </a:rPr>
              <a:t>EU DARE </a:t>
            </a:r>
            <a:r>
              <a:rPr lang="en-US" sz="2400" b="0" i="0" u="none" strike="noStrike">
                <a:solidFill>
                  <a:srgbClr val="000000"/>
                </a:solidFill>
                <a:latin typeface="Calibri"/>
                <a:ea typeface="Calibri"/>
                <a:cs typeface="Calibri"/>
                <a:sym typeface="Calibri"/>
              </a:rPr>
              <a:t>PowerPoint is….</a:t>
            </a:r>
            <a:endParaRPr/>
          </a:p>
          <a:p>
            <a:pPr marL="0" marR="0" lvl="0" indent="0" algn="l" rtl="0">
              <a:lnSpc>
                <a:spcPct val="100000"/>
              </a:lnSpc>
              <a:spcBef>
                <a:spcPts val="0"/>
              </a:spcBef>
              <a:spcAft>
                <a:spcPts val="0"/>
              </a:spcAft>
              <a:buClr>
                <a:schemeClr val="dk1"/>
              </a:buClr>
              <a:buSzPts val="2400"/>
              <a:buFont typeface="Calibri"/>
              <a:buNone/>
            </a:pPr>
            <a:endParaRPr sz="24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endParaRPr sz="2400" b="0" i="0" u="none" strike="noStrike">
              <a:solidFill>
                <a:srgbClr val="000000"/>
              </a:solidFill>
              <a:latin typeface="Calibri"/>
              <a:ea typeface="Calibri"/>
              <a:cs typeface="Calibri"/>
              <a:sym typeface="Calibri"/>
            </a:endParaRPr>
          </a:p>
          <a:p>
            <a:pPr marL="0" marR="0" lvl="0" indent="0" algn="l" rtl="0">
              <a:spcBef>
                <a:spcPts val="0"/>
              </a:spcBef>
              <a:spcAft>
                <a:spcPts val="0"/>
              </a:spcAft>
              <a:buNone/>
            </a:pPr>
            <a:r>
              <a:rPr lang="en-US" sz="3600" b="1" i="1">
                <a:solidFill>
                  <a:srgbClr val="000000"/>
                </a:solidFill>
                <a:latin typeface="Calibri"/>
                <a:ea typeface="Calibri"/>
                <a:cs typeface="Calibri"/>
                <a:sym typeface="Calibri"/>
              </a:rPr>
              <a:t>Calibri</a:t>
            </a:r>
            <a:endParaRPr sz="3600">
              <a:solidFill>
                <a:srgbClr val="000000"/>
              </a:solidFill>
              <a:latin typeface="Calibri"/>
              <a:ea typeface="Calibri"/>
              <a:cs typeface="Calibri"/>
              <a:sym typeface="Calibri"/>
            </a:endParaRPr>
          </a:p>
        </p:txBody>
      </p:sp>
      <p:cxnSp>
        <p:nvCxnSpPr>
          <p:cNvPr id="154" name="Google Shape;154;p43"/>
          <p:cNvCxnSpPr/>
          <p:nvPr/>
        </p:nvCxnSpPr>
        <p:spPr>
          <a:xfrm>
            <a:off x="7098716" y="-1"/>
            <a:ext cx="0" cy="5540408"/>
          </a:xfrm>
          <a:prstGeom prst="straightConnector1">
            <a:avLst/>
          </a:prstGeom>
          <a:noFill/>
          <a:ln w="9525" cap="flat" cmpd="sng">
            <a:solidFill>
              <a:srgbClr val="000000"/>
            </a:solidFill>
            <a:prstDash val="solid"/>
            <a:miter lim="800000"/>
            <a:headEnd type="none" w="sm" len="sm"/>
            <a:tailEnd type="none" w="sm" len="sm"/>
          </a:ln>
        </p:spPr>
      </p:cxnSp>
      <p:cxnSp>
        <p:nvCxnSpPr>
          <p:cNvPr id="155" name="Google Shape;155;p43"/>
          <p:cNvCxnSpPr/>
          <p:nvPr/>
        </p:nvCxnSpPr>
        <p:spPr>
          <a:xfrm rot="10800000">
            <a:off x="1" y="1620217"/>
            <a:ext cx="7098715" cy="0"/>
          </a:xfrm>
          <a:prstGeom prst="straightConnector1">
            <a:avLst/>
          </a:prstGeom>
          <a:noFill/>
          <a:ln w="9525" cap="flat" cmpd="sng">
            <a:solidFill>
              <a:srgbClr val="000000"/>
            </a:solidFill>
            <a:prstDash val="solid"/>
            <a:miter lim="800000"/>
            <a:headEnd type="none" w="sm" len="sm"/>
            <a:tailEnd type="none" w="sm" len="sm"/>
          </a:ln>
        </p:spPr>
      </p:cxnSp>
      <p:sp>
        <p:nvSpPr>
          <p:cNvPr id="156" name="Google Shape;156;p43"/>
          <p:cNvSpPr/>
          <p:nvPr/>
        </p:nvSpPr>
        <p:spPr>
          <a:xfrm>
            <a:off x="0" y="5968370"/>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000000"/>
                </a:solidFill>
                <a:latin typeface="Calibri"/>
                <a:ea typeface="Calibri"/>
                <a:cs typeface="Calibri"/>
                <a:sym typeface="Calibri"/>
              </a:rPr>
              <a:t>*** </a:t>
            </a:r>
            <a:r>
              <a:rPr lang="en-US" sz="2400" b="1">
                <a:solidFill>
                  <a:srgbClr val="000000"/>
                </a:solidFill>
                <a:latin typeface="Calibri"/>
                <a:ea typeface="Calibri"/>
                <a:cs typeface="Calibri"/>
                <a:sym typeface="Calibri"/>
              </a:rPr>
              <a:t>PLEASE DELETE THIS INSTRUCTION SLIDE BEFORE PRESENTING FINAL PRESENTATION </a:t>
            </a:r>
            <a:r>
              <a:rPr lang="en-US" sz="2400">
                <a:solidFill>
                  <a:srgbClr val="000000"/>
                </a:solidFill>
                <a:latin typeface="Calibri"/>
                <a:ea typeface="Calibri"/>
                <a:cs typeface="Calibri"/>
                <a:sym typeface="Calibri"/>
              </a:rPr>
              <a:t>*** </a:t>
            </a:r>
            <a:endParaRPr sz="2400">
              <a:solidFill>
                <a:srgbClr val="000000"/>
              </a:solidFill>
              <a:latin typeface="Calibri"/>
              <a:ea typeface="Calibri"/>
              <a:cs typeface="Calibri"/>
              <a:sym typeface="Calibri"/>
            </a:endParaRPr>
          </a:p>
        </p:txBody>
      </p:sp>
      <p:cxnSp>
        <p:nvCxnSpPr>
          <p:cNvPr id="157" name="Google Shape;157;p43"/>
          <p:cNvCxnSpPr/>
          <p:nvPr/>
        </p:nvCxnSpPr>
        <p:spPr>
          <a:xfrm rot="10800000">
            <a:off x="2" y="5540407"/>
            <a:ext cx="12191998" cy="0"/>
          </a:xfrm>
          <a:prstGeom prst="straightConnector1">
            <a:avLst/>
          </a:prstGeom>
          <a:noFill/>
          <a:ln w="9525" cap="flat" cmpd="sng">
            <a:solidFill>
              <a:srgbClr val="000000"/>
            </a:solidFill>
            <a:prstDash val="solid"/>
            <a:miter lim="800000"/>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cons" type="blank">
  <p:cSld name="BLANK">
    <p:spTree>
      <p:nvGrpSpPr>
        <p:cNvPr id="1" name="Shape 158"/>
        <p:cNvGrpSpPr/>
        <p:nvPr/>
      </p:nvGrpSpPr>
      <p:grpSpPr>
        <a:xfrm>
          <a:off x="0" y="0"/>
          <a:ext cx="0" cy="0"/>
          <a:chOff x="0" y="0"/>
          <a:chExt cx="0" cy="0"/>
        </a:xfrm>
      </p:grpSpPr>
      <p:cxnSp>
        <p:nvCxnSpPr>
          <p:cNvPr id="159" name="Google Shape;159;p44"/>
          <p:cNvCxnSpPr/>
          <p:nvPr/>
        </p:nvCxnSpPr>
        <p:spPr>
          <a:xfrm rot="10800000">
            <a:off x="2" y="5540407"/>
            <a:ext cx="12191998" cy="0"/>
          </a:xfrm>
          <a:prstGeom prst="straightConnector1">
            <a:avLst/>
          </a:prstGeom>
          <a:noFill/>
          <a:ln w="9525" cap="flat" cmpd="sng">
            <a:solidFill>
              <a:schemeClr val="lt1"/>
            </a:solidFill>
            <a:prstDash val="solid"/>
            <a:miter lim="800000"/>
            <a:headEnd type="none" w="sm" len="sm"/>
            <a:tailEnd type="none" w="sm" len="sm"/>
          </a:ln>
        </p:spPr>
      </p:cxnSp>
      <p:cxnSp>
        <p:nvCxnSpPr>
          <p:cNvPr id="160" name="Google Shape;160;p44"/>
          <p:cNvCxnSpPr/>
          <p:nvPr/>
        </p:nvCxnSpPr>
        <p:spPr>
          <a:xfrm>
            <a:off x="5145818" y="0"/>
            <a:ext cx="0" cy="5540408"/>
          </a:xfrm>
          <a:prstGeom prst="straightConnector1">
            <a:avLst/>
          </a:prstGeom>
          <a:noFill/>
          <a:ln w="9525" cap="flat" cmpd="sng">
            <a:solidFill>
              <a:schemeClr val="lt1"/>
            </a:solidFill>
            <a:prstDash val="solid"/>
            <a:miter lim="800000"/>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over Slide 02">
  <p:cSld name="Cover Slide 02">
    <p:spTree>
      <p:nvGrpSpPr>
        <p:cNvPr id="1" name="Shape 161"/>
        <p:cNvGrpSpPr/>
        <p:nvPr/>
      </p:nvGrpSpPr>
      <p:grpSpPr>
        <a:xfrm>
          <a:off x="0" y="0"/>
          <a:ext cx="0" cy="0"/>
          <a:chOff x="0" y="0"/>
          <a:chExt cx="0" cy="0"/>
        </a:xfrm>
      </p:grpSpPr>
      <p:sp>
        <p:nvSpPr>
          <p:cNvPr id="162" name="Google Shape;162;p45"/>
          <p:cNvSpPr/>
          <p:nvPr/>
        </p:nvSpPr>
        <p:spPr>
          <a:xfrm>
            <a:off x="517168" y="3092717"/>
            <a:ext cx="11393619" cy="3142374"/>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pic>
        <p:nvPicPr>
          <p:cNvPr id="163" name="Google Shape;163;p45"/>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47740" y="-215395"/>
            <a:ext cx="6718883" cy="3816325"/>
          </a:xfrm>
          <a:prstGeom prst="rect">
            <a:avLst/>
          </a:prstGeom>
          <a:noFill/>
          <a:ln>
            <a:noFill/>
          </a:ln>
        </p:spPr>
      </p:pic>
      <p:sp>
        <p:nvSpPr>
          <p:cNvPr id="164" name="Google Shape;164;p45"/>
          <p:cNvSpPr/>
          <p:nvPr/>
        </p:nvSpPr>
        <p:spPr>
          <a:xfrm>
            <a:off x="0" y="5775564"/>
            <a:ext cx="4372199" cy="727928"/>
          </a:xfrm>
          <a:custGeom>
            <a:avLst/>
            <a:gdLst/>
            <a:ahLst/>
            <a:cxnLst/>
            <a:rect l="l" t="t" r="r" b="b"/>
            <a:pathLst>
              <a:path w="4372199" h="727928" extrusionOk="0">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65" name="Google Shape;165;p45"/>
          <p:cNvSpPr txBox="1">
            <a:spLocks noGrp="1"/>
          </p:cNvSpPr>
          <p:nvPr>
            <p:ph type="body" idx="1"/>
          </p:nvPr>
        </p:nvSpPr>
        <p:spPr>
          <a:xfrm>
            <a:off x="935325" y="4448301"/>
            <a:ext cx="5278651" cy="69735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4800"/>
              <a:buFont typeface="Arial"/>
              <a:buNone/>
              <a:defRPr sz="4800" b="1"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6" name="Google Shape;166;p45"/>
          <p:cNvSpPr txBox="1">
            <a:spLocks noGrp="1"/>
          </p:cNvSpPr>
          <p:nvPr>
            <p:ph type="body" idx="2"/>
          </p:nvPr>
        </p:nvSpPr>
        <p:spPr>
          <a:xfrm>
            <a:off x="935326" y="3825575"/>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67" name="Google Shape;167;p45"/>
          <p:cNvGrpSpPr/>
          <p:nvPr/>
        </p:nvGrpSpPr>
        <p:grpSpPr>
          <a:xfrm>
            <a:off x="9031059" y="445499"/>
            <a:ext cx="2735993" cy="679345"/>
            <a:chOff x="0" y="0"/>
            <a:chExt cx="2301694" cy="571500"/>
          </a:xfrm>
        </p:grpSpPr>
        <p:sp>
          <p:nvSpPr>
            <p:cNvPr id="168" name="Google Shape;168;p45"/>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45"/>
            <p:cNvPicPr preferRelativeResize="0"/>
            <p:nvPr/>
          </p:nvPicPr>
          <p:blipFill rotWithShape="1">
            <a:blip r:embed="rId3" cstate="email">
              <a:extLst>
                <a:ext uri="{28A0092B-C50C-407E-A947-70E740481C1C}">
                  <a14:useLocalDpi xmlns:a14="http://schemas.microsoft.com/office/drawing/2010/main"/>
                </a:ext>
              </a:extLst>
            </a:blip>
            <a:srcRect/>
            <a:stretch/>
          </p:blipFill>
          <p:spPr>
            <a:xfrm>
              <a:off x="312965" y="101059"/>
              <a:ext cx="1675765" cy="375165"/>
            </a:xfrm>
            <a:prstGeom prst="rect">
              <a:avLst/>
            </a:prstGeom>
            <a:noFill/>
            <a:ln>
              <a:noFill/>
            </a:ln>
          </p:spPr>
        </p:pic>
      </p:grpSp>
      <p:sp>
        <p:nvSpPr>
          <p:cNvPr id="170" name="Google Shape;170;p45"/>
          <p:cNvSpPr/>
          <p:nvPr/>
        </p:nvSpPr>
        <p:spPr>
          <a:xfrm rot="-5400000">
            <a:off x="1770610" y="9117214"/>
            <a:ext cx="571614" cy="3180945"/>
          </a:xfrm>
          <a:custGeom>
            <a:avLst/>
            <a:gdLst/>
            <a:ahLst/>
            <a:cxnLst/>
            <a:rect l="l" t="t" r="r" b="b"/>
            <a:pathLst>
              <a:path w="715523" h="3981779" extrusionOk="0">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71" name="Google Shape;171;p45"/>
          <p:cNvSpPr txBox="1">
            <a:spLocks noGrp="1"/>
          </p:cNvSpPr>
          <p:nvPr>
            <p:ph type="body" idx="3"/>
          </p:nvPr>
        </p:nvSpPr>
        <p:spPr>
          <a:xfrm>
            <a:off x="712750" y="5921074"/>
            <a:ext cx="527865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45"/>
          <p:cNvSpPr>
            <a:spLocks noGrp="1"/>
          </p:cNvSpPr>
          <p:nvPr>
            <p:ph type="pic" idx="4"/>
          </p:nvPr>
        </p:nvSpPr>
        <p:spPr>
          <a:xfrm>
            <a:off x="6404869" y="1379349"/>
            <a:ext cx="5153881" cy="5154359"/>
          </a:xfrm>
          <a:prstGeom prst="rect">
            <a:avLst/>
          </a:prstGeom>
          <a:solidFill>
            <a:srgbClr val="D8D8D8"/>
          </a:solid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ver Slide 03">
  <p:cSld name="Cover Slide 03">
    <p:spTree>
      <p:nvGrpSpPr>
        <p:cNvPr id="1" name="Shape 173"/>
        <p:cNvGrpSpPr/>
        <p:nvPr/>
      </p:nvGrpSpPr>
      <p:grpSpPr>
        <a:xfrm>
          <a:off x="0" y="0"/>
          <a:ext cx="0" cy="0"/>
          <a:chOff x="0" y="0"/>
          <a:chExt cx="0" cy="0"/>
        </a:xfrm>
      </p:grpSpPr>
      <p:sp>
        <p:nvSpPr>
          <p:cNvPr id="174" name="Google Shape;174;p46"/>
          <p:cNvSpPr/>
          <p:nvPr/>
        </p:nvSpPr>
        <p:spPr>
          <a:xfrm>
            <a:off x="408680" y="1218981"/>
            <a:ext cx="11393619" cy="3322022"/>
          </a:xfrm>
          <a:custGeom>
            <a:avLst/>
            <a:gdLst/>
            <a:ahLst/>
            <a:cxnLst/>
            <a:rect l="l" t="t" r="r" b="b"/>
            <a:pathLst>
              <a:path w="11393619" h="4716265" extrusionOk="0">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75" name="Google Shape;175;p46"/>
          <p:cNvSpPr txBox="1">
            <a:spLocks noGrp="1"/>
          </p:cNvSpPr>
          <p:nvPr>
            <p:ph type="body" idx="1"/>
          </p:nvPr>
        </p:nvSpPr>
        <p:spPr>
          <a:xfrm>
            <a:off x="6690366" y="2260013"/>
            <a:ext cx="5092953" cy="69735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000000"/>
              </a:buClr>
              <a:buSzPts val="4800"/>
              <a:buFont typeface="Arial"/>
              <a:buNone/>
              <a:defRPr sz="4800" b="1"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6" name="Google Shape;176;p46"/>
          <p:cNvSpPr txBox="1">
            <a:spLocks noGrp="1"/>
          </p:cNvSpPr>
          <p:nvPr>
            <p:ph type="body" idx="2"/>
          </p:nvPr>
        </p:nvSpPr>
        <p:spPr>
          <a:xfrm>
            <a:off x="6690367" y="1637287"/>
            <a:ext cx="509295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grpSp>
        <p:nvGrpSpPr>
          <p:cNvPr id="177" name="Google Shape;177;p46"/>
          <p:cNvGrpSpPr/>
          <p:nvPr/>
        </p:nvGrpSpPr>
        <p:grpSpPr>
          <a:xfrm>
            <a:off x="9236842" y="286604"/>
            <a:ext cx="2735993" cy="679345"/>
            <a:chOff x="0" y="0"/>
            <a:chExt cx="2301694" cy="571500"/>
          </a:xfrm>
        </p:grpSpPr>
        <p:sp>
          <p:nvSpPr>
            <p:cNvPr id="178" name="Google Shape;178;p46"/>
            <p:cNvSpPr/>
            <p:nvPr/>
          </p:nvSpPr>
          <p:spPr>
            <a:xfrm>
              <a:off x="0" y="0"/>
              <a:ext cx="2301694" cy="5715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pic>
          <p:nvPicPr>
            <p:cNvPr id="179" name="Google Shape;179;p4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312965" y="96237"/>
              <a:ext cx="1675765" cy="384810"/>
            </a:xfrm>
            <a:prstGeom prst="rect">
              <a:avLst/>
            </a:prstGeom>
            <a:noFill/>
            <a:ln>
              <a:noFill/>
            </a:ln>
          </p:spPr>
        </p:pic>
      </p:grpSp>
      <p:sp>
        <p:nvSpPr>
          <p:cNvPr id="180" name="Google Shape;180;p46"/>
          <p:cNvSpPr/>
          <p:nvPr/>
        </p:nvSpPr>
        <p:spPr>
          <a:xfrm rot="-5400000">
            <a:off x="1662122" y="7722366"/>
            <a:ext cx="571614" cy="3180945"/>
          </a:xfrm>
          <a:custGeom>
            <a:avLst/>
            <a:gdLst/>
            <a:ahLst/>
            <a:cxnLst/>
            <a:rect l="l" t="t" r="r" b="b"/>
            <a:pathLst>
              <a:path w="715523" h="3981779" extrusionOk="0">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81" name="Google Shape;181;p46"/>
          <p:cNvSpPr>
            <a:spLocks noGrp="1"/>
          </p:cNvSpPr>
          <p:nvPr>
            <p:ph type="pic" idx="3"/>
          </p:nvPr>
        </p:nvSpPr>
        <p:spPr>
          <a:xfrm>
            <a:off x="-1" y="354507"/>
            <a:ext cx="5501637" cy="4939649"/>
          </a:xfrm>
          <a:prstGeom prst="rect">
            <a:avLst/>
          </a:prstGeom>
          <a:solidFill>
            <a:srgbClr val="D8D8D8"/>
          </a:solidFill>
          <a:ln>
            <a:noFill/>
          </a:ln>
        </p:spPr>
      </p:sp>
      <p:pic>
        <p:nvPicPr>
          <p:cNvPr id="182" name="Google Shape;182;p4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064436" y="3332171"/>
            <a:ext cx="6908399" cy="3923970"/>
          </a:xfrm>
          <a:prstGeom prst="rect">
            <a:avLst/>
          </a:prstGeom>
          <a:noFill/>
          <a:ln>
            <a:noFill/>
          </a:ln>
        </p:spPr>
      </p:pic>
      <p:sp>
        <p:nvSpPr>
          <p:cNvPr id="183" name="Google Shape;183;p46"/>
          <p:cNvSpPr/>
          <p:nvPr/>
        </p:nvSpPr>
        <p:spPr>
          <a:xfrm>
            <a:off x="0" y="5775564"/>
            <a:ext cx="4372199" cy="727928"/>
          </a:xfrm>
          <a:custGeom>
            <a:avLst/>
            <a:gdLst/>
            <a:ahLst/>
            <a:cxnLst/>
            <a:rect l="l" t="t" r="r" b="b"/>
            <a:pathLst>
              <a:path w="4372199" h="727928" extrusionOk="0">
                <a:moveTo>
                  <a:pt x="0" y="0"/>
                </a:moveTo>
                <a:lnTo>
                  <a:pt x="3978412" y="0"/>
                </a:lnTo>
                <a:cubicBezTo>
                  <a:pt x="4195245" y="0"/>
                  <a:pt x="4372199" y="176996"/>
                  <a:pt x="4372199" y="393878"/>
                </a:cubicBezTo>
                <a:lnTo>
                  <a:pt x="4372199" y="727928"/>
                </a:lnTo>
                <a:lnTo>
                  <a:pt x="0" y="727928"/>
                </a:lnTo>
                <a:lnTo>
                  <a:pt x="0" y="0"/>
                </a:ln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84" name="Google Shape;184;p46"/>
          <p:cNvSpPr txBox="1">
            <a:spLocks noGrp="1"/>
          </p:cNvSpPr>
          <p:nvPr>
            <p:ph type="body" idx="4"/>
          </p:nvPr>
        </p:nvSpPr>
        <p:spPr>
          <a:xfrm>
            <a:off x="712750" y="5890500"/>
            <a:ext cx="3659449" cy="727927"/>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rgbClr val="000000"/>
              </a:buClr>
              <a:buSzPts val="3200"/>
              <a:buFont typeface="Arial"/>
              <a:buNone/>
              <a:defRPr sz="32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Slide">
  <p:cSld name="Quote Slide">
    <p:spTree>
      <p:nvGrpSpPr>
        <p:cNvPr id="1" name="Shape 185"/>
        <p:cNvGrpSpPr/>
        <p:nvPr/>
      </p:nvGrpSpPr>
      <p:grpSpPr>
        <a:xfrm>
          <a:off x="0" y="0"/>
          <a:ext cx="0" cy="0"/>
          <a:chOff x="0" y="0"/>
          <a:chExt cx="0" cy="0"/>
        </a:xfrm>
      </p:grpSpPr>
      <p:sp>
        <p:nvSpPr>
          <p:cNvPr id="186" name="Google Shape;186;p47"/>
          <p:cNvSpPr/>
          <p:nvPr/>
        </p:nvSpPr>
        <p:spPr>
          <a:xfrm>
            <a:off x="632638" y="567428"/>
            <a:ext cx="5912541" cy="5541739"/>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87" name="Google Shape;187;p47"/>
          <p:cNvSpPr txBox="1">
            <a:spLocks noGrp="1"/>
          </p:cNvSpPr>
          <p:nvPr>
            <p:ph type="body" idx="1"/>
          </p:nvPr>
        </p:nvSpPr>
        <p:spPr>
          <a:xfrm>
            <a:off x="856356" y="1524912"/>
            <a:ext cx="5055171" cy="3808175"/>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rgbClr val="000000"/>
              </a:buClr>
              <a:buSzPts val="3000"/>
              <a:buFont typeface="Arial"/>
              <a:buNone/>
              <a:defRPr sz="3000" b="0" i="1"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8" name="Google Shape;188;p47"/>
          <p:cNvSpPr>
            <a:spLocks noGrp="1"/>
          </p:cNvSpPr>
          <p:nvPr>
            <p:ph type="pic" idx="2"/>
          </p:nvPr>
        </p:nvSpPr>
        <p:spPr>
          <a:xfrm>
            <a:off x="6096000" y="1404749"/>
            <a:ext cx="5239644" cy="4704418"/>
          </a:xfrm>
          <a:prstGeom prst="rect">
            <a:avLst/>
          </a:prstGeom>
          <a:solidFill>
            <a:srgbClr val="D8D8D8"/>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Quote Slide 2">
  <p:cSld name="Quote Slide 2">
    <p:spTree>
      <p:nvGrpSpPr>
        <p:cNvPr id="1" name="Shape 189"/>
        <p:cNvGrpSpPr/>
        <p:nvPr/>
      </p:nvGrpSpPr>
      <p:grpSpPr>
        <a:xfrm>
          <a:off x="0" y="0"/>
          <a:ext cx="0" cy="0"/>
          <a:chOff x="0" y="0"/>
          <a:chExt cx="0" cy="0"/>
        </a:xfrm>
      </p:grpSpPr>
      <p:sp>
        <p:nvSpPr>
          <p:cNvPr id="190" name="Google Shape;190;p48"/>
          <p:cNvSpPr/>
          <p:nvPr/>
        </p:nvSpPr>
        <p:spPr>
          <a:xfrm>
            <a:off x="-1014" y="637821"/>
            <a:ext cx="5912541" cy="5541739"/>
          </a:xfrm>
          <a:custGeom>
            <a:avLst/>
            <a:gdLst/>
            <a:ahLst/>
            <a:cxnLst/>
            <a:rect l="l" t="t" r="r" b="b"/>
            <a:pathLst>
              <a:path w="1180419" h="1059839" extrusionOk="0">
                <a:moveTo>
                  <a:pt x="1180419" y="1059840"/>
                </a:moveTo>
                <a:lnTo>
                  <a:pt x="301407" y="1059840"/>
                </a:lnTo>
                <a:cubicBezTo>
                  <a:pt x="135039" y="1059840"/>
                  <a:pt x="0" y="924840"/>
                  <a:pt x="0" y="758520"/>
                </a:cubicBezTo>
                <a:lnTo>
                  <a:pt x="0" y="0"/>
                </a:lnTo>
                <a:lnTo>
                  <a:pt x="975160" y="0"/>
                </a:lnTo>
                <a:cubicBezTo>
                  <a:pt x="1088593" y="0"/>
                  <a:pt x="1180419" y="91800"/>
                  <a:pt x="1180419" y="205200"/>
                </a:cubicBezTo>
                <a:lnTo>
                  <a:pt x="1180419" y="1059840"/>
                </a:ln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i="0">
              <a:solidFill>
                <a:schemeClr val="dk1"/>
              </a:solidFill>
              <a:latin typeface="Calibri"/>
              <a:ea typeface="Calibri"/>
              <a:cs typeface="Calibri"/>
              <a:sym typeface="Calibri"/>
            </a:endParaRPr>
          </a:p>
        </p:txBody>
      </p:sp>
      <p:sp>
        <p:nvSpPr>
          <p:cNvPr id="191" name="Google Shape;191;p48"/>
          <p:cNvSpPr>
            <a:spLocks noGrp="1"/>
          </p:cNvSpPr>
          <p:nvPr>
            <p:ph type="pic" idx="2"/>
          </p:nvPr>
        </p:nvSpPr>
        <p:spPr>
          <a:xfrm>
            <a:off x="320540" y="335338"/>
            <a:ext cx="11578483" cy="6146707"/>
          </a:xfrm>
          <a:prstGeom prst="rect">
            <a:avLst/>
          </a:prstGeom>
          <a:solidFill>
            <a:srgbClr val="D8D8D8"/>
          </a:solidFill>
          <a:ln>
            <a:noFill/>
          </a:ln>
        </p:spPr>
      </p:sp>
      <p:sp>
        <p:nvSpPr>
          <p:cNvPr id="192" name="Google Shape;192;p48"/>
          <p:cNvSpPr txBox="1">
            <a:spLocks noGrp="1"/>
          </p:cNvSpPr>
          <p:nvPr>
            <p:ph type="body" idx="1"/>
          </p:nvPr>
        </p:nvSpPr>
        <p:spPr>
          <a:xfrm>
            <a:off x="427670" y="1504602"/>
            <a:ext cx="5055171" cy="3808175"/>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90000"/>
              </a:lnSpc>
              <a:spcBef>
                <a:spcPts val="1000"/>
              </a:spcBef>
              <a:spcAft>
                <a:spcPts val="0"/>
              </a:spcAft>
              <a:buClr>
                <a:srgbClr val="000000"/>
              </a:buClr>
              <a:buSzPts val="3000"/>
              <a:buFont typeface="Arial"/>
              <a:buNone/>
              <a:defRPr sz="3000" b="0" i="1"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Cover Slide 01">
    <p:spTree>
      <p:nvGrpSpPr>
        <p:cNvPr id="1" name=""/>
        <p:cNvGrpSpPr/>
        <p:nvPr/>
      </p:nvGrpSpPr>
      <p:grpSpPr>
        <a:xfrm>
          <a:off x="0" y="0"/>
          <a:ext cx="0" cy="0"/>
          <a:chOff x="0" y="0"/>
          <a:chExt cx="0" cy="0"/>
        </a:xfrm>
      </p:grpSpPr>
      <p:sp>
        <p:nvSpPr>
          <p:cNvPr id="129" name="Freeform 128">
            <a:extLst>
              <a:ext uri="{FF2B5EF4-FFF2-40B4-BE49-F238E27FC236}">
                <a16:creationId xmlns:a16="http://schemas.microsoft.com/office/drawing/2014/main" id="{6BF9E979-3EFE-8646-A6CF-9C0035BF3DF1}"/>
              </a:ext>
            </a:extLst>
          </p:cNvPr>
          <p:cNvSpPr/>
          <p:nvPr userDrawn="1"/>
        </p:nvSpPr>
        <p:spPr>
          <a:xfrm>
            <a:off x="3538402" y="3132111"/>
            <a:ext cx="8372413" cy="3208481"/>
          </a:xfrm>
          <a:custGeom>
            <a:avLst/>
            <a:gdLst>
              <a:gd name="connsiteX0" fmla="*/ 3470139 w 11393619"/>
              <a:gd name="connsiteY0" fmla="*/ 0 h 4716265"/>
              <a:gd name="connsiteX1" fmla="*/ 8184190 w 11393619"/>
              <a:gd name="connsiteY1" fmla="*/ 0 h 4716265"/>
              <a:gd name="connsiteX2" fmla="*/ 8184192 w 11393619"/>
              <a:gd name="connsiteY2" fmla="*/ 0 h 4716265"/>
              <a:gd name="connsiteX3" fmla="*/ 10401370 w 11393619"/>
              <a:gd name="connsiteY3" fmla="*/ 0 h 4716265"/>
              <a:gd name="connsiteX4" fmla="*/ 11393619 w 11393619"/>
              <a:gd name="connsiteY4" fmla="*/ 913136 h 4716265"/>
              <a:gd name="connsiteX5" fmla="*/ 11393619 w 11393619"/>
              <a:gd name="connsiteY5" fmla="*/ 4716265 h 4716265"/>
              <a:gd name="connsiteX6" fmla="*/ 9176438 w 11393619"/>
              <a:gd name="connsiteY6" fmla="*/ 4716265 h 4716265"/>
              <a:gd name="connsiteX7" fmla="*/ 7144361 w 11393619"/>
              <a:gd name="connsiteY7" fmla="*/ 4716265 h 4716265"/>
              <a:gd name="connsiteX8" fmla="*/ 5706299 w 11393619"/>
              <a:gd name="connsiteY8" fmla="*/ 4716265 h 4716265"/>
              <a:gd name="connsiteX9" fmla="*/ 4927180 w 11393619"/>
              <a:gd name="connsiteY9" fmla="*/ 4716265 h 4716265"/>
              <a:gd name="connsiteX10" fmla="*/ 1457041 w 11393619"/>
              <a:gd name="connsiteY10" fmla="*/ 4716265 h 4716265"/>
              <a:gd name="connsiteX11" fmla="*/ 0 w 11393619"/>
              <a:gd name="connsiteY11" fmla="*/ 3375397 h 4716265"/>
              <a:gd name="connsiteX12" fmla="*/ 0 w 11393619"/>
              <a:gd name="connsiteY12" fmla="*/ 0 h 4716265"/>
              <a:gd name="connsiteX13" fmla="*/ 3470139 w 11393619"/>
              <a:gd name="connsiteY13" fmla="*/ 0 h 471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93619" h="4716265">
                <a:moveTo>
                  <a:pt x="3470139" y="0"/>
                </a:moveTo>
                <a:lnTo>
                  <a:pt x="8184190" y="0"/>
                </a:lnTo>
                <a:lnTo>
                  <a:pt x="8184192" y="0"/>
                </a:lnTo>
                <a:lnTo>
                  <a:pt x="10401370" y="0"/>
                </a:lnTo>
                <a:cubicBezTo>
                  <a:pt x="10949720" y="0"/>
                  <a:pt x="11393619" y="408508"/>
                  <a:pt x="11393619" y="913136"/>
                </a:cubicBezTo>
                <a:lnTo>
                  <a:pt x="11393619" y="4716265"/>
                </a:lnTo>
                <a:lnTo>
                  <a:pt x="9176438" y="4716265"/>
                </a:lnTo>
                <a:lnTo>
                  <a:pt x="7144361" y="4716265"/>
                </a:lnTo>
                <a:lnTo>
                  <a:pt x="5706299" y="4716265"/>
                </a:lnTo>
                <a:lnTo>
                  <a:pt x="4927180" y="4716265"/>
                </a:lnTo>
                <a:lnTo>
                  <a:pt x="1457041" y="4716265"/>
                </a:lnTo>
                <a:cubicBezTo>
                  <a:pt x="652796" y="4716265"/>
                  <a:pt x="0" y="4115518"/>
                  <a:pt x="0" y="3375397"/>
                </a:cubicBezTo>
                <a:lnTo>
                  <a:pt x="0" y="0"/>
                </a:lnTo>
                <a:lnTo>
                  <a:pt x="3470139" y="0"/>
                </a:lnTo>
                <a:close/>
              </a:path>
            </a:pathLst>
          </a:custGeom>
          <a:solidFill>
            <a:srgbClr val="9FDADF"/>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16" name="Freeform 15">
            <a:extLst>
              <a:ext uri="{FF2B5EF4-FFF2-40B4-BE49-F238E27FC236}">
                <a16:creationId xmlns:a16="http://schemas.microsoft.com/office/drawing/2014/main" id="{B7F80010-6A0A-D208-4E9B-9F12092CE078}"/>
              </a:ext>
            </a:extLst>
          </p:cNvPr>
          <p:cNvSpPr/>
          <p:nvPr userDrawn="1"/>
        </p:nvSpPr>
        <p:spPr>
          <a:xfrm>
            <a:off x="5982684" y="5831346"/>
            <a:ext cx="6207100" cy="727928"/>
          </a:xfrm>
          <a:custGeom>
            <a:avLst/>
            <a:gdLst>
              <a:gd name="connsiteX0" fmla="*/ 393788 w 6207100"/>
              <a:gd name="connsiteY0" fmla="*/ 0 h 727928"/>
              <a:gd name="connsiteX1" fmla="*/ 6207100 w 6207100"/>
              <a:gd name="connsiteY1" fmla="*/ 0 h 727928"/>
              <a:gd name="connsiteX2" fmla="*/ 6207100 w 6207100"/>
              <a:gd name="connsiteY2" fmla="*/ 727928 h 727928"/>
              <a:gd name="connsiteX3" fmla="*/ 0 w 6207100"/>
              <a:gd name="connsiteY3" fmla="*/ 727928 h 727928"/>
              <a:gd name="connsiteX4" fmla="*/ 0 w 6207100"/>
              <a:gd name="connsiteY4" fmla="*/ 393878 h 727928"/>
              <a:gd name="connsiteX5" fmla="*/ 393788 w 6207100"/>
              <a:gd name="connsiteY5" fmla="*/ 0 h 72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7100" h="727928">
                <a:moveTo>
                  <a:pt x="393788" y="0"/>
                </a:moveTo>
                <a:lnTo>
                  <a:pt x="6207100" y="0"/>
                </a:lnTo>
                <a:lnTo>
                  <a:pt x="6207100" y="727928"/>
                </a:lnTo>
                <a:lnTo>
                  <a:pt x="0" y="727928"/>
                </a:lnTo>
                <a:lnTo>
                  <a:pt x="0" y="393878"/>
                </a:lnTo>
                <a:cubicBezTo>
                  <a:pt x="0" y="176996"/>
                  <a:pt x="176955" y="0"/>
                  <a:pt x="393788" y="0"/>
                </a:cubicBezTo>
                <a:close/>
              </a:path>
            </a:pathLst>
          </a:custGeom>
          <a:solidFill>
            <a:srgbClr val="8DC641"/>
          </a:solidFill>
          <a:ln w="3598"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7" name="Text Placeholder 23">
            <a:extLst>
              <a:ext uri="{FF2B5EF4-FFF2-40B4-BE49-F238E27FC236}">
                <a16:creationId xmlns:a16="http://schemas.microsoft.com/office/drawing/2014/main" id="{FEE206B0-D9B7-0D4E-8581-4F2B31738F8F}"/>
              </a:ext>
            </a:extLst>
          </p:cNvPr>
          <p:cNvSpPr>
            <a:spLocks noGrp="1"/>
          </p:cNvSpPr>
          <p:nvPr>
            <p:ph type="body" sz="quarter" idx="15" hasCustomPrompt="1"/>
          </p:nvPr>
        </p:nvSpPr>
        <p:spPr>
          <a:xfrm>
            <a:off x="6245431" y="4341482"/>
            <a:ext cx="5278651" cy="697353"/>
          </a:xfrm>
          <a:prstGeom prst="rect">
            <a:avLst/>
          </a:prstGeom>
        </p:spPr>
        <p:txBody>
          <a:bodyPr>
            <a:noAutofit/>
          </a:bodyPr>
          <a:lstStyle>
            <a:lvl1pPr marL="0" indent="0" algn="l">
              <a:buNone/>
              <a:defRPr sz="4800" b="1" baseline="0">
                <a:solidFill>
                  <a:srgbClr val="000000"/>
                </a:solidFill>
                <a:latin typeface="+mn-lt"/>
              </a:defRPr>
            </a:lvl1pPr>
          </a:lstStyle>
          <a:p>
            <a:pPr lvl="0"/>
            <a:r>
              <a:rPr lang="en-US" dirty="0"/>
              <a:t>POWERPIONT</a:t>
            </a:r>
          </a:p>
        </p:txBody>
      </p:sp>
      <p:sp>
        <p:nvSpPr>
          <p:cNvPr id="8" name="Text Placeholder 23">
            <a:extLst>
              <a:ext uri="{FF2B5EF4-FFF2-40B4-BE49-F238E27FC236}">
                <a16:creationId xmlns:a16="http://schemas.microsoft.com/office/drawing/2014/main" id="{59FC3FD8-D2E4-9344-BB18-A0E8935AA6BB}"/>
              </a:ext>
            </a:extLst>
          </p:cNvPr>
          <p:cNvSpPr>
            <a:spLocks noGrp="1"/>
          </p:cNvSpPr>
          <p:nvPr>
            <p:ph type="body" sz="quarter" idx="16" hasCustomPrompt="1"/>
          </p:nvPr>
        </p:nvSpPr>
        <p:spPr>
          <a:xfrm>
            <a:off x="6245431" y="3718756"/>
            <a:ext cx="5278651" cy="697353"/>
          </a:xfrm>
          <a:prstGeom prst="rect">
            <a:avLst/>
          </a:prstGeom>
        </p:spPr>
        <p:txBody>
          <a:bodyPr>
            <a:normAutofit/>
          </a:bodyPr>
          <a:lstStyle>
            <a:lvl1pPr marL="0" indent="0" algn="l">
              <a:buNone/>
              <a:defRPr sz="3600" b="0" i="0">
                <a:solidFill>
                  <a:srgbClr val="000000"/>
                </a:solidFill>
                <a:latin typeface="+mn-lt"/>
              </a:defRPr>
            </a:lvl1pPr>
          </a:lstStyle>
          <a:p>
            <a:pPr lvl="0"/>
            <a:r>
              <a:rPr lang="en-US" dirty="0"/>
              <a:t>Cover Design 1</a:t>
            </a:r>
          </a:p>
        </p:txBody>
      </p:sp>
      <p:grpSp>
        <p:nvGrpSpPr>
          <p:cNvPr id="17" name="Group 16">
            <a:extLst>
              <a:ext uri="{FF2B5EF4-FFF2-40B4-BE49-F238E27FC236}">
                <a16:creationId xmlns:a16="http://schemas.microsoft.com/office/drawing/2014/main" id="{1AEC8C81-1228-634A-A794-E7C603C00625}"/>
              </a:ext>
            </a:extLst>
          </p:cNvPr>
          <p:cNvGrpSpPr/>
          <p:nvPr userDrawn="1"/>
        </p:nvGrpSpPr>
        <p:grpSpPr>
          <a:xfrm>
            <a:off x="2920696" y="415101"/>
            <a:ext cx="2735993" cy="679345"/>
            <a:chOff x="0" y="0"/>
            <a:chExt cx="2301694" cy="571500"/>
          </a:xfrm>
        </p:grpSpPr>
        <p:sp>
          <p:nvSpPr>
            <p:cNvPr id="18" name="Rectangle 17">
              <a:extLst>
                <a:ext uri="{FF2B5EF4-FFF2-40B4-BE49-F238E27FC236}">
                  <a16:creationId xmlns:a16="http://schemas.microsoft.com/office/drawing/2014/main"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id="{1F16DD5D-1738-B545-90A2-60DAA7083A3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
        <p:nvSpPr>
          <p:cNvPr id="3" name="Freeform 2">
            <a:extLst>
              <a:ext uri="{FF2B5EF4-FFF2-40B4-BE49-F238E27FC236}">
                <a16:creationId xmlns:a16="http://schemas.microsoft.com/office/drawing/2014/main" id="{A30EDEDF-C502-F704-5275-5CCFF6072A43}"/>
              </a:ext>
            </a:extLst>
          </p:cNvPr>
          <p:cNvSpPr/>
          <p:nvPr userDrawn="1"/>
        </p:nvSpPr>
        <p:spPr>
          <a:xfrm rot="16200000">
            <a:off x="1662122" y="7722366"/>
            <a:ext cx="571614" cy="3180945"/>
          </a:xfrm>
          <a:custGeom>
            <a:avLst/>
            <a:gdLst>
              <a:gd name="connsiteX0" fmla="*/ 715523 w 715523"/>
              <a:gd name="connsiteY0" fmla="*/ 0 h 3981779"/>
              <a:gd name="connsiteX1" fmla="*/ 715523 w 715523"/>
              <a:gd name="connsiteY1" fmla="*/ 3591287 h 3981779"/>
              <a:gd name="connsiteX2" fmla="*/ 328357 w 715523"/>
              <a:gd name="connsiteY2" fmla="*/ 3981779 h 3981779"/>
              <a:gd name="connsiteX3" fmla="*/ 0 w 715523"/>
              <a:gd name="connsiteY3" fmla="*/ 3981779 h 3981779"/>
              <a:gd name="connsiteX4" fmla="*/ 0 w 715523"/>
              <a:gd name="connsiteY4" fmla="*/ 0 h 3981779"/>
              <a:gd name="connsiteX5" fmla="*/ 715523 w 715523"/>
              <a:gd name="connsiteY5" fmla="*/ 0 h 398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5523" h="3981779">
                <a:moveTo>
                  <a:pt x="715523" y="0"/>
                </a:moveTo>
                <a:lnTo>
                  <a:pt x="715523" y="3591287"/>
                </a:lnTo>
                <a:cubicBezTo>
                  <a:pt x="715523" y="3806305"/>
                  <a:pt x="541543" y="3981779"/>
                  <a:pt x="328357" y="3981779"/>
                </a:cubicBezTo>
                <a:lnTo>
                  <a:pt x="0" y="3981779"/>
                </a:lnTo>
                <a:lnTo>
                  <a:pt x="0" y="0"/>
                </a:lnTo>
                <a:lnTo>
                  <a:pt x="715523" y="0"/>
                </a:lnTo>
                <a:close/>
              </a:path>
            </a:pathLst>
          </a:custGeom>
          <a:solidFill>
            <a:srgbClr val="8DC641"/>
          </a:solidFill>
          <a:ln w="24491" cap="flat">
            <a:noFill/>
            <a:prstDash val="solid"/>
            <a:miter/>
          </a:ln>
        </p:spPr>
        <p:txBody>
          <a:bodyPr wrap="square" rtlCol="0" anchor="ctr">
            <a:noAutofit/>
          </a:bodyPr>
          <a:lstStyle/>
          <a:p>
            <a:endParaRPr lang="en-US" b="0" i="0" dirty="0">
              <a:latin typeface="Calibri" panose="020F0502020204030204" pitchFamily="34" charset="0"/>
            </a:endParaRPr>
          </a:p>
        </p:txBody>
      </p:sp>
      <p:sp>
        <p:nvSpPr>
          <p:cNvPr id="5" name="Text Placeholder 23">
            <a:extLst>
              <a:ext uri="{FF2B5EF4-FFF2-40B4-BE49-F238E27FC236}">
                <a16:creationId xmlns:a16="http://schemas.microsoft.com/office/drawing/2014/main" id="{E46C5BAB-FDAD-B190-5451-F9C6C306C99F}"/>
              </a:ext>
            </a:extLst>
          </p:cNvPr>
          <p:cNvSpPr>
            <a:spLocks noGrp="1"/>
          </p:cNvSpPr>
          <p:nvPr>
            <p:ph type="body" sz="quarter" idx="17" hasCustomPrompt="1"/>
          </p:nvPr>
        </p:nvSpPr>
        <p:spPr>
          <a:xfrm>
            <a:off x="6261654" y="5963613"/>
            <a:ext cx="4448014" cy="679345"/>
          </a:xfrm>
          <a:prstGeom prst="rect">
            <a:avLst/>
          </a:prstGeom>
        </p:spPr>
        <p:txBody>
          <a:bodyPr>
            <a:normAutofit/>
          </a:bodyPr>
          <a:lstStyle>
            <a:lvl1pPr marL="0" indent="0" algn="l">
              <a:buNone/>
              <a:defRPr sz="3200" b="0" i="0">
                <a:solidFill>
                  <a:srgbClr val="000000"/>
                </a:solidFill>
                <a:latin typeface="+mn-lt"/>
              </a:defRPr>
            </a:lvl1pPr>
          </a:lstStyle>
          <a:p>
            <a:pPr lvl="0"/>
            <a:r>
              <a:rPr lang="en-US" dirty="0" err="1"/>
              <a:t>www.website.eu</a:t>
            </a:r>
            <a:endParaRPr lang="en-US" dirty="0"/>
          </a:p>
        </p:txBody>
      </p:sp>
      <p:sp>
        <p:nvSpPr>
          <p:cNvPr id="13" name="Freeform 12">
            <a:extLst>
              <a:ext uri="{FF2B5EF4-FFF2-40B4-BE49-F238E27FC236}">
                <a16:creationId xmlns:a16="http://schemas.microsoft.com/office/drawing/2014/main" id="{12E77AE1-D268-FF03-7D68-0538CD48A740}"/>
              </a:ext>
            </a:extLst>
          </p:cNvPr>
          <p:cNvSpPr>
            <a:spLocks noGrp="1"/>
          </p:cNvSpPr>
          <p:nvPr>
            <p:ph type="pic" sz="quarter" idx="48"/>
          </p:nvPr>
        </p:nvSpPr>
        <p:spPr>
          <a:xfrm>
            <a:off x="0" y="824937"/>
            <a:ext cx="4680488" cy="6056907"/>
          </a:xfrm>
          <a:custGeom>
            <a:avLst/>
            <a:gdLst>
              <a:gd name="connsiteX0" fmla="*/ 1148645 w 4540983"/>
              <a:gd name="connsiteY0" fmla="*/ 0 h 5876377"/>
              <a:gd name="connsiteX1" fmla="*/ 4540983 w 4540983"/>
              <a:gd name="connsiteY1" fmla="*/ 3392339 h 5876377"/>
              <a:gd name="connsiteX2" fmla="*/ 3547390 w 4540983"/>
              <a:gd name="connsiteY2" fmla="*/ 5791085 h 5876377"/>
              <a:gd name="connsiteX3" fmla="*/ 3453545 w 4540983"/>
              <a:gd name="connsiteY3" fmla="*/ 5876377 h 5876377"/>
              <a:gd name="connsiteX4" fmla="*/ 2465998 w 4540983"/>
              <a:gd name="connsiteY4" fmla="*/ 5876377 h 5876377"/>
              <a:gd name="connsiteX5" fmla="*/ 0 w 4540983"/>
              <a:gd name="connsiteY5" fmla="*/ 5876377 h 5876377"/>
              <a:gd name="connsiteX6" fmla="*/ 0 w 4540983"/>
              <a:gd name="connsiteY6" fmla="*/ 203705 h 5876377"/>
              <a:gd name="connsiteX7" fmla="*/ 139867 w 4540983"/>
              <a:gd name="connsiteY7" fmla="*/ 152513 h 5876377"/>
              <a:gd name="connsiteX8" fmla="*/ 1148645 w 4540983"/>
              <a:gd name="connsiteY8" fmla="*/ 0 h 587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0983" h="5876377">
                <a:moveTo>
                  <a:pt x="1148645" y="0"/>
                </a:moveTo>
                <a:cubicBezTo>
                  <a:pt x="3022181" y="0"/>
                  <a:pt x="4540983" y="1518802"/>
                  <a:pt x="4540983" y="3392339"/>
                </a:cubicBezTo>
                <a:cubicBezTo>
                  <a:pt x="4540983" y="4329108"/>
                  <a:pt x="4161283" y="5177192"/>
                  <a:pt x="3547390" y="5791085"/>
                </a:cubicBezTo>
                <a:lnTo>
                  <a:pt x="3453545" y="5876377"/>
                </a:lnTo>
                <a:lnTo>
                  <a:pt x="2465998" y="5876377"/>
                </a:lnTo>
                <a:lnTo>
                  <a:pt x="0" y="5876377"/>
                </a:lnTo>
                <a:lnTo>
                  <a:pt x="0" y="203705"/>
                </a:lnTo>
                <a:lnTo>
                  <a:pt x="139867" y="152513"/>
                </a:lnTo>
                <a:cubicBezTo>
                  <a:pt x="458539" y="53396"/>
                  <a:pt x="797357" y="0"/>
                  <a:pt x="1148645" y="0"/>
                </a:cubicBezTo>
                <a:close/>
              </a:path>
            </a:pathLst>
          </a:custGeom>
          <a:solidFill>
            <a:schemeClr val="bg1">
              <a:lumMod val="85000"/>
            </a:schemeClr>
          </a:solidFill>
        </p:spPr>
        <p:txBody>
          <a:bodyPr wrap="square" anchor="ctr">
            <a:noAutofit/>
          </a:bodyPr>
          <a:lstStyle>
            <a:lvl1pPr algn="ctr">
              <a:defRPr sz="1800">
                <a:solidFill>
                  <a:srgbClr val="595A59"/>
                </a:solidFill>
                <a:latin typeface="Calibri" panose="020F0502020204030204" pitchFamily="34" charset="0"/>
                <a:cs typeface="Calibri" panose="020F0502020204030204" pitchFamily="34" charset="0"/>
              </a:defRPr>
            </a:lvl1pPr>
          </a:lstStyle>
          <a:p>
            <a:endParaRPr lang="en-RU"/>
          </a:p>
        </p:txBody>
      </p:sp>
      <p:pic>
        <p:nvPicPr>
          <p:cNvPr id="14" name="Graphic 13">
            <a:extLst>
              <a:ext uri="{FF2B5EF4-FFF2-40B4-BE49-F238E27FC236}">
                <a16:creationId xmlns:a16="http://schemas.microsoft.com/office/drawing/2014/main" id="{A928727E-AD91-37B4-5AF0-D11501C6E98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535291" y="-104295"/>
            <a:ext cx="6431807" cy="3653266"/>
          </a:xfrm>
          <a:prstGeom prst="rect">
            <a:avLst/>
          </a:prstGeom>
        </p:spPr>
      </p:pic>
    </p:spTree>
    <p:extLst>
      <p:ext uri="{BB962C8B-B14F-4D97-AF65-F5344CB8AC3E}">
        <p14:creationId xmlns:p14="http://schemas.microsoft.com/office/powerpoint/2010/main" val="22974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0"/>
          <p:cNvPicPr preferRelativeResize="0"/>
          <p:nvPr/>
        </p:nvPicPr>
        <p:blipFill rotWithShape="1">
          <a:blip r:embed="rId18" cstate="email">
            <a:alphaModFix/>
            <a:extLst>
              <a:ext uri="{28A0092B-C50C-407E-A947-70E740481C1C}">
                <a14:useLocalDpi xmlns:a14="http://schemas.microsoft.com/office/drawing/2010/main"/>
              </a:ext>
            </a:extLst>
          </a:blip>
          <a:srcRect/>
          <a:stretch/>
        </p:blipFill>
        <p:spPr>
          <a:xfrm>
            <a:off x="8124669" y="6375621"/>
            <a:ext cx="3540279" cy="252000"/>
          </a:xfrm>
          <a:prstGeom prst="rect">
            <a:avLst/>
          </a:prstGeom>
          <a:noFill/>
          <a:ln>
            <a:noFill/>
          </a:ln>
        </p:spPr>
      </p:pic>
      <p:sp>
        <p:nvSpPr>
          <p:cNvPr id="11" name="Google Shape;11;p30"/>
          <p:cNvSpPr/>
          <p:nvPr/>
        </p:nvSpPr>
        <p:spPr>
          <a:xfrm>
            <a:off x="0" y="6444761"/>
            <a:ext cx="8229600" cy="45719"/>
          </a:xfrm>
          <a:custGeom>
            <a:avLst/>
            <a:gdLst/>
            <a:ahLst/>
            <a:cxnLst/>
            <a:rect l="l" t="t" r="r" b="b"/>
            <a:pathLst>
              <a:path w="3587009" h="35236" extrusionOk="0">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7"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xml"/><Relationship Id="rId1" Type="http://schemas.openxmlformats.org/officeDocument/2006/relationships/video" Target="https://www.youtube.com/embed/OgJInRNyEDY?feature=oembed" TargetMode="External"/><Relationship Id="rId5" Type="http://schemas.openxmlformats.org/officeDocument/2006/relationships/hyperlink" Target="https://www.youtube.com/watch?v=OgJInRNyEDY" TargetMode="Externa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ome&#160;|&#160;Agroecology%20Knowledge%20Hub&#160;|&#160;Food%20and%20Agriculture%20Organization%20of%20the%20United%20Nations%20(fao.org)" TargetMode="External"/><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fao.org/about/meetings/second-international-agroecology-symposium/en/" TargetMode="External"/><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eu-dare.com/good-practices/" TargetMode="Externa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hyperlink" Target="https://www.foodunfolded.com/article/farming-for-gender-equality-agroecology-in-practice"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hyperlink" Target="https://www.instagram.com/eu_dare_project/" TargetMode="External"/><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42.png"/><Relationship Id="rId5" Type="http://schemas.openxmlformats.org/officeDocument/2006/relationships/hyperlink" Target="https://eu-dare.com/" TargetMode="External"/><Relationship Id="rId4" Type="http://schemas.openxmlformats.org/officeDocument/2006/relationships/hyperlink" Target="https://www.facebook.com/EU.Dar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C7A02EA4-4CBF-804E-84A7-7223E815E249}"/>
              </a:ext>
            </a:extLst>
          </p:cNvPr>
          <p:cNvSpPr>
            <a:spLocks noGrp="1"/>
          </p:cNvSpPr>
          <p:nvPr>
            <p:ph type="body" sz="quarter" idx="15"/>
          </p:nvPr>
        </p:nvSpPr>
        <p:spPr>
          <a:xfrm>
            <a:off x="5839528" y="4549269"/>
            <a:ext cx="6120000" cy="697353"/>
          </a:xfrm>
        </p:spPr>
        <p:txBody>
          <a:bodyPr/>
          <a:lstStyle/>
          <a:p>
            <a:r>
              <a:rPr lang="en-US" sz="3600" dirty="0" err="1">
                <a:latin typeface="Calibri" panose="020F0502020204030204" pitchFamily="34" charset="0"/>
                <a:ea typeface="Calibri" panose="020F0502020204030204" pitchFamily="34" charset="0"/>
                <a:cs typeface="Calibri" panose="020F0502020204030204" pitchFamily="34" charset="0"/>
              </a:rPr>
              <a:t>Einführung</a:t>
            </a:r>
            <a:r>
              <a:rPr lang="en-US" sz="3600" dirty="0">
                <a:latin typeface="Calibri" panose="020F0502020204030204" pitchFamily="34" charset="0"/>
                <a:ea typeface="Calibri" panose="020F0502020204030204" pitchFamily="34" charset="0"/>
                <a:cs typeface="Calibri" panose="020F0502020204030204" pitchFamily="34" charset="0"/>
              </a:rPr>
              <a:t> in die </a:t>
            </a:r>
            <a:r>
              <a:rPr lang="en-US" sz="3600" dirty="0" err="1">
                <a:latin typeface="Calibri" panose="020F0502020204030204" pitchFamily="34" charset="0"/>
                <a:ea typeface="Calibri" panose="020F0502020204030204" pitchFamily="34" charset="0"/>
                <a:cs typeface="Calibri" panose="020F0502020204030204" pitchFamily="34" charset="0"/>
              </a:rPr>
              <a:t>Agroökologie</a:t>
            </a:r>
            <a:endParaRPr lang="en-IE" sz="3600" dirty="0">
              <a:latin typeface="Calibri" panose="020F0502020204030204" pitchFamily="34" charset="0"/>
              <a:ea typeface="Calibri" panose="020F0502020204030204" pitchFamily="34" charset="0"/>
              <a:cs typeface="Calibri" panose="020F0502020204030204" pitchFamily="34" charset="0"/>
            </a:endParaRPr>
          </a:p>
        </p:txBody>
      </p:sp>
      <p:sp>
        <p:nvSpPr>
          <p:cNvPr id="9" name="Text Placeholder 8">
            <a:extLst>
              <a:ext uri="{FF2B5EF4-FFF2-40B4-BE49-F238E27FC236}">
                <a16:creationId xmlns:a16="http://schemas.microsoft.com/office/drawing/2014/main" id="{89177E28-4F22-7E40-AB64-D1BAC04F32A8}"/>
              </a:ext>
            </a:extLst>
          </p:cNvPr>
          <p:cNvSpPr>
            <a:spLocks noGrp="1"/>
          </p:cNvSpPr>
          <p:nvPr>
            <p:ph type="body" sz="quarter" idx="16"/>
          </p:nvPr>
        </p:nvSpPr>
        <p:spPr>
          <a:xfrm>
            <a:off x="5928787" y="3442924"/>
            <a:ext cx="5278651" cy="697353"/>
          </a:xfrm>
        </p:spPr>
        <p:txBody>
          <a:bodyPr>
            <a:noAutofit/>
          </a:bodyPr>
          <a:lstStyle/>
          <a:p>
            <a:r>
              <a:rPr lang="en-US" sz="4800" dirty="0">
                <a:latin typeface="Calibri" panose="020F0502020204030204" pitchFamily="34" charset="0"/>
                <a:ea typeface="Calibri" panose="020F0502020204030204" pitchFamily="34" charset="0"/>
                <a:cs typeface="Calibri" panose="020F0502020204030204" pitchFamily="34" charset="0"/>
              </a:rPr>
              <a:t>MODUL 1</a:t>
            </a:r>
          </a:p>
        </p:txBody>
      </p:sp>
      <p:sp>
        <p:nvSpPr>
          <p:cNvPr id="2" name="Text Placeholder 1">
            <a:extLst>
              <a:ext uri="{FF2B5EF4-FFF2-40B4-BE49-F238E27FC236}">
                <a16:creationId xmlns:a16="http://schemas.microsoft.com/office/drawing/2014/main" id="{8A3C4CCF-2245-77FD-0725-C0934B9EA717}"/>
              </a:ext>
            </a:extLst>
          </p:cNvPr>
          <p:cNvSpPr>
            <a:spLocks noGrp="1"/>
          </p:cNvSpPr>
          <p:nvPr>
            <p:ph type="body" sz="quarter" idx="17"/>
          </p:nvPr>
        </p:nvSpPr>
        <p:spPr>
          <a:xfrm>
            <a:off x="7511514" y="5856037"/>
            <a:ext cx="4448014" cy="679345"/>
          </a:xfrm>
        </p:spPr>
        <p:txBody>
          <a:bodyPr/>
          <a:lstStyle/>
          <a:p>
            <a:pPr algn="r"/>
            <a:r>
              <a:rPr lang="en-US" dirty="0">
                <a:latin typeface="Calibri" panose="020F0502020204030204" pitchFamily="34" charset="0"/>
                <a:ea typeface="Calibri" panose="020F0502020204030204" pitchFamily="34" charset="0"/>
                <a:cs typeface="Calibri" panose="020F0502020204030204" pitchFamily="34" charset="0"/>
              </a:rPr>
              <a:t>www.</a:t>
            </a:r>
            <a:r>
              <a:rPr lang="en-US" b="1" dirty="0">
                <a:latin typeface="Calibri" panose="020F0502020204030204" pitchFamily="34" charset="0"/>
                <a:ea typeface="Calibri" panose="020F0502020204030204" pitchFamily="34" charset="0"/>
                <a:cs typeface="Calibri" panose="020F0502020204030204" pitchFamily="34" charset="0"/>
              </a:rPr>
              <a:t>eu-dare.</a:t>
            </a:r>
            <a:r>
              <a:rPr lang="en-US" dirty="0">
                <a:latin typeface="Calibri" panose="020F0502020204030204" pitchFamily="34" charset="0"/>
                <a:ea typeface="Calibri" panose="020F0502020204030204" pitchFamily="34" charset="0"/>
                <a:cs typeface="Calibri" panose="020F0502020204030204" pitchFamily="34" charset="0"/>
              </a:rPr>
              <a:t>com</a:t>
            </a:r>
          </a:p>
        </p:txBody>
      </p:sp>
      <p:pic>
        <p:nvPicPr>
          <p:cNvPr id="5" name="Picture Placeholder 4">
            <a:extLst>
              <a:ext uri="{FF2B5EF4-FFF2-40B4-BE49-F238E27FC236}">
                <a16:creationId xmlns:a16="http://schemas.microsoft.com/office/drawing/2014/main" id="{DCB2F413-3E18-DC63-1AD6-4EBE950F3B05}"/>
              </a:ext>
            </a:extLst>
          </p:cNvPr>
          <p:cNvPicPr>
            <a:picLocks noGrp="1" noChangeAspect="1"/>
          </p:cNvPicPr>
          <p:nvPr>
            <p:ph type="pic" sz="quarter" idx="48"/>
          </p:nvPr>
        </p:nvPicPr>
        <p:blipFill rotWithShape="1">
          <a:blip r:embed="rId3" cstate="email">
            <a:extLst>
              <a:ext uri="{28A0092B-C50C-407E-A947-70E740481C1C}">
                <a14:useLocalDpi xmlns:a14="http://schemas.microsoft.com/office/drawing/2010/main"/>
              </a:ext>
            </a:extLst>
          </a:blip>
          <a:srcRect/>
          <a:stretch/>
        </p:blipFill>
        <p:spPr>
          <a:xfrm>
            <a:off x="0" y="824937"/>
            <a:ext cx="4680488" cy="6056907"/>
          </a:xfrm>
        </p:spPr>
      </p:pic>
      <p:sp>
        <p:nvSpPr>
          <p:cNvPr id="6" name="Graphic 12">
            <a:extLst>
              <a:ext uri="{FF2B5EF4-FFF2-40B4-BE49-F238E27FC236}">
                <a16:creationId xmlns:a16="http://schemas.microsoft.com/office/drawing/2014/main" id="{B14CC7B2-F202-79E6-5E3A-99ED0E0C1B72}"/>
              </a:ext>
            </a:extLst>
          </p:cNvPr>
          <p:cNvSpPr/>
          <p:nvPr/>
        </p:nvSpPr>
        <p:spPr>
          <a:xfrm>
            <a:off x="6095999" y="4305482"/>
            <a:ext cx="6120000" cy="72000"/>
          </a:xfrm>
          <a:custGeom>
            <a:avLst/>
            <a:gdLst>
              <a:gd name="connsiteX0" fmla="*/ 3587009 w 3587009"/>
              <a:gd name="connsiteY0" fmla="*/ 35236 h 35236"/>
              <a:gd name="connsiteX1" fmla="*/ 1764946 w 3587009"/>
              <a:gd name="connsiteY1" fmla="*/ 35236 h 35236"/>
              <a:gd name="connsiteX2" fmla="*/ 887233 w 3587009"/>
              <a:gd name="connsiteY2" fmla="*/ 13346 h 35236"/>
              <a:gd name="connsiteX3" fmla="*/ 54262 w 3587009"/>
              <a:gd name="connsiteY3" fmla="*/ 25719 h 35236"/>
              <a:gd name="connsiteX4" fmla="*/ 0 w 3587009"/>
              <a:gd name="connsiteY4" fmla="*/ 27622 h 35236"/>
              <a:gd name="connsiteX5" fmla="*/ 0 w 3587009"/>
              <a:gd name="connsiteY5" fmla="*/ 18105 h 35236"/>
              <a:gd name="connsiteX6" fmla="*/ 54262 w 3587009"/>
              <a:gd name="connsiteY6" fmla="*/ 16201 h 35236"/>
              <a:gd name="connsiteX7" fmla="*/ 888185 w 3587009"/>
              <a:gd name="connsiteY7" fmla="*/ 3829 h 35236"/>
              <a:gd name="connsiteX8" fmla="*/ 1764946 w 3587009"/>
              <a:gd name="connsiteY8" fmla="*/ 25719 h 35236"/>
              <a:gd name="connsiteX9" fmla="*/ 3587009 w 3587009"/>
              <a:gd name="connsiteY9" fmla="*/ 25719 h 35236"/>
              <a:gd name="connsiteX10" fmla="*/ 3587009 w 3587009"/>
              <a:gd name="connsiteY10" fmla="*/ 35236 h 35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87009" h="35236">
                <a:moveTo>
                  <a:pt x="3587009" y="35236"/>
                </a:moveTo>
                <a:lnTo>
                  <a:pt x="1764946" y="35236"/>
                </a:lnTo>
                <a:cubicBezTo>
                  <a:pt x="1758282" y="35236"/>
                  <a:pt x="1117609" y="22864"/>
                  <a:pt x="887233" y="13346"/>
                </a:cubicBezTo>
                <a:cubicBezTo>
                  <a:pt x="617826" y="2877"/>
                  <a:pt x="208481" y="20009"/>
                  <a:pt x="54262" y="25719"/>
                </a:cubicBezTo>
                <a:cubicBezTo>
                  <a:pt x="25703" y="26671"/>
                  <a:pt x="5712" y="27622"/>
                  <a:pt x="0" y="27622"/>
                </a:cubicBezTo>
                <a:lnTo>
                  <a:pt x="0" y="18105"/>
                </a:lnTo>
                <a:cubicBezTo>
                  <a:pt x="5712" y="18105"/>
                  <a:pt x="24751" y="17153"/>
                  <a:pt x="54262" y="16201"/>
                </a:cubicBezTo>
                <a:cubicBezTo>
                  <a:pt x="208481" y="9539"/>
                  <a:pt x="618778" y="-7592"/>
                  <a:pt x="888185" y="3829"/>
                </a:cubicBezTo>
                <a:cubicBezTo>
                  <a:pt x="1118561" y="13346"/>
                  <a:pt x="1759234" y="25719"/>
                  <a:pt x="1764946" y="25719"/>
                </a:cubicBezTo>
                <a:lnTo>
                  <a:pt x="3587009" y="25719"/>
                </a:lnTo>
                <a:lnTo>
                  <a:pt x="3587009" y="35236"/>
                </a:lnTo>
                <a:close/>
              </a:path>
            </a:pathLst>
          </a:custGeom>
          <a:solidFill>
            <a:srgbClr val="231F20"/>
          </a:solidFill>
          <a:ln w="9509" cap="flat">
            <a:noFill/>
            <a:prstDash val="solid"/>
            <a:miter/>
          </a:ln>
        </p:spPr>
        <p:txBody>
          <a:bodyPr rtlCol="0" anchor="ctr"/>
          <a:lstStyle/>
          <a:p>
            <a:endParaRPr lang="en-US"/>
          </a:p>
        </p:txBody>
      </p:sp>
      <p:grpSp>
        <p:nvGrpSpPr>
          <p:cNvPr id="17" name="Group 16">
            <a:extLst>
              <a:ext uri="{FF2B5EF4-FFF2-40B4-BE49-F238E27FC236}">
                <a16:creationId xmlns:a16="http://schemas.microsoft.com/office/drawing/2014/main" id="{930A51DB-3B43-E630-B465-268127293C3F}"/>
              </a:ext>
            </a:extLst>
          </p:cNvPr>
          <p:cNvGrpSpPr/>
          <p:nvPr/>
        </p:nvGrpSpPr>
        <p:grpSpPr>
          <a:xfrm rot="3730759">
            <a:off x="4250273" y="2445460"/>
            <a:ext cx="949885" cy="1163493"/>
            <a:chOff x="7602444" y="4967675"/>
            <a:chExt cx="483619" cy="592374"/>
          </a:xfrm>
        </p:grpSpPr>
        <p:grpSp>
          <p:nvGrpSpPr>
            <p:cNvPr id="18" name="Graphic 214">
              <a:extLst>
                <a:ext uri="{FF2B5EF4-FFF2-40B4-BE49-F238E27FC236}">
                  <a16:creationId xmlns:a16="http://schemas.microsoft.com/office/drawing/2014/main" id="{AECA61D2-0C23-402F-23E6-B62A70CC8E82}"/>
                </a:ext>
              </a:extLst>
            </p:cNvPr>
            <p:cNvGrpSpPr/>
            <p:nvPr/>
          </p:nvGrpSpPr>
          <p:grpSpPr>
            <a:xfrm>
              <a:off x="7618661" y="4967675"/>
              <a:ext cx="467402" cy="507608"/>
              <a:chOff x="2251964" y="3590497"/>
              <a:chExt cx="467402" cy="507608"/>
            </a:xfrm>
            <a:solidFill>
              <a:srgbClr val="8DC641"/>
            </a:solidFill>
          </p:grpSpPr>
          <p:sp>
            <p:nvSpPr>
              <p:cNvPr id="22" name="Freeform 21">
                <a:extLst>
                  <a:ext uri="{FF2B5EF4-FFF2-40B4-BE49-F238E27FC236}">
                    <a16:creationId xmlns:a16="http://schemas.microsoft.com/office/drawing/2014/main" id="{EF460731-BF29-2D34-62C9-EB874CCF8EA3}"/>
                  </a:ext>
                </a:extLst>
              </p:cNvPr>
              <p:cNvSpPr/>
              <p:nvPr/>
            </p:nvSpPr>
            <p:spPr>
              <a:xfrm>
                <a:off x="2251964" y="3888722"/>
                <a:ext cx="228111" cy="209384"/>
              </a:xfrm>
              <a:custGeom>
                <a:avLst/>
                <a:gdLst>
                  <a:gd name="connsiteX0" fmla="*/ 227486 w 228111"/>
                  <a:gd name="connsiteY0" fmla="*/ 185651 h 209384"/>
                  <a:gd name="connsiteX1" fmla="*/ 177032 w 228111"/>
                  <a:gd name="connsiteY1" fmla="*/ 42889 h 209384"/>
                  <a:gd name="connsiteX2" fmla="*/ 8534 w 228111"/>
                  <a:gd name="connsiteY2" fmla="*/ 61 h 209384"/>
                  <a:gd name="connsiteX3" fmla="*/ 1870 w 228111"/>
                  <a:gd name="connsiteY3" fmla="*/ 15289 h 209384"/>
                  <a:gd name="connsiteX4" fmla="*/ 43757 w 228111"/>
                  <a:gd name="connsiteY4" fmla="*/ 93332 h 209384"/>
                  <a:gd name="connsiteX5" fmla="*/ 89451 w 228111"/>
                  <a:gd name="connsiteY5" fmla="*/ 149485 h 209384"/>
                  <a:gd name="connsiteX6" fmla="*/ 208447 w 228111"/>
                  <a:gd name="connsiteY6" fmla="*/ 204686 h 209384"/>
                  <a:gd name="connsiteX7" fmla="*/ 225582 w 228111"/>
                  <a:gd name="connsiteY7" fmla="*/ 200879 h 209384"/>
                  <a:gd name="connsiteX8" fmla="*/ 226534 w 228111"/>
                  <a:gd name="connsiteY8" fmla="*/ 189458 h 209384"/>
                  <a:gd name="connsiteX9" fmla="*/ 227486 w 228111"/>
                  <a:gd name="connsiteY9" fmla="*/ 185651 h 209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111" h="209384">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w="9509"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323400A0-84A7-CC80-EDEA-D610C950016C}"/>
                  </a:ext>
                </a:extLst>
              </p:cNvPr>
              <p:cNvSpPr/>
              <p:nvPr/>
            </p:nvSpPr>
            <p:spPr>
              <a:xfrm>
                <a:off x="2405863" y="3590497"/>
                <a:ext cx="176382" cy="341656"/>
              </a:xfrm>
              <a:custGeom>
                <a:avLst/>
                <a:gdLst>
                  <a:gd name="connsiteX0" fmla="*/ 174495 w 176382"/>
                  <a:gd name="connsiteY0" fmla="*/ 173607 h 341656"/>
                  <a:gd name="connsiteX1" fmla="*/ 127849 w 176382"/>
                  <a:gd name="connsiteY1" fmla="*/ 85094 h 341656"/>
                  <a:gd name="connsiteX2" fmla="*/ 48836 w 176382"/>
                  <a:gd name="connsiteY2" fmla="*/ 2292 h 341656"/>
                  <a:gd name="connsiteX3" fmla="*/ 33604 w 176382"/>
                  <a:gd name="connsiteY3" fmla="*/ 8955 h 341656"/>
                  <a:gd name="connsiteX4" fmla="*/ 18373 w 176382"/>
                  <a:gd name="connsiteY4" fmla="*/ 115550 h 341656"/>
                  <a:gd name="connsiteX5" fmla="*/ 286 w 176382"/>
                  <a:gd name="connsiteY5" fmla="*/ 202159 h 341656"/>
                  <a:gd name="connsiteX6" fmla="*/ 23133 w 176382"/>
                  <a:gd name="connsiteY6" fmla="*/ 272588 h 341656"/>
                  <a:gd name="connsiteX7" fmla="*/ 84059 w 176382"/>
                  <a:gd name="connsiteY7" fmla="*/ 339211 h 341656"/>
                  <a:gd name="connsiteX8" fmla="*/ 98338 w 176382"/>
                  <a:gd name="connsiteY8" fmla="*/ 336355 h 341656"/>
                  <a:gd name="connsiteX9" fmla="*/ 98338 w 176382"/>
                  <a:gd name="connsiteY9" fmla="*/ 336355 h 341656"/>
                  <a:gd name="connsiteX10" fmla="*/ 100242 w 176382"/>
                  <a:gd name="connsiteY10" fmla="*/ 334452 h 341656"/>
                  <a:gd name="connsiteX11" fmla="*/ 174495 w 176382"/>
                  <a:gd name="connsiteY11" fmla="*/ 173607 h 34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6382" h="341656">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w="9509"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170EFDC-98DF-2A81-B977-9E144E9E3890}"/>
                  </a:ext>
                </a:extLst>
              </p:cNvPr>
              <p:cNvSpPr/>
              <p:nvPr/>
            </p:nvSpPr>
            <p:spPr>
              <a:xfrm>
                <a:off x="2545612" y="3849754"/>
                <a:ext cx="173755" cy="240181"/>
              </a:xfrm>
              <a:custGeom>
                <a:avLst/>
                <a:gdLst>
                  <a:gd name="connsiteX0" fmla="*/ 163262 w 173755"/>
                  <a:gd name="connsiteY0" fmla="*/ 8573 h 240181"/>
                  <a:gd name="connsiteX1" fmla="*/ 149935 w 173755"/>
                  <a:gd name="connsiteY1" fmla="*/ 959 h 240181"/>
                  <a:gd name="connsiteX2" fmla="*/ 69969 w 173755"/>
                  <a:gd name="connsiteY2" fmla="*/ 38077 h 240181"/>
                  <a:gd name="connsiteX3" fmla="*/ 19515 w 173755"/>
                  <a:gd name="connsiteY3" fmla="*/ 76147 h 240181"/>
                  <a:gd name="connsiteX4" fmla="*/ 7140 w 173755"/>
                  <a:gd name="connsiteY4" fmla="*/ 131348 h 240181"/>
                  <a:gd name="connsiteX5" fmla="*/ 2380 w 173755"/>
                  <a:gd name="connsiteY5" fmla="*/ 188453 h 240181"/>
                  <a:gd name="connsiteX6" fmla="*/ 1428 w 173755"/>
                  <a:gd name="connsiteY6" fmla="*/ 190356 h 240181"/>
                  <a:gd name="connsiteX7" fmla="*/ 1428 w 173755"/>
                  <a:gd name="connsiteY7" fmla="*/ 205584 h 240181"/>
                  <a:gd name="connsiteX8" fmla="*/ 476 w 173755"/>
                  <a:gd name="connsiteY8" fmla="*/ 216054 h 240181"/>
                  <a:gd name="connsiteX9" fmla="*/ 14755 w 173755"/>
                  <a:gd name="connsiteY9" fmla="*/ 222716 h 240181"/>
                  <a:gd name="connsiteX10" fmla="*/ 54738 w 173755"/>
                  <a:gd name="connsiteY10" fmla="*/ 238896 h 240181"/>
                  <a:gd name="connsiteX11" fmla="*/ 135655 w 173755"/>
                  <a:gd name="connsiteY11" fmla="*/ 215102 h 240181"/>
                  <a:gd name="connsiteX12" fmla="*/ 163262 w 173755"/>
                  <a:gd name="connsiteY12" fmla="*/ 8573 h 240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755" h="240181">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w="9509" cap="flat">
                <a:noFill/>
                <a:prstDash val="solid"/>
                <a:miter/>
              </a:ln>
            </p:spPr>
            <p:txBody>
              <a:bodyPr rtlCol="0" anchor="ctr"/>
              <a:lstStyle/>
              <a:p>
                <a:endParaRPr lang="en-US"/>
              </a:p>
            </p:txBody>
          </p:sp>
        </p:grpSp>
        <p:grpSp>
          <p:nvGrpSpPr>
            <p:cNvPr id="19" name="Graphic 214">
              <a:extLst>
                <a:ext uri="{FF2B5EF4-FFF2-40B4-BE49-F238E27FC236}">
                  <a16:creationId xmlns:a16="http://schemas.microsoft.com/office/drawing/2014/main" id="{455DDED9-DE1C-0F0E-7598-EAA458897EF1}"/>
                </a:ext>
              </a:extLst>
            </p:cNvPr>
            <p:cNvGrpSpPr/>
            <p:nvPr/>
          </p:nvGrpSpPr>
          <p:grpSpPr>
            <a:xfrm>
              <a:off x="7602444" y="4993761"/>
              <a:ext cx="421973" cy="566288"/>
              <a:chOff x="2235747" y="3616583"/>
              <a:chExt cx="421973" cy="566288"/>
            </a:xfrm>
            <a:solidFill>
              <a:srgbClr val="231F20"/>
            </a:solidFill>
          </p:grpSpPr>
          <p:sp>
            <p:nvSpPr>
              <p:cNvPr id="20" name="Freeform 19">
                <a:extLst>
                  <a:ext uri="{FF2B5EF4-FFF2-40B4-BE49-F238E27FC236}">
                    <a16:creationId xmlns:a16="http://schemas.microsoft.com/office/drawing/2014/main" id="{491B6B0F-3C69-87E8-26B3-F3C52DC945F8}"/>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0B20DA3F-EB73-175A-E203-30D7D2798911}"/>
                  </a:ext>
                </a:extLst>
              </p:cNvPr>
              <p:cNvSpPr/>
              <p:nvPr/>
            </p:nvSpPr>
            <p:spPr>
              <a:xfrm>
                <a:off x="2235747" y="3616583"/>
                <a:ext cx="421973" cy="566288"/>
              </a:xfrm>
              <a:custGeom>
                <a:avLst/>
                <a:gdLst>
                  <a:gd name="connsiteX0" fmla="*/ 138035 w 421973"/>
                  <a:gd name="connsiteY0" fmla="*/ 460645 h 566288"/>
                  <a:gd name="connsiteX1" fmla="*/ 158026 w 421973"/>
                  <a:gd name="connsiteY1" fmla="*/ 465404 h 566288"/>
                  <a:gd name="connsiteX2" fmla="*/ 171354 w 421973"/>
                  <a:gd name="connsiteY2" fmla="*/ 486342 h 566288"/>
                  <a:gd name="connsiteX3" fmla="*/ 192297 w 421973"/>
                  <a:gd name="connsiteY3" fmla="*/ 517750 h 566288"/>
                  <a:gd name="connsiteX4" fmla="*/ 220856 w 421973"/>
                  <a:gd name="connsiteY4" fmla="*/ 565337 h 566288"/>
                  <a:gd name="connsiteX5" fmla="*/ 228472 w 421973"/>
                  <a:gd name="connsiteY5" fmla="*/ 565337 h 566288"/>
                  <a:gd name="connsiteX6" fmla="*/ 198009 w 421973"/>
                  <a:gd name="connsiteY6" fmla="*/ 515846 h 566288"/>
                  <a:gd name="connsiteX7" fmla="*/ 178018 w 421973"/>
                  <a:gd name="connsiteY7" fmla="*/ 484439 h 566288"/>
                  <a:gd name="connsiteX8" fmla="*/ 172306 w 421973"/>
                  <a:gd name="connsiteY8" fmla="*/ 475873 h 566288"/>
                  <a:gd name="connsiteX9" fmla="*/ 190393 w 421973"/>
                  <a:gd name="connsiteY9" fmla="*/ 489197 h 566288"/>
                  <a:gd name="connsiteX10" fmla="*/ 204673 w 421973"/>
                  <a:gd name="connsiteY10" fmla="*/ 506329 h 566288"/>
                  <a:gd name="connsiteX11" fmla="*/ 233232 w 421973"/>
                  <a:gd name="connsiteY11" fmla="*/ 533929 h 566288"/>
                  <a:gd name="connsiteX12" fmla="*/ 237992 w 421973"/>
                  <a:gd name="connsiteY12" fmla="*/ 535833 h 566288"/>
                  <a:gd name="connsiteX13" fmla="*/ 239896 w 421973"/>
                  <a:gd name="connsiteY13" fmla="*/ 531074 h 566288"/>
                  <a:gd name="connsiteX14" fmla="*/ 245607 w 421973"/>
                  <a:gd name="connsiteY14" fmla="*/ 439707 h 566288"/>
                  <a:gd name="connsiteX15" fmla="*/ 252271 w 421973"/>
                  <a:gd name="connsiteY15" fmla="*/ 441610 h 566288"/>
                  <a:gd name="connsiteX16" fmla="*/ 269407 w 421973"/>
                  <a:gd name="connsiteY16" fmla="*/ 430189 h 566288"/>
                  <a:gd name="connsiteX17" fmla="*/ 271310 w 421973"/>
                  <a:gd name="connsiteY17" fmla="*/ 378795 h 566288"/>
                  <a:gd name="connsiteX18" fmla="*/ 275118 w 421973"/>
                  <a:gd name="connsiteY18" fmla="*/ 320738 h 566288"/>
                  <a:gd name="connsiteX19" fmla="*/ 336996 w 421973"/>
                  <a:gd name="connsiteY19" fmla="*/ 284572 h 566288"/>
                  <a:gd name="connsiteX20" fmla="*/ 382690 w 421973"/>
                  <a:gd name="connsiteY20" fmla="*/ 264585 h 566288"/>
                  <a:gd name="connsiteX21" fmla="*/ 348420 w 421973"/>
                  <a:gd name="connsiteY21" fmla="*/ 319787 h 566288"/>
                  <a:gd name="connsiteX22" fmla="*/ 310341 w 421973"/>
                  <a:gd name="connsiteY22" fmla="*/ 384505 h 566288"/>
                  <a:gd name="connsiteX23" fmla="*/ 302725 w 421973"/>
                  <a:gd name="connsiteY23" fmla="*/ 410202 h 566288"/>
                  <a:gd name="connsiteX24" fmla="*/ 317957 w 421973"/>
                  <a:gd name="connsiteY24" fmla="*/ 388312 h 566288"/>
                  <a:gd name="connsiteX25" fmla="*/ 350324 w 421973"/>
                  <a:gd name="connsiteY25" fmla="*/ 354049 h 566288"/>
                  <a:gd name="connsiteX26" fmla="*/ 386498 w 421973"/>
                  <a:gd name="connsiteY26" fmla="*/ 315980 h 566288"/>
                  <a:gd name="connsiteX27" fmla="*/ 408394 w 421973"/>
                  <a:gd name="connsiteY27" fmla="*/ 263634 h 566288"/>
                  <a:gd name="connsiteX28" fmla="*/ 338900 w 421973"/>
                  <a:gd name="connsiteY28" fmla="*/ 432093 h 566288"/>
                  <a:gd name="connsiteX29" fmla="*/ 299869 w 421973"/>
                  <a:gd name="connsiteY29" fmla="*/ 440658 h 566288"/>
                  <a:gd name="connsiteX30" fmla="*/ 267502 w 421973"/>
                  <a:gd name="connsiteY30" fmla="*/ 449224 h 566288"/>
                  <a:gd name="connsiteX31" fmla="*/ 266551 w 421973"/>
                  <a:gd name="connsiteY31" fmla="*/ 507281 h 566288"/>
                  <a:gd name="connsiteX32" fmla="*/ 265599 w 421973"/>
                  <a:gd name="connsiteY32" fmla="*/ 566289 h 566288"/>
                  <a:gd name="connsiteX33" fmla="*/ 277022 w 421973"/>
                  <a:gd name="connsiteY33" fmla="*/ 566289 h 566288"/>
                  <a:gd name="connsiteX34" fmla="*/ 277022 w 421973"/>
                  <a:gd name="connsiteY34" fmla="*/ 506329 h 566288"/>
                  <a:gd name="connsiteX35" fmla="*/ 276070 w 421973"/>
                  <a:gd name="connsiteY35" fmla="*/ 455886 h 566288"/>
                  <a:gd name="connsiteX36" fmla="*/ 300821 w 421973"/>
                  <a:gd name="connsiteY36" fmla="*/ 450176 h 566288"/>
                  <a:gd name="connsiteX37" fmla="*/ 345564 w 421973"/>
                  <a:gd name="connsiteY37" fmla="*/ 439707 h 566288"/>
                  <a:gd name="connsiteX38" fmla="*/ 415057 w 421973"/>
                  <a:gd name="connsiteY38" fmla="*/ 245550 h 566288"/>
                  <a:gd name="connsiteX39" fmla="*/ 411249 w 421973"/>
                  <a:gd name="connsiteY39" fmla="*/ 232226 h 566288"/>
                  <a:gd name="connsiteX40" fmla="*/ 406490 w 421973"/>
                  <a:gd name="connsiteY40" fmla="*/ 245550 h 566288"/>
                  <a:gd name="connsiteX41" fmla="*/ 401730 w 421973"/>
                  <a:gd name="connsiteY41" fmla="*/ 260778 h 566288"/>
                  <a:gd name="connsiteX42" fmla="*/ 380787 w 421973"/>
                  <a:gd name="connsiteY42" fmla="*/ 311221 h 566288"/>
                  <a:gd name="connsiteX43" fmla="*/ 346516 w 421973"/>
                  <a:gd name="connsiteY43" fmla="*/ 347387 h 566288"/>
                  <a:gd name="connsiteX44" fmla="*/ 332236 w 421973"/>
                  <a:gd name="connsiteY44" fmla="*/ 360712 h 566288"/>
                  <a:gd name="connsiteX45" fmla="*/ 356987 w 421973"/>
                  <a:gd name="connsiteY45" fmla="*/ 325497 h 566288"/>
                  <a:gd name="connsiteX46" fmla="*/ 396018 w 421973"/>
                  <a:gd name="connsiteY46" fmla="*/ 253164 h 566288"/>
                  <a:gd name="connsiteX47" fmla="*/ 397922 w 421973"/>
                  <a:gd name="connsiteY47" fmla="*/ 239840 h 566288"/>
                  <a:gd name="connsiteX48" fmla="*/ 387450 w 421973"/>
                  <a:gd name="connsiteY48" fmla="*/ 248406 h 566288"/>
                  <a:gd name="connsiteX49" fmla="*/ 334140 w 421973"/>
                  <a:gd name="connsiteY49" fmla="*/ 275055 h 566288"/>
                  <a:gd name="connsiteX50" fmla="*/ 267502 w 421973"/>
                  <a:gd name="connsiteY50" fmla="*/ 314076 h 566288"/>
                  <a:gd name="connsiteX51" fmla="*/ 261791 w 421973"/>
                  <a:gd name="connsiteY51" fmla="*/ 378795 h 566288"/>
                  <a:gd name="connsiteX52" fmla="*/ 260839 w 421973"/>
                  <a:gd name="connsiteY52" fmla="*/ 423527 h 566288"/>
                  <a:gd name="connsiteX53" fmla="*/ 252271 w 421973"/>
                  <a:gd name="connsiteY53" fmla="*/ 431141 h 566288"/>
                  <a:gd name="connsiteX54" fmla="*/ 243703 w 421973"/>
                  <a:gd name="connsiteY54" fmla="*/ 424479 h 566288"/>
                  <a:gd name="connsiteX55" fmla="*/ 231328 w 421973"/>
                  <a:gd name="connsiteY55" fmla="*/ 358808 h 566288"/>
                  <a:gd name="connsiteX56" fmla="*/ 224664 w 421973"/>
                  <a:gd name="connsiteY56" fmla="*/ 325497 h 566288"/>
                  <a:gd name="connsiteX57" fmla="*/ 218000 w 421973"/>
                  <a:gd name="connsiteY57" fmla="*/ 294090 h 566288"/>
                  <a:gd name="connsiteX58" fmla="*/ 211337 w 421973"/>
                  <a:gd name="connsiteY58" fmla="*/ 260778 h 566288"/>
                  <a:gd name="connsiteX59" fmla="*/ 226568 w 421973"/>
                  <a:gd name="connsiteY59" fmla="*/ 259827 h 566288"/>
                  <a:gd name="connsiteX60" fmla="*/ 255127 w 421973"/>
                  <a:gd name="connsiteY60" fmla="*/ 224612 h 566288"/>
                  <a:gd name="connsiteX61" fmla="*/ 230376 w 421973"/>
                  <a:gd name="connsiteY61" fmla="*/ 80898 h 566288"/>
                  <a:gd name="connsiteX62" fmla="*/ 194201 w 421973"/>
                  <a:gd name="connsiteY62" fmla="*/ 50443 h 566288"/>
                  <a:gd name="connsiteX63" fmla="*/ 156122 w 421973"/>
                  <a:gd name="connsiteY63" fmla="*/ 17131 h 566288"/>
                  <a:gd name="connsiteX64" fmla="*/ 142795 w 421973"/>
                  <a:gd name="connsiteY64" fmla="*/ 0 h 566288"/>
                  <a:gd name="connsiteX65" fmla="*/ 147555 w 421973"/>
                  <a:gd name="connsiteY65" fmla="*/ 20938 h 566288"/>
                  <a:gd name="connsiteX66" fmla="*/ 138987 w 421973"/>
                  <a:gd name="connsiteY66" fmla="*/ 109451 h 566288"/>
                  <a:gd name="connsiteX67" fmla="*/ 127563 w 421973"/>
                  <a:gd name="connsiteY67" fmla="*/ 172266 h 566288"/>
                  <a:gd name="connsiteX68" fmla="*/ 160882 w 421973"/>
                  <a:gd name="connsiteY68" fmla="*/ 250309 h 566288"/>
                  <a:gd name="connsiteX69" fmla="*/ 174210 w 421973"/>
                  <a:gd name="connsiteY69" fmla="*/ 265537 h 566288"/>
                  <a:gd name="connsiteX70" fmla="*/ 203721 w 421973"/>
                  <a:gd name="connsiteY70" fmla="*/ 343580 h 566288"/>
                  <a:gd name="connsiteX71" fmla="*/ 222760 w 421973"/>
                  <a:gd name="connsiteY71" fmla="*/ 406395 h 566288"/>
                  <a:gd name="connsiteX72" fmla="*/ 224664 w 421973"/>
                  <a:gd name="connsiteY72" fmla="*/ 409251 h 566288"/>
                  <a:gd name="connsiteX73" fmla="*/ 234184 w 421973"/>
                  <a:gd name="connsiteY73" fmla="*/ 426382 h 566288"/>
                  <a:gd name="connsiteX74" fmla="*/ 232280 w 421973"/>
                  <a:gd name="connsiteY74" fmla="*/ 519653 h 566288"/>
                  <a:gd name="connsiteX75" fmla="*/ 212289 w 421973"/>
                  <a:gd name="connsiteY75" fmla="*/ 497763 h 566288"/>
                  <a:gd name="connsiteX76" fmla="*/ 197057 w 421973"/>
                  <a:gd name="connsiteY76" fmla="*/ 478728 h 566288"/>
                  <a:gd name="connsiteX77" fmla="*/ 162786 w 421973"/>
                  <a:gd name="connsiteY77" fmla="*/ 457790 h 566288"/>
                  <a:gd name="connsiteX78" fmla="*/ 120900 w 421973"/>
                  <a:gd name="connsiteY78" fmla="*/ 406395 h 566288"/>
                  <a:gd name="connsiteX79" fmla="*/ 164690 w 421973"/>
                  <a:gd name="connsiteY79" fmla="*/ 439707 h 566288"/>
                  <a:gd name="connsiteX80" fmla="*/ 179922 w 421973"/>
                  <a:gd name="connsiteY80" fmla="*/ 452079 h 566288"/>
                  <a:gd name="connsiteX81" fmla="*/ 194201 w 421973"/>
                  <a:gd name="connsiteY81" fmla="*/ 463500 h 566288"/>
                  <a:gd name="connsiteX82" fmla="*/ 187537 w 421973"/>
                  <a:gd name="connsiteY82" fmla="*/ 446369 h 566288"/>
                  <a:gd name="connsiteX83" fmla="*/ 178018 w 421973"/>
                  <a:gd name="connsiteY83" fmla="*/ 413058 h 566288"/>
                  <a:gd name="connsiteX84" fmla="*/ 128515 w 421973"/>
                  <a:gd name="connsiteY84" fmla="*/ 335966 h 566288"/>
                  <a:gd name="connsiteX85" fmla="*/ 64734 w 421973"/>
                  <a:gd name="connsiteY85" fmla="*/ 317883 h 566288"/>
                  <a:gd name="connsiteX86" fmla="*/ 7616 w 421973"/>
                  <a:gd name="connsiteY86" fmla="*/ 303607 h 566288"/>
                  <a:gd name="connsiteX87" fmla="*/ 0 w 421973"/>
                  <a:gd name="connsiteY87" fmla="*/ 299800 h 566288"/>
                  <a:gd name="connsiteX88" fmla="*/ 952 w 421973"/>
                  <a:gd name="connsiteY88" fmla="*/ 308366 h 566288"/>
                  <a:gd name="connsiteX89" fmla="*/ 138035 w 421973"/>
                  <a:gd name="connsiteY89" fmla="*/ 460645 h 566288"/>
                  <a:gd name="connsiteX90" fmla="*/ 214192 w 421973"/>
                  <a:gd name="connsiteY90" fmla="*/ 342628 h 566288"/>
                  <a:gd name="connsiteX91" fmla="*/ 182778 w 421973"/>
                  <a:gd name="connsiteY91" fmla="*/ 259827 h 566288"/>
                  <a:gd name="connsiteX92" fmla="*/ 169450 w 421973"/>
                  <a:gd name="connsiteY92" fmla="*/ 244599 h 566288"/>
                  <a:gd name="connsiteX93" fmla="*/ 138987 w 421973"/>
                  <a:gd name="connsiteY93" fmla="*/ 173218 h 566288"/>
                  <a:gd name="connsiteX94" fmla="*/ 149459 w 421973"/>
                  <a:gd name="connsiteY94" fmla="*/ 112306 h 566288"/>
                  <a:gd name="connsiteX95" fmla="*/ 159930 w 421973"/>
                  <a:gd name="connsiteY95" fmla="*/ 36166 h 566288"/>
                  <a:gd name="connsiteX96" fmla="*/ 189441 w 421973"/>
                  <a:gd name="connsiteY96" fmla="*/ 57105 h 566288"/>
                  <a:gd name="connsiteX97" fmla="*/ 223712 w 421973"/>
                  <a:gd name="connsiteY97" fmla="*/ 85657 h 566288"/>
                  <a:gd name="connsiteX98" fmla="*/ 246559 w 421973"/>
                  <a:gd name="connsiteY98" fmla="*/ 219853 h 566288"/>
                  <a:gd name="connsiteX99" fmla="*/ 224664 w 421973"/>
                  <a:gd name="connsiteY99" fmla="*/ 249357 h 566288"/>
                  <a:gd name="connsiteX100" fmla="*/ 210384 w 421973"/>
                  <a:gd name="connsiteY100" fmla="*/ 249357 h 566288"/>
                  <a:gd name="connsiteX101" fmla="*/ 201817 w 421973"/>
                  <a:gd name="connsiteY101" fmla="*/ 166555 h 566288"/>
                  <a:gd name="connsiteX102" fmla="*/ 208481 w 421973"/>
                  <a:gd name="connsiteY102" fmla="*/ 122775 h 566288"/>
                  <a:gd name="connsiteX103" fmla="*/ 205625 w 421973"/>
                  <a:gd name="connsiteY103" fmla="*/ 107547 h 566288"/>
                  <a:gd name="connsiteX104" fmla="*/ 199913 w 421973"/>
                  <a:gd name="connsiteY104" fmla="*/ 122775 h 566288"/>
                  <a:gd name="connsiteX105" fmla="*/ 192297 w 421973"/>
                  <a:gd name="connsiteY105" fmla="*/ 165604 h 566288"/>
                  <a:gd name="connsiteX106" fmla="*/ 189441 w 421973"/>
                  <a:gd name="connsiteY106" fmla="*/ 173218 h 566288"/>
                  <a:gd name="connsiteX107" fmla="*/ 196105 w 421973"/>
                  <a:gd name="connsiteY107" fmla="*/ 254116 h 566288"/>
                  <a:gd name="connsiteX108" fmla="*/ 201817 w 421973"/>
                  <a:gd name="connsiteY108" fmla="*/ 257923 h 566288"/>
                  <a:gd name="connsiteX109" fmla="*/ 209433 w 421973"/>
                  <a:gd name="connsiteY109" fmla="*/ 296945 h 566288"/>
                  <a:gd name="connsiteX110" fmla="*/ 216096 w 421973"/>
                  <a:gd name="connsiteY110" fmla="*/ 327401 h 566288"/>
                  <a:gd name="connsiteX111" fmla="*/ 222760 w 421973"/>
                  <a:gd name="connsiteY111" fmla="*/ 360712 h 566288"/>
                  <a:gd name="connsiteX112" fmla="*/ 230376 w 421973"/>
                  <a:gd name="connsiteY112" fmla="*/ 399733 h 566288"/>
                  <a:gd name="connsiteX113" fmla="*/ 214192 w 421973"/>
                  <a:gd name="connsiteY113" fmla="*/ 342628 h 566288"/>
                  <a:gd name="connsiteX114" fmla="*/ 199913 w 421973"/>
                  <a:gd name="connsiteY114" fmla="*/ 244599 h 566288"/>
                  <a:gd name="connsiteX115" fmla="*/ 193249 w 421973"/>
                  <a:gd name="connsiteY115" fmla="*/ 192253 h 566288"/>
                  <a:gd name="connsiteX116" fmla="*/ 199913 w 421973"/>
                  <a:gd name="connsiteY116" fmla="*/ 244599 h 566288"/>
                  <a:gd name="connsiteX117" fmla="*/ 64734 w 421973"/>
                  <a:gd name="connsiteY117" fmla="*/ 329304 h 566288"/>
                  <a:gd name="connsiteX118" fmla="*/ 124708 w 421973"/>
                  <a:gd name="connsiteY118" fmla="*/ 345484 h 566288"/>
                  <a:gd name="connsiteX119" fmla="*/ 169450 w 421973"/>
                  <a:gd name="connsiteY119" fmla="*/ 416865 h 566288"/>
                  <a:gd name="connsiteX120" fmla="*/ 174210 w 421973"/>
                  <a:gd name="connsiteY120" fmla="*/ 435900 h 566288"/>
                  <a:gd name="connsiteX121" fmla="*/ 172306 w 421973"/>
                  <a:gd name="connsiteY121" fmla="*/ 433996 h 566288"/>
                  <a:gd name="connsiteX122" fmla="*/ 76157 w 421973"/>
                  <a:gd name="connsiteY122" fmla="*/ 375939 h 566288"/>
                  <a:gd name="connsiteX123" fmla="*/ 73301 w 421973"/>
                  <a:gd name="connsiteY123" fmla="*/ 384505 h 566288"/>
                  <a:gd name="connsiteX124" fmla="*/ 150411 w 421973"/>
                  <a:gd name="connsiteY124" fmla="*/ 454935 h 566288"/>
                  <a:gd name="connsiteX125" fmla="*/ 139939 w 421973"/>
                  <a:gd name="connsiteY125" fmla="*/ 453031 h 566288"/>
                  <a:gd name="connsiteX126" fmla="*/ 13327 w 421973"/>
                  <a:gd name="connsiteY126" fmla="*/ 316931 h 566288"/>
                  <a:gd name="connsiteX127" fmla="*/ 64734 w 421973"/>
                  <a:gd name="connsiteY127" fmla="*/ 329304 h 56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21973" h="566288">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w="950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
          <p:cNvSpPr txBox="1">
            <a:spLocks noGrp="1"/>
          </p:cNvSpPr>
          <p:nvPr>
            <p:ph type="body" idx="1"/>
          </p:nvPr>
        </p:nvSpPr>
        <p:spPr>
          <a:xfrm>
            <a:off x="645535" y="1438187"/>
            <a:ext cx="10900928" cy="3849918"/>
          </a:xfrm>
          <a:prstGeom prst="rect">
            <a:avLst/>
          </a:prstGeom>
          <a:noFill/>
          <a:ln>
            <a:noFill/>
          </a:ln>
        </p:spPr>
        <p:txBody>
          <a:bodyPr spcFirstLastPara="1" wrap="square" lIns="91425" tIns="45700" rIns="91425" bIns="45700" anchor="t" anchorCtr="0">
            <a:noAutofit/>
          </a:bodyPr>
          <a:lstStyle/>
          <a:p>
            <a:r>
              <a:rPr lang="de-DE" dirty="0"/>
              <a:t>Das EU-DARE-Projekt zielt darauf ab, einen äußerst nützlichen Schulungskurs zu entwickeln, der die Bedürfnisse von Kleinbauern in ländlichen Gebieten Europas anspricht, insbesondere durch:</a:t>
            </a:r>
          </a:p>
          <a:p>
            <a:pPr marL="685800" indent="-457200">
              <a:buFont typeface="+mj-lt"/>
              <a:buAutoNum type="arabicPeriod"/>
            </a:pPr>
            <a:r>
              <a:rPr lang="de-DE" dirty="0"/>
              <a:t>Erklärung, was Agroökologie ist und welche Rolle sie beim Klimawandel, bei der Erhöhung der Resilienz und der Steigerung der Bodenproduktivität spielt;</a:t>
            </a:r>
          </a:p>
          <a:p>
            <a:pPr marL="685800" indent="-457200">
              <a:buFont typeface="+mj-lt"/>
              <a:buAutoNum type="arabicPeriod"/>
            </a:pPr>
            <a:r>
              <a:rPr lang="de-DE" dirty="0"/>
              <a:t>Veranschaulichung des Wertes, Kleinbauern als Grundlage für Verbesserungen in der landwirtschaftlichen Leistung zu nutzen;</a:t>
            </a:r>
          </a:p>
          <a:p>
            <a:pPr marL="685800" indent="-457200">
              <a:buFont typeface="+mj-lt"/>
              <a:buAutoNum type="arabicPeriod"/>
            </a:pPr>
            <a:r>
              <a:rPr lang="de-DE" dirty="0"/>
              <a:t>Motivation von Bildungseinrichtungen mit praktischen Anleitungen, wie man 'nachhaltige und regenerative Landwirtschaftssysteme' in ihre Organisationen einführen kann.</a:t>
            </a:r>
          </a:p>
          <a:p>
            <a:pPr marL="0" lvl="0" indent="0" algn="l" rtl="0">
              <a:lnSpc>
                <a:spcPct val="90000"/>
              </a:lnSpc>
              <a:spcBef>
                <a:spcPts val="600"/>
              </a:spcBef>
              <a:spcAft>
                <a:spcPts val="0"/>
              </a:spcAft>
              <a:buClr>
                <a:srgbClr val="000000"/>
              </a:buClr>
              <a:buSzPts val="900"/>
              <a:buNone/>
            </a:pPr>
            <a:endParaRPr sz="900" dirty="0"/>
          </a:p>
          <a:p>
            <a:pPr marL="0" lvl="0" indent="0" algn="ctr" rtl="0">
              <a:lnSpc>
                <a:spcPct val="90000"/>
              </a:lnSpc>
              <a:spcBef>
                <a:spcPts val="600"/>
              </a:spcBef>
              <a:spcAft>
                <a:spcPts val="0"/>
              </a:spcAft>
              <a:buClr>
                <a:srgbClr val="75A949"/>
              </a:buClr>
              <a:buSzPts val="2400"/>
              <a:buNone/>
            </a:pPr>
            <a:r>
              <a:rPr lang="de-DE" b="1" dirty="0">
                <a:solidFill>
                  <a:srgbClr val="75A949"/>
                </a:solidFill>
              </a:rPr>
              <a:t>Bevor wir jedoch beginnen, möchten wir, dass Sie über all das nachdenken, was Sie derzeit über AGROEKOLOGIE wissen und verstehen!</a:t>
            </a:r>
          </a:p>
        </p:txBody>
      </p:sp>
      <p:sp>
        <p:nvSpPr>
          <p:cNvPr id="216" name="Google Shape;216;p3"/>
          <p:cNvSpPr txBox="1">
            <a:spLocks noGrp="1"/>
          </p:cNvSpPr>
          <p:nvPr>
            <p:ph type="body" idx="2"/>
          </p:nvPr>
        </p:nvSpPr>
        <p:spPr>
          <a:xfrm>
            <a:off x="798381" y="761603"/>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endParaRPr/>
          </a:p>
          <a:p>
            <a:pPr marL="0" lvl="0" indent="0" algn="l" rtl="0">
              <a:lnSpc>
                <a:spcPct val="90000"/>
              </a:lnSpc>
              <a:spcBef>
                <a:spcPts val="1000"/>
              </a:spcBef>
              <a:spcAft>
                <a:spcPts val="0"/>
              </a:spcAft>
              <a:buClr>
                <a:srgbClr val="8DC641"/>
              </a:buClr>
              <a:buSzPts val="3600"/>
              <a:buNone/>
            </a:pPr>
            <a:endParaRPr/>
          </a:p>
        </p:txBody>
      </p:sp>
      <p:grpSp>
        <p:nvGrpSpPr>
          <p:cNvPr id="217" name="Google Shape;217;p3"/>
          <p:cNvGrpSpPr/>
          <p:nvPr/>
        </p:nvGrpSpPr>
        <p:grpSpPr>
          <a:xfrm rot="3730759">
            <a:off x="10590024" y="380632"/>
            <a:ext cx="949887" cy="1163493"/>
            <a:chOff x="7602444" y="4967675"/>
            <a:chExt cx="483620" cy="592374"/>
          </a:xfrm>
        </p:grpSpPr>
        <p:grpSp>
          <p:nvGrpSpPr>
            <p:cNvPr id="218" name="Google Shape;218;p3"/>
            <p:cNvGrpSpPr/>
            <p:nvPr/>
          </p:nvGrpSpPr>
          <p:grpSpPr>
            <a:xfrm>
              <a:off x="7618661" y="4967675"/>
              <a:ext cx="467403" cy="507609"/>
              <a:chOff x="2251964" y="3590497"/>
              <a:chExt cx="467403" cy="507609"/>
            </a:xfrm>
          </p:grpSpPr>
          <p:sp>
            <p:nvSpPr>
              <p:cNvPr id="219" name="Google Shape;219;p3"/>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0" name="Google Shape;220;p3"/>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1" name="Google Shape;221;p3"/>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22" name="Google Shape;222;p3"/>
            <p:cNvGrpSpPr/>
            <p:nvPr/>
          </p:nvGrpSpPr>
          <p:grpSpPr>
            <a:xfrm>
              <a:off x="7602444" y="4993761"/>
              <a:ext cx="421973" cy="566288"/>
              <a:chOff x="2235747" y="3616583"/>
              <a:chExt cx="421973" cy="566288"/>
            </a:xfrm>
          </p:grpSpPr>
          <p:sp>
            <p:nvSpPr>
              <p:cNvPr id="223" name="Google Shape;223;p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4" name="Google Shape;224;p3"/>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4"/>
          <p:cNvSpPr txBox="1">
            <a:spLocks noGrp="1"/>
          </p:cNvSpPr>
          <p:nvPr>
            <p:ph type="body" idx="1"/>
          </p:nvPr>
        </p:nvSpPr>
        <p:spPr>
          <a:xfrm>
            <a:off x="5862882" y="1337990"/>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01</a:t>
            </a:r>
            <a:endParaRPr/>
          </a:p>
        </p:txBody>
      </p:sp>
      <p:sp>
        <p:nvSpPr>
          <p:cNvPr id="231" name="Google Shape;231;p4"/>
          <p:cNvSpPr txBox="1">
            <a:spLocks noGrp="1"/>
          </p:cNvSpPr>
          <p:nvPr>
            <p:ph type="body" idx="2"/>
          </p:nvPr>
        </p:nvSpPr>
        <p:spPr>
          <a:xfrm>
            <a:off x="6698179" y="1337990"/>
            <a:ext cx="4465067" cy="689519"/>
          </a:xfrm>
          <a:prstGeom prst="rect">
            <a:avLst/>
          </a:prstGeom>
          <a:noFill/>
          <a:ln>
            <a:noFill/>
          </a:ln>
        </p:spPr>
        <p:txBody>
          <a:bodyPr spcFirstLastPara="1" wrap="square" lIns="91425" tIns="45700" rIns="91425" bIns="45700" anchor="ctr" anchorCtr="0">
            <a:noAutofit/>
          </a:bodyPr>
          <a:lstStyle/>
          <a:p>
            <a:pPr marL="0" lvl="0" indent="0">
              <a:spcBef>
                <a:spcPts val="0"/>
              </a:spcBef>
            </a:pPr>
            <a:r>
              <a:rPr lang="en-GB" b="1" dirty="0">
                <a:latin typeface="Calibri" panose="020F0502020204030204" pitchFamily="34" charset="0"/>
                <a:ea typeface="Calibri" panose="020F0502020204030204" pitchFamily="34" charset="0"/>
                <a:cs typeface="Calibri" panose="020F0502020204030204" pitchFamily="34" charset="0"/>
              </a:rPr>
              <a:t>Was </a:t>
            </a:r>
            <a:r>
              <a:rPr lang="en-GB" b="1" dirty="0" err="1">
                <a:latin typeface="Calibri" panose="020F0502020204030204" pitchFamily="34" charset="0"/>
                <a:ea typeface="Calibri" panose="020F0502020204030204" pitchFamily="34" charset="0"/>
                <a:cs typeface="Calibri" panose="020F0502020204030204" pitchFamily="34" charset="0"/>
              </a:rPr>
              <a:t>ist</a:t>
            </a:r>
            <a:r>
              <a:rPr lang="en-GB" b="1" dirty="0">
                <a:latin typeface="Calibri" panose="020F0502020204030204" pitchFamily="34" charset="0"/>
                <a:ea typeface="Calibri" panose="020F0502020204030204" pitchFamily="34" charset="0"/>
                <a:cs typeface="Calibri" panose="020F0502020204030204" pitchFamily="34" charset="0"/>
              </a:rPr>
              <a:t> </a:t>
            </a:r>
            <a:r>
              <a:rPr lang="en-GB" b="1" dirty="0" err="1">
                <a:latin typeface="Calibri" panose="020F0502020204030204" pitchFamily="34" charset="0"/>
                <a:ea typeface="Calibri" panose="020F0502020204030204" pitchFamily="34" charset="0"/>
                <a:cs typeface="Calibri" panose="020F0502020204030204" pitchFamily="34" charset="0"/>
              </a:rPr>
              <a:t>Agroökologie</a:t>
            </a:r>
            <a:endParaRPr lang="en-GB" b="1" dirty="0">
              <a:latin typeface="Calibri" panose="020F0502020204030204" pitchFamily="34" charset="0"/>
              <a:ea typeface="Calibri" panose="020F0502020204030204" pitchFamily="34" charset="0"/>
              <a:cs typeface="Calibri" panose="020F0502020204030204" pitchFamily="34" charset="0"/>
            </a:endParaRPr>
          </a:p>
        </p:txBody>
      </p:sp>
      <p:sp>
        <p:nvSpPr>
          <p:cNvPr id="232" name="Google Shape;232;p4"/>
          <p:cNvSpPr txBox="1">
            <a:spLocks noGrp="1"/>
          </p:cNvSpPr>
          <p:nvPr>
            <p:ph type="body" idx="3"/>
          </p:nvPr>
        </p:nvSpPr>
        <p:spPr>
          <a:xfrm>
            <a:off x="1028754" y="1194452"/>
            <a:ext cx="4593363" cy="398271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de-DE" dirty="0"/>
              <a:t>In diesem Modul führen wir Sie in die Welt der AGROEKOLOGIE ein und deren Relevanz für Nachhaltigkeit und </a:t>
            </a:r>
            <a:r>
              <a:rPr lang="de-DE" dirty="0" err="1"/>
              <a:t>Klimaschutz.Nachdem</a:t>
            </a:r>
            <a:r>
              <a:rPr lang="de-DE" dirty="0"/>
              <a:t> wir erklärt haben, was Agroökologie ist, behandeln wir ihren historischen Kontext. Am Ende dieses Moduls werden Sie die Vorteile der Agroökologie verstehen und Ihre Rolle bei der Gestaltung einer widerstandsfähigeren und nachhaltigeren Zukunft erkenne.</a:t>
            </a:r>
            <a:endParaRPr dirty="0"/>
          </a:p>
        </p:txBody>
      </p:sp>
      <p:sp>
        <p:nvSpPr>
          <p:cNvPr id="233" name="Google Shape;233;p4"/>
          <p:cNvSpPr txBox="1">
            <a:spLocks noGrp="1"/>
          </p:cNvSpPr>
          <p:nvPr>
            <p:ph type="body" idx="4"/>
          </p:nvPr>
        </p:nvSpPr>
        <p:spPr>
          <a:xfrm>
            <a:off x="5884585" y="2252978"/>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02</a:t>
            </a:r>
            <a:endParaRPr/>
          </a:p>
        </p:txBody>
      </p:sp>
      <p:sp>
        <p:nvSpPr>
          <p:cNvPr id="234" name="Google Shape;234;p4"/>
          <p:cNvSpPr txBox="1">
            <a:spLocks noGrp="1"/>
          </p:cNvSpPr>
          <p:nvPr>
            <p:ph type="body" idx="5"/>
          </p:nvPr>
        </p:nvSpPr>
        <p:spPr>
          <a:xfrm>
            <a:off x="6719882" y="2252978"/>
            <a:ext cx="4908686" cy="689519"/>
          </a:xfrm>
          <a:prstGeom prst="rect">
            <a:avLst/>
          </a:prstGeom>
          <a:noFill/>
          <a:ln>
            <a:noFill/>
          </a:ln>
        </p:spPr>
        <p:txBody>
          <a:bodyPr spcFirstLastPara="1" wrap="square" lIns="91425" tIns="45700" rIns="91425" bIns="45700" anchor="ctr" anchorCtr="0">
            <a:noAutofit/>
          </a:bodyPr>
          <a:lstStyle/>
          <a:p>
            <a:pPr marL="0" indent="0">
              <a:spcBef>
                <a:spcPts val="0"/>
              </a:spcBef>
            </a:pPr>
            <a:r>
              <a:rPr lang="en-GB" b="1" dirty="0" err="1">
                <a:latin typeface="Calibri" panose="020F0502020204030204" pitchFamily="34" charset="0"/>
                <a:ea typeface="Calibri" panose="020F0502020204030204" pitchFamily="34" charset="0"/>
                <a:cs typeface="Calibri" panose="020F0502020204030204" pitchFamily="34" charset="0"/>
              </a:rPr>
              <a:t>Historischer</a:t>
            </a:r>
            <a:r>
              <a:rPr lang="en-GB" b="1" dirty="0">
                <a:latin typeface="Calibri" panose="020F0502020204030204" pitchFamily="34" charset="0"/>
                <a:ea typeface="Calibri" panose="020F0502020204030204" pitchFamily="34" charset="0"/>
                <a:cs typeface="Calibri" panose="020F0502020204030204" pitchFamily="34" charset="0"/>
              </a:rPr>
              <a:t> </a:t>
            </a:r>
            <a:r>
              <a:rPr lang="en-GB" b="1" dirty="0" err="1">
                <a:latin typeface="Calibri" panose="020F0502020204030204" pitchFamily="34" charset="0"/>
                <a:ea typeface="Calibri" panose="020F0502020204030204" pitchFamily="34" charset="0"/>
                <a:cs typeface="Calibri" panose="020F0502020204030204" pitchFamily="34" charset="0"/>
              </a:rPr>
              <a:t>Kontext</a:t>
            </a:r>
            <a:r>
              <a:rPr lang="en-GB" b="1" dirty="0">
                <a:latin typeface="Calibri" panose="020F0502020204030204" pitchFamily="34" charset="0"/>
                <a:ea typeface="Calibri" panose="020F0502020204030204" pitchFamily="34" charset="0"/>
                <a:cs typeface="Calibri" panose="020F0502020204030204" pitchFamily="34" charset="0"/>
              </a:rPr>
              <a:t> und </a:t>
            </a:r>
            <a:r>
              <a:rPr lang="en-GB" b="1" dirty="0" err="1">
                <a:latin typeface="Calibri" panose="020F0502020204030204" pitchFamily="34" charset="0"/>
                <a:ea typeface="Calibri" panose="020F0502020204030204" pitchFamily="34" charset="0"/>
                <a:cs typeface="Calibri" panose="020F0502020204030204" pitchFamily="34" charset="0"/>
              </a:rPr>
              <a:t>Entwicklung</a:t>
            </a:r>
            <a:endParaRPr lang="en-GB" b="1" dirty="0">
              <a:latin typeface="Calibri" panose="020F0502020204030204" pitchFamily="34" charset="0"/>
              <a:ea typeface="Calibri" panose="020F0502020204030204" pitchFamily="34" charset="0"/>
              <a:cs typeface="Calibri" panose="020F0502020204030204" pitchFamily="34" charset="0"/>
            </a:endParaRPr>
          </a:p>
        </p:txBody>
      </p:sp>
      <p:sp>
        <p:nvSpPr>
          <p:cNvPr id="235" name="Google Shape;235;p4"/>
          <p:cNvSpPr txBox="1">
            <a:spLocks noGrp="1"/>
          </p:cNvSpPr>
          <p:nvPr>
            <p:ph type="body" idx="6"/>
          </p:nvPr>
        </p:nvSpPr>
        <p:spPr>
          <a:xfrm>
            <a:off x="5891164" y="3167965"/>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03</a:t>
            </a:r>
            <a:endParaRPr/>
          </a:p>
        </p:txBody>
      </p:sp>
      <p:sp>
        <p:nvSpPr>
          <p:cNvPr id="236" name="Google Shape;236;p4"/>
          <p:cNvSpPr txBox="1">
            <a:spLocks noGrp="1"/>
          </p:cNvSpPr>
          <p:nvPr>
            <p:ph type="body" idx="7"/>
          </p:nvPr>
        </p:nvSpPr>
        <p:spPr>
          <a:xfrm>
            <a:off x="6698179" y="3167964"/>
            <a:ext cx="4465067" cy="689519"/>
          </a:xfrm>
          <a:prstGeom prst="rect">
            <a:avLst/>
          </a:prstGeom>
          <a:noFill/>
          <a:ln>
            <a:noFill/>
          </a:ln>
        </p:spPr>
        <p:txBody>
          <a:bodyPr spcFirstLastPara="1" wrap="square" lIns="91425" tIns="45700" rIns="91425" bIns="45700" anchor="ctr" anchorCtr="0">
            <a:noAutofit/>
          </a:bodyPr>
          <a:lstStyle/>
          <a:p>
            <a:pPr marL="0" indent="0">
              <a:spcBef>
                <a:spcPts val="0"/>
              </a:spcBef>
            </a:pPr>
            <a:r>
              <a:rPr lang="en-GB" b="1" dirty="0" err="1">
                <a:latin typeface="Calibri" panose="020F0502020204030204" pitchFamily="34" charset="0"/>
                <a:ea typeface="Calibri" panose="020F0502020204030204" pitchFamily="34" charset="0"/>
                <a:cs typeface="Calibri" panose="020F0502020204030204" pitchFamily="34" charset="0"/>
              </a:rPr>
              <a:t>Vorteile</a:t>
            </a:r>
            <a:r>
              <a:rPr lang="en-GB" b="1" dirty="0">
                <a:latin typeface="Calibri" panose="020F0502020204030204" pitchFamily="34" charset="0"/>
                <a:ea typeface="Calibri" panose="020F0502020204030204" pitchFamily="34" charset="0"/>
                <a:cs typeface="Calibri" panose="020F0502020204030204" pitchFamily="34" charset="0"/>
              </a:rPr>
              <a:t> der </a:t>
            </a:r>
            <a:r>
              <a:rPr lang="en-GB" b="1" dirty="0" err="1">
                <a:latin typeface="Calibri" panose="020F0502020204030204" pitchFamily="34" charset="0"/>
                <a:ea typeface="Calibri" panose="020F0502020204030204" pitchFamily="34" charset="0"/>
                <a:cs typeface="Calibri" panose="020F0502020204030204" pitchFamily="34" charset="0"/>
              </a:rPr>
              <a:t>Agroökologie</a:t>
            </a:r>
            <a:endParaRPr lang="en-US" b="1" dirty="0">
              <a:latin typeface="Calibri" panose="020F0502020204030204" pitchFamily="34" charset="0"/>
              <a:ea typeface="Calibri" panose="020F0502020204030204" pitchFamily="34" charset="0"/>
              <a:cs typeface="Calibri" panose="020F0502020204030204" pitchFamily="34" charset="0"/>
            </a:endParaRPr>
          </a:p>
        </p:txBody>
      </p:sp>
      <p:sp>
        <p:nvSpPr>
          <p:cNvPr id="237" name="Google Shape;237;p4"/>
          <p:cNvSpPr txBox="1">
            <a:spLocks noGrp="1"/>
          </p:cNvSpPr>
          <p:nvPr>
            <p:ph type="body" idx="8"/>
          </p:nvPr>
        </p:nvSpPr>
        <p:spPr>
          <a:xfrm>
            <a:off x="5912867" y="4082953"/>
            <a:ext cx="700387" cy="68951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8DC641"/>
              </a:buClr>
              <a:buSzPts val="3200"/>
              <a:buNone/>
            </a:pPr>
            <a:r>
              <a:rPr lang="en-US"/>
              <a:t>04</a:t>
            </a:r>
            <a:endParaRPr/>
          </a:p>
        </p:txBody>
      </p:sp>
      <p:sp>
        <p:nvSpPr>
          <p:cNvPr id="238" name="Google Shape;238;p4"/>
          <p:cNvSpPr txBox="1">
            <a:spLocks noGrp="1"/>
          </p:cNvSpPr>
          <p:nvPr>
            <p:ph type="body" idx="9"/>
          </p:nvPr>
        </p:nvSpPr>
        <p:spPr>
          <a:xfrm>
            <a:off x="6748164" y="4082953"/>
            <a:ext cx="4465067" cy="689519"/>
          </a:xfrm>
          <a:prstGeom prst="rect">
            <a:avLst/>
          </a:prstGeom>
          <a:noFill/>
          <a:ln>
            <a:noFill/>
          </a:ln>
        </p:spPr>
        <p:txBody>
          <a:bodyPr spcFirstLastPara="1" wrap="square" lIns="91425" tIns="45700" rIns="91425" bIns="45700" anchor="ctr" anchorCtr="0">
            <a:noAutofit/>
          </a:bodyPr>
          <a:lstStyle/>
          <a:p>
            <a:pPr marL="0" indent="0">
              <a:spcBef>
                <a:spcPts val="0"/>
              </a:spcBef>
            </a:pPr>
            <a:r>
              <a:rPr lang="en-US" b="1" i="0" dirty="0">
                <a:latin typeface="Calibri" panose="020F0502020204030204" pitchFamily="34" charset="0"/>
                <a:ea typeface="Calibri" panose="020F0502020204030204" pitchFamily="34" charset="0"/>
                <a:cs typeface="Calibri" panose="020F0502020204030204" pitchFamily="34" charset="0"/>
                <a:sym typeface="Arial"/>
              </a:rPr>
              <a:t>Rolle der </a:t>
            </a:r>
            <a:r>
              <a:rPr lang="en-US" b="1" i="0" dirty="0" err="1">
                <a:latin typeface="Calibri" panose="020F0502020204030204" pitchFamily="34" charset="0"/>
                <a:ea typeface="Calibri" panose="020F0502020204030204" pitchFamily="34" charset="0"/>
                <a:cs typeface="Calibri" panose="020F0502020204030204" pitchFamily="34" charset="0"/>
                <a:sym typeface="Arial"/>
              </a:rPr>
              <a:t>Kleinbauern</a:t>
            </a:r>
            <a:endParaRPr lang="en-US" dirty="0">
              <a:latin typeface="Calibri" panose="020F0502020204030204" pitchFamily="34" charset="0"/>
              <a:ea typeface="Calibri" panose="020F0502020204030204" pitchFamily="34" charset="0"/>
              <a:cs typeface="Calibri" panose="020F0502020204030204" pitchFamily="34" charset="0"/>
            </a:endParaRPr>
          </a:p>
        </p:txBody>
      </p:sp>
      <p:sp>
        <p:nvSpPr>
          <p:cNvPr id="241" name="Google Shape;241;p4"/>
          <p:cNvSpPr txBox="1">
            <a:spLocks noGrp="1"/>
          </p:cNvSpPr>
          <p:nvPr>
            <p:ph type="body" idx="15"/>
          </p:nvPr>
        </p:nvSpPr>
        <p:spPr>
          <a:xfrm>
            <a:off x="107775" y="330419"/>
            <a:ext cx="6483776" cy="720752"/>
          </a:xfrm>
          <a:prstGeom prst="rect">
            <a:avLst/>
          </a:prstGeom>
          <a:noFill/>
          <a:ln>
            <a:noFill/>
          </a:ln>
        </p:spPr>
        <p:txBody>
          <a:bodyPr spcFirstLastPara="1" wrap="square" lIns="91425" tIns="45700" rIns="91425" bIns="45700" anchor="ctr" anchorCtr="0">
            <a:noAutofit/>
          </a:bodyPr>
          <a:lstStyle/>
          <a:p>
            <a:r>
              <a:rPr lang="en-US" sz="3600" dirty="0" err="1">
                <a:latin typeface="Calibri" panose="020F0502020204030204" pitchFamily="34" charset="0"/>
                <a:ea typeface="Calibri" panose="020F0502020204030204" pitchFamily="34" charset="0"/>
                <a:cs typeface="Calibri" panose="020F0502020204030204" pitchFamily="34" charset="0"/>
              </a:rPr>
              <a:t>Einführung</a:t>
            </a:r>
            <a:r>
              <a:rPr lang="en-US" sz="3600" dirty="0">
                <a:latin typeface="Calibri" panose="020F0502020204030204" pitchFamily="34" charset="0"/>
                <a:ea typeface="Calibri" panose="020F0502020204030204" pitchFamily="34" charset="0"/>
                <a:cs typeface="Calibri" panose="020F0502020204030204" pitchFamily="34" charset="0"/>
              </a:rPr>
              <a:t> in die </a:t>
            </a:r>
            <a:r>
              <a:rPr lang="en-US" sz="3600" dirty="0" err="1">
                <a:latin typeface="Calibri" panose="020F0502020204030204" pitchFamily="34" charset="0"/>
                <a:ea typeface="Calibri" panose="020F0502020204030204" pitchFamily="34" charset="0"/>
                <a:cs typeface="Calibri" panose="020F0502020204030204" pitchFamily="34" charset="0"/>
              </a:rPr>
              <a:t>Agroökologie</a:t>
            </a:r>
            <a:endParaRPr lang="en-IE" sz="3600" dirty="0">
              <a:latin typeface="Calibri" panose="020F0502020204030204" pitchFamily="34" charset="0"/>
              <a:ea typeface="Calibri" panose="020F0502020204030204" pitchFamily="34" charset="0"/>
              <a:cs typeface="Calibri" panose="020F0502020204030204" pitchFamily="34" charset="0"/>
            </a:endParaRPr>
          </a:p>
        </p:txBody>
      </p:sp>
      <p:grpSp>
        <p:nvGrpSpPr>
          <p:cNvPr id="242" name="Google Shape;242;p4"/>
          <p:cNvGrpSpPr/>
          <p:nvPr/>
        </p:nvGrpSpPr>
        <p:grpSpPr>
          <a:xfrm rot="3730759">
            <a:off x="10867814" y="245891"/>
            <a:ext cx="949887" cy="1163493"/>
            <a:chOff x="7602444" y="4967675"/>
            <a:chExt cx="483620" cy="592374"/>
          </a:xfrm>
        </p:grpSpPr>
        <p:grpSp>
          <p:nvGrpSpPr>
            <p:cNvPr id="243" name="Google Shape;243;p4"/>
            <p:cNvGrpSpPr/>
            <p:nvPr/>
          </p:nvGrpSpPr>
          <p:grpSpPr>
            <a:xfrm>
              <a:off x="7618661" y="4967675"/>
              <a:ext cx="467403" cy="507609"/>
              <a:chOff x="2251964" y="3590497"/>
              <a:chExt cx="467403" cy="507609"/>
            </a:xfrm>
          </p:grpSpPr>
          <p:sp>
            <p:nvSpPr>
              <p:cNvPr id="244" name="Google Shape;244;p4"/>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4"/>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 name="Google Shape;246;p4"/>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247" name="Google Shape;247;p4"/>
            <p:cNvGrpSpPr/>
            <p:nvPr/>
          </p:nvGrpSpPr>
          <p:grpSpPr>
            <a:xfrm>
              <a:off x="7602444" y="4993761"/>
              <a:ext cx="421973" cy="566288"/>
              <a:chOff x="2235747" y="3616583"/>
              <a:chExt cx="421973" cy="566288"/>
            </a:xfrm>
          </p:grpSpPr>
          <p:sp>
            <p:nvSpPr>
              <p:cNvPr id="248" name="Google Shape;248;p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9" name="Google Shape;249;p4"/>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5"/>
          <p:cNvSpPr txBox="1">
            <a:spLocks noGrp="1"/>
          </p:cNvSpPr>
          <p:nvPr>
            <p:ph type="body" idx="1"/>
          </p:nvPr>
        </p:nvSpPr>
        <p:spPr>
          <a:xfrm>
            <a:off x="5940906" y="2296636"/>
            <a:ext cx="6010480" cy="3066422"/>
          </a:xfrm>
          <a:prstGeom prst="rect">
            <a:avLst/>
          </a:prstGeom>
          <a:noFill/>
          <a:ln>
            <a:noFill/>
          </a:ln>
        </p:spPr>
        <p:txBody>
          <a:bodyPr spcFirstLastPara="1" wrap="square" lIns="91425" tIns="45700" rIns="91425" bIns="45700" anchor="t" anchorCtr="0">
            <a:normAutofit/>
          </a:bodyPr>
          <a:lstStyle/>
          <a:p>
            <a:pPr marL="0" lvl="0" indent="0">
              <a:spcBef>
                <a:spcPts val="0"/>
              </a:spcBef>
            </a:pPr>
            <a:r>
              <a:rPr lang="en-GB" b="1" dirty="0">
                <a:latin typeface="Calibri" panose="020F0502020204030204" pitchFamily="34" charset="0"/>
                <a:ea typeface="Calibri" panose="020F0502020204030204" pitchFamily="34" charset="0"/>
                <a:cs typeface="Calibri" panose="020F0502020204030204" pitchFamily="34" charset="0"/>
              </a:rPr>
              <a:t>Was </a:t>
            </a:r>
            <a:r>
              <a:rPr lang="en-GB" b="1" dirty="0" err="1">
                <a:latin typeface="Calibri" panose="020F0502020204030204" pitchFamily="34" charset="0"/>
                <a:ea typeface="Calibri" panose="020F0502020204030204" pitchFamily="34" charset="0"/>
                <a:cs typeface="Calibri" panose="020F0502020204030204" pitchFamily="34" charset="0"/>
              </a:rPr>
              <a:t>ist</a:t>
            </a:r>
            <a:r>
              <a:rPr lang="en-GB" b="1" dirty="0">
                <a:latin typeface="Calibri" panose="020F0502020204030204" pitchFamily="34" charset="0"/>
                <a:ea typeface="Calibri" panose="020F0502020204030204" pitchFamily="34" charset="0"/>
                <a:cs typeface="Calibri" panose="020F0502020204030204" pitchFamily="34" charset="0"/>
              </a:rPr>
              <a:t> </a:t>
            </a:r>
            <a:r>
              <a:rPr lang="en-GB" b="1" dirty="0" err="1">
                <a:latin typeface="Calibri" panose="020F0502020204030204" pitchFamily="34" charset="0"/>
                <a:ea typeface="Calibri" panose="020F0502020204030204" pitchFamily="34" charset="0"/>
                <a:cs typeface="Calibri" panose="020F0502020204030204" pitchFamily="34" charset="0"/>
              </a:rPr>
              <a:t>Agroökologie</a:t>
            </a:r>
            <a:r>
              <a:rPr lang="en-GB" b="1" dirty="0">
                <a:latin typeface="Calibri" panose="020F0502020204030204" pitchFamily="34" charset="0"/>
                <a:ea typeface="Calibri" panose="020F0502020204030204" pitchFamily="34" charset="0"/>
                <a:cs typeface="Calibri" panose="020F0502020204030204" pitchFamily="34" charset="0"/>
              </a:rPr>
              <a:t>?</a:t>
            </a:r>
          </a:p>
        </p:txBody>
      </p:sp>
      <p:sp>
        <p:nvSpPr>
          <p:cNvPr id="256" name="Google Shape;256;p5"/>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01</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6"/>
          <p:cNvSpPr txBox="1">
            <a:spLocks noGrp="1"/>
          </p:cNvSpPr>
          <p:nvPr>
            <p:ph type="body" idx="1"/>
          </p:nvPr>
        </p:nvSpPr>
        <p:spPr>
          <a:xfrm>
            <a:off x="864903" y="1331344"/>
            <a:ext cx="5921543" cy="375342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de-DE" b="0" i="0" dirty="0">
                <a:latin typeface="Calibri" panose="020F0502020204030204" pitchFamily="34" charset="0"/>
                <a:ea typeface="Calibri" panose="020F0502020204030204" pitchFamily="34" charset="0"/>
                <a:cs typeface="Calibri" panose="020F0502020204030204" pitchFamily="34" charset="0"/>
                <a:sym typeface="Arial"/>
              </a:rPr>
              <a:t>Agroökologie ist ein ganzheitlicher und integrierter Ansatz, der gleichzeitig ökologische und soziale Konzepte und Prinzipien auf das Design und das Management nachhaltiger Landwirtschafts- und Ernährungssysteme anwendet. Ziel ist es, die Wechselwirkungen zwischen Pflanzen, Tieren, Menschen und der Umwelt zu optimieren und gleichzeitig die Notwendigkeit sozial gerechter Ernährungssysteme zu berücksichtigen, innerhalb derer Menschen die Wahl haben, was sie essen und wie und wo es produziert wird.</a:t>
            </a:r>
            <a:endParaRPr lang="en-US" b="0" i="0" dirty="0">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62" name="Google Shape;262;p6"/>
          <p:cNvSpPr txBox="1">
            <a:spLocks noGrp="1"/>
          </p:cNvSpPr>
          <p:nvPr>
            <p:ph type="body" idx="2"/>
          </p:nvPr>
        </p:nvSpPr>
        <p:spPr>
          <a:xfrm>
            <a:off x="428147" y="691368"/>
            <a:ext cx="7132380" cy="99265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de-DE" b="1" dirty="0"/>
              <a:t>Aber zuerst, was ist Agroökologie?</a:t>
            </a:r>
          </a:p>
          <a:p>
            <a:pPr marL="0" lvl="0" indent="0" algn="l" rtl="0">
              <a:lnSpc>
                <a:spcPct val="90000"/>
              </a:lnSpc>
              <a:spcBef>
                <a:spcPts val="1000"/>
              </a:spcBef>
              <a:spcAft>
                <a:spcPts val="0"/>
              </a:spcAft>
              <a:buClr>
                <a:srgbClr val="000000"/>
              </a:buClr>
              <a:buSzPts val="3600"/>
              <a:buNone/>
            </a:pPr>
            <a:endParaRPr dirty="0"/>
          </a:p>
        </p:txBody>
      </p:sp>
      <p:pic>
        <p:nvPicPr>
          <p:cNvPr id="263" name="Google Shape;263;p6"/>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061200" y="1420553"/>
            <a:ext cx="5130800" cy="3913188"/>
          </a:xfrm>
          <a:prstGeom prst="rect">
            <a:avLst/>
          </a:prstGeom>
          <a:solidFill>
            <a:srgbClr val="D8D8D8"/>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03DDE6-2BD3-37E4-4BEB-D56624F038BE}"/>
              </a:ext>
            </a:extLst>
          </p:cNvPr>
          <p:cNvSpPr>
            <a:spLocks noGrp="1"/>
          </p:cNvSpPr>
          <p:nvPr>
            <p:ph type="body" idx="1"/>
          </p:nvPr>
        </p:nvSpPr>
        <p:spPr>
          <a:xfrm>
            <a:off x="694431" y="1686447"/>
            <a:ext cx="5152124" cy="3808175"/>
          </a:xfrm>
        </p:spPr>
        <p:txBody>
          <a:bodyPr/>
          <a:lstStyle/>
          <a:p>
            <a:r>
              <a:rPr lang="de-DE" dirty="0"/>
              <a:t>Agroökologie basiert auf einem tiefen Verständnis der Wechselwirkungen zwischen </a:t>
            </a:r>
            <a:r>
              <a:rPr lang="de-DE" b="1" dirty="0"/>
              <a:t>Pflanzen,</a:t>
            </a:r>
            <a:r>
              <a:rPr lang="de-DE" dirty="0"/>
              <a:t> </a:t>
            </a:r>
            <a:r>
              <a:rPr lang="de-DE" b="1" dirty="0"/>
              <a:t>Tieren</a:t>
            </a:r>
            <a:r>
              <a:rPr lang="de-DE" dirty="0"/>
              <a:t>, </a:t>
            </a:r>
            <a:r>
              <a:rPr lang="de-DE" b="1" dirty="0"/>
              <a:t>Menschen</a:t>
            </a:r>
            <a:r>
              <a:rPr lang="de-DE" dirty="0"/>
              <a:t> und der Umwelt innerhalb landwirtschaftlicher Systeme</a:t>
            </a:r>
            <a:r>
              <a:rPr lang="en-US" dirty="0"/>
              <a:t>.</a:t>
            </a:r>
          </a:p>
          <a:p>
            <a:endParaRPr lang="en-IE" dirty="0"/>
          </a:p>
        </p:txBody>
      </p:sp>
      <p:pic>
        <p:nvPicPr>
          <p:cNvPr id="5" name="Picture Placeholder 4" descr="Backyard chicken in garden">
            <a:extLst>
              <a:ext uri="{FF2B5EF4-FFF2-40B4-BE49-F238E27FC236}">
                <a16:creationId xmlns:a16="http://schemas.microsoft.com/office/drawing/2014/main" id="{295D3F7C-3E5A-A16C-A4E9-94518AD3C95E}"/>
              </a:ext>
            </a:extLst>
          </p:cNvPr>
          <p:cNvPicPr>
            <a:picLocks noGrp="1" noChangeAspect="1"/>
          </p:cNvPicPr>
          <p:nvPr>
            <p:ph type="pic" idx="2"/>
          </p:nvPr>
        </p:nvPicPr>
        <p:blipFill>
          <a:blip r:embed="rId2" cstate="email">
            <a:extLst>
              <a:ext uri="{28A0092B-C50C-407E-A947-70E740481C1C}">
                <a14:useLocalDpi xmlns:a14="http://schemas.microsoft.com/office/drawing/2010/main"/>
              </a:ext>
            </a:extLst>
          </a:blip>
          <a:srcRect/>
          <a:stretch>
            <a:fillRect/>
          </a:stretch>
        </p:blipFill>
        <p:spPr/>
      </p:pic>
      <p:grpSp>
        <p:nvGrpSpPr>
          <p:cNvPr id="6" name="Google Shape;321;p11">
            <a:extLst>
              <a:ext uri="{FF2B5EF4-FFF2-40B4-BE49-F238E27FC236}">
                <a16:creationId xmlns:a16="http://schemas.microsoft.com/office/drawing/2014/main" id="{934C3081-540D-7021-C97D-564086705BD2}"/>
              </a:ext>
            </a:extLst>
          </p:cNvPr>
          <p:cNvGrpSpPr/>
          <p:nvPr/>
        </p:nvGrpSpPr>
        <p:grpSpPr>
          <a:xfrm rot="3730759">
            <a:off x="6010823" y="563287"/>
            <a:ext cx="949887" cy="1163493"/>
            <a:chOff x="7602444" y="4967675"/>
            <a:chExt cx="483620" cy="592374"/>
          </a:xfrm>
        </p:grpSpPr>
        <p:grpSp>
          <p:nvGrpSpPr>
            <p:cNvPr id="7" name="Google Shape;322;p11">
              <a:extLst>
                <a:ext uri="{FF2B5EF4-FFF2-40B4-BE49-F238E27FC236}">
                  <a16:creationId xmlns:a16="http://schemas.microsoft.com/office/drawing/2014/main" id="{4E78002A-AD92-967C-46A8-8320A46184B5}"/>
                </a:ext>
              </a:extLst>
            </p:cNvPr>
            <p:cNvGrpSpPr/>
            <p:nvPr/>
          </p:nvGrpSpPr>
          <p:grpSpPr>
            <a:xfrm>
              <a:off x="7618661" y="4967675"/>
              <a:ext cx="467403" cy="507609"/>
              <a:chOff x="2251964" y="3590497"/>
              <a:chExt cx="467403" cy="507609"/>
            </a:xfrm>
          </p:grpSpPr>
          <p:sp>
            <p:nvSpPr>
              <p:cNvPr id="11" name="Google Shape;323;p11">
                <a:extLst>
                  <a:ext uri="{FF2B5EF4-FFF2-40B4-BE49-F238E27FC236}">
                    <a16:creationId xmlns:a16="http://schemas.microsoft.com/office/drawing/2014/main" id="{A6F8ABB7-9694-B04D-6086-D2422A45A41C}"/>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324;p11">
                <a:extLst>
                  <a:ext uri="{FF2B5EF4-FFF2-40B4-BE49-F238E27FC236}">
                    <a16:creationId xmlns:a16="http://schemas.microsoft.com/office/drawing/2014/main" id="{8B41CD39-BCDC-7FBA-0CDB-DC56F57F7E7B}"/>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325;p11">
                <a:extLst>
                  <a:ext uri="{FF2B5EF4-FFF2-40B4-BE49-F238E27FC236}">
                    <a16:creationId xmlns:a16="http://schemas.microsoft.com/office/drawing/2014/main" id="{5DDCD848-FC07-229F-E7F9-DF7D3F6F19F3}"/>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8" name="Google Shape;326;p11">
              <a:extLst>
                <a:ext uri="{FF2B5EF4-FFF2-40B4-BE49-F238E27FC236}">
                  <a16:creationId xmlns:a16="http://schemas.microsoft.com/office/drawing/2014/main" id="{6B74D2ED-DA4C-933A-C455-319602D8FA7F}"/>
                </a:ext>
              </a:extLst>
            </p:cNvPr>
            <p:cNvGrpSpPr/>
            <p:nvPr/>
          </p:nvGrpSpPr>
          <p:grpSpPr>
            <a:xfrm>
              <a:off x="7602444" y="4993761"/>
              <a:ext cx="421973" cy="566288"/>
              <a:chOff x="2235747" y="3616583"/>
              <a:chExt cx="421973" cy="566288"/>
            </a:xfrm>
          </p:grpSpPr>
          <p:sp>
            <p:nvSpPr>
              <p:cNvPr id="9" name="Google Shape;327;p11">
                <a:extLst>
                  <a:ext uri="{FF2B5EF4-FFF2-40B4-BE49-F238E27FC236}">
                    <a16:creationId xmlns:a16="http://schemas.microsoft.com/office/drawing/2014/main" id="{8ACCF968-0C66-479D-0C96-959B5AEA6901}"/>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8;p11">
                <a:extLst>
                  <a:ext uri="{FF2B5EF4-FFF2-40B4-BE49-F238E27FC236}">
                    <a16:creationId xmlns:a16="http://schemas.microsoft.com/office/drawing/2014/main" id="{2814C663-4E44-9250-C665-A4C7E9AA891C}"/>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4188938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DE73CA-F1D0-9D2C-B5BA-47784DF203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9880" y="261710"/>
            <a:ext cx="9467705" cy="6883710"/>
          </a:xfrm>
          <a:prstGeom prst="rect">
            <a:avLst/>
          </a:prstGeom>
          <a:noFill/>
        </p:spPr>
      </p:pic>
      <p:pic>
        <p:nvPicPr>
          <p:cNvPr id="4" name="Online Media 3" title="Agroecology for Sustainable Food Systems">
            <a:hlinkClick r:id="" action="ppaction://media"/>
            <a:extLst>
              <a:ext uri="{FF2B5EF4-FFF2-40B4-BE49-F238E27FC236}">
                <a16:creationId xmlns:a16="http://schemas.microsoft.com/office/drawing/2014/main" id="{ADE0D9F7-7F30-1D89-D7EC-4CEFE70DA631}"/>
              </a:ext>
            </a:extLst>
          </p:cNvPr>
          <p:cNvPicPr>
            <a:picLocks noRot="1" noChangeAspect="1"/>
          </p:cNvPicPr>
          <p:nvPr>
            <a:videoFile r:link="rId1"/>
          </p:nvPr>
        </p:nvPicPr>
        <p:blipFill>
          <a:blip r:embed="rId4"/>
          <a:stretch>
            <a:fillRect/>
          </a:stretch>
        </p:blipFill>
        <p:spPr>
          <a:xfrm>
            <a:off x="954936" y="885825"/>
            <a:ext cx="7158072" cy="4429125"/>
          </a:xfrm>
          <a:prstGeom prst="rect">
            <a:avLst/>
          </a:prstGeom>
        </p:spPr>
      </p:pic>
      <p:sp>
        <p:nvSpPr>
          <p:cNvPr id="7" name="TextBox 6">
            <a:extLst>
              <a:ext uri="{FF2B5EF4-FFF2-40B4-BE49-F238E27FC236}">
                <a16:creationId xmlns:a16="http://schemas.microsoft.com/office/drawing/2014/main" id="{020A315D-4CB6-2021-2E24-486A7D41E653}"/>
              </a:ext>
            </a:extLst>
          </p:cNvPr>
          <p:cNvSpPr txBox="1"/>
          <p:nvPr/>
        </p:nvSpPr>
        <p:spPr>
          <a:xfrm>
            <a:off x="1057419" y="5708232"/>
            <a:ext cx="3381231" cy="461665"/>
          </a:xfrm>
          <a:prstGeom prst="rect">
            <a:avLst/>
          </a:prstGeom>
          <a:noFill/>
        </p:spPr>
        <p:txBody>
          <a:bodyPr wrap="square">
            <a:spAutoFit/>
          </a:bodyPr>
          <a:lstStyle/>
          <a:p>
            <a:r>
              <a:rPr lang="en-US" sz="1200" b="1" dirty="0">
                <a:latin typeface="Calibri" panose="020F0502020204030204" pitchFamily="34" charset="0"/>
                <a:ea typeface="Calibri" panose="020F0502020204030204" pitchFamily="34" charset="0"/>
                <a:cs typeface="Calibri" panose="020F0502020204030204" pitchFamily="34" charset="0"/>
                <a:hlinkClick r:id="rId5"/>
              </a:rPr>
              <a:t>Agroecology for Sustainable Food Systems (youtube.com)</a:t>
            </a:r>
            <a:endParaRPr lang="en-IE" sz="1200" b="1" dirty="0">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D0DF161-6C26-2870-2E8C-C9CA0FDB1DBE}"/>
              </a:ext>
            </a:extLst>
          </p:cNvPr>
          <p:cNvSpPr txBox="1"/>
          <p:nvPr/>
        </p:nvSpPr>
        <p:spPr>
          <a:xfrm>
            <a:off x="8724900" y="1171575"/>
            <a:ext cx="2876550" cy="4154984"/>
          </a:xfrm>
          <a:prstGeom prst="rect">
            <a:avLst/>
          </a:prstGeom>
          <a:noFill/>
        </p:spPr>
        <p:txBody>
          <a:bodyPr wrap="square" rtlCol="0">
            <a:spAutoFit/>
          </a:bodyPr>
          <a:lstStyle/>
          <a:p>
            <a:r>
              <a:rPr lang="de-DE" sz="2400" dirty="0">
                <a:latin typeface="Calibri" panose="020F0502020204030204" pitchFamily="34" charset="0"/>
                <a:ea typeface="Calibri" panose="020F0502020204030204" pitchFamily="34" charset="0"/>
                <a:cs typeface="Calibri" panose="020F0502020204030204" pitchFamily="34" charset="0"/>
              </a:rPr>
              <a:t>In diesem kurzen Video erhalten Sie eine kurze Einführung in die Agroökologie und erfahren, wie relevant sie für die Erreichung unserer Ziele für nachhaltige Entwicklung (SDGs) ist.</a:t>
            </a:r>
            <a:endParaRPr lang="en-IE" sz="24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05739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36DB8B-4700-0D87-3671-344D32A26FDF}"/>
              </a:ext>
            </a:extLst>
          </p:cNvPr>
          <p:cNvSpPr>
            <a:spLocks noGrp="1"/>
          </p:cNvSpPr>
          <p:nvPr>
            <p:ph type="body" idx="1"/>
          </p:nvPr>
        </p:nvSpPr>
        <p:spPr>
          <a:xfrm>
            <a:off x="876301" y="1584286"/>
            <a:ext cx="5197642" cy="3025975"/>
          </a:xfrm>
        </p:spPr>
        <p:txBody>
          <a:bodyPr/>
          <a:lstStyle/>
          <a:p>
            <a:pPr marL="0" indent="0" algn="ctr"/>
            <a:r>
              <a:rPr lang="de-DE" sz="3600" dirty="0"/>
              <a:t>Agroökologie wendet ökologische Prinzipien und Konzepte auf das Studium, </a:t>
            </a:r>
            <a:r>
              <a:rPr lang="de-DE" sz="3600" b="1" dirty="0"/>
              <a:t>das Design </a:t>
            </a:r>
            <a:r>
              <a:rPr lang="de-DE" sz="3600" dirty="0"/>
              <a:t>und </a:t>
            </a:r>
            <a:r>
              <a:rPr lang="de-DE" sz="3600" b="1" dirty="0"/>
              <a:t>das Management </a:t>
            </a:r>
            <a:r>
              <a:rPr lang="de-DE" sz="3600" dirty="0"/>
              <a:t>nachhaltiger Ernährungssysteme an</a:t>
            </a:r>
            <a:endParaRPr lang="en-IE" sz="3600" dirty="0"/>
          </a:p>
        </p:txBody>
      </p:sp>
      <p:sp>
        <p:nvSpPr>
          <p:cNvPr id="6" name="TextBox 5">
            <a:extLst>
              <a:ext uri="{FF2B5EF4-FFF2-40B4-BE49-F238E27FC236}">
                <a16:creationId xmlns:a16="http://schemas.microsoft.com/office/drawing/2014/main" id="{30142127-063F-48B8-8888-D818EF1E4E4B}"/>
              </a:ext>
            </a:extLst>
          </p:cNvPr>
          <p:cNvSpPr txBox="1"/>
          <p:nvPr/>
        </p:nvSpPr>
        <p:spPr>
          <a:xfrm>
            <a:off x="6503292" y="834353"/>
            <a:ext cx="5688708" cy="5401479"/>
          </a:xfrm>
          <a:prstGeom prst="rect">
            <a:avLst/>
          </a:prstGeom>
          <a:noFill/>
        </p:spPr>
        <p:txBody>
          <a:bodyPr wrap="square">
            <a:spAutoFit/>
          </a:bodyPr>
          <a:lstStyle/>
          <a:p>
            <a:pPr marL="342900" indent="-342900">
              <a:buFont typeface="Arial" panose="020B0604020202020204" pitchFamily="34" charset="0"/>
              <a:buChar char="•"/>
            </a:pPr>
            <a:r>
              <a:rPr lang="de-DE" sz="2300" dirty="0">
                <a:latin typeface="Calibri" panose="020F0502020204030204" pitchFamily="34" charset="0"/>
                <a:ea typeface="Calibri" panose="020F0502020204030204" pitchFamily="34" charset="0"/>
                <a:cs typeface="Calibri" panose="020F0502020204030204" pitchFamily="34" charset="0"/>
              </a:rPr>
              <a:t>Agroökologie fördert </a:t>
            </a:r>
            <a:r>
              <a:rPr lang="de-DE" sz="2300" b="1" dirty="0">
                <a:solidFill>
                  <a:srgbClr val="92D050"/>
                </a:solidFill>
                <a:latin typeface="Calibri" panose="020F0502020204030204" pitchFamily="34" charset="0"/>
                <a:ea typeface="Calibri" panose="020F0502020204030204" pitchFamily="34" charset="0"/>
                <a:cs typeface="Calibri" panose="020F0502020204030204" pitchFamily="34" charset="0"/>
              </a:rPr>
              <a:t>die ländliche Entwicklung und eine soziale Dimension,</a:t>
            </a:r>
            <a:r>
              <a:rPr lang="de-DE" sz="2300" dirty="0">
                <a:latin typeface="Calibri" panose="020F0502020204030204" pitchFamily="34" charset="0"/>
                <a:ea typeface="Calibri" panose="020F0502020204030204" pitchFamily="34" charset="0"/>
                <a:cs typeface="Calibri" panose="020F0502020204030204" pitchFamily="34" charset="0"/>
              </a:rPr>
              <a:t> die Landwirte, Verbraucher, Regierungen und alle anderen Akteure in der Wertschöpfungskette der Lebensmittel eng miteinander verbindet.</a:t>
            </a:r>
          </a:p>
          <a:p>
            <a:pPr marL="342900" indent="-342900">
              <a:buFont typeface="Arial" panose="020B0604020202020204" pitchFamily="34" charset="0"/>
              <a:buChar char="•"/>
            </a:pPr>
            <a:r>
              <a:rPr lang="en-US" sz="2300" dirty="0">
                <a:latin typeface="Calibri" panose="020F0502020204030204" pitchFamily="34" charset="0"/>
                <a:ea typeface="Calibri" panose="020F0502020204030204" pitchFamily="34" charset="0"/>
                <a:cs typeface="Calibri" panose="020F0502020204030204" pitchFamily="34" charset="0"/>
              </a:rPr>
              <a:t> </a:t>
            </a:r>
            <a:r>
              <a:rPr lang="en-US" sz="2300" dirty="0" err="1">
                <a:latin typeface="Calibri" panose="020F0502020204030204" pitchFamily="34" charset="0"/>
                <a:ea typeface="Calibri" panose="020F0502020204030204" pitchFamily="34" charset="0"/>
                <a:cs typeface="Calibri" panose="020F0502020204030204" pitchFamily="34" charset="0"/>
              </a:rPr>
              <a:t>Agroökologie</a:t>
            </a:r>
            <a:r>
              <a:rPr lang="en-US" sz="2300" dirty="0">
                <a:latin typeface="Calibri" panose="020F0502020204030204" pitchFamily="34" charset="0"/>
                <a:ea typeface="Calibri" panose="020F0502020204030204" pitchFamily="34" charset="0"/>
                <a:cs typeface="Calibri" panose="020F0502020204030204" pitchFamily="34" charset="0"/>
              </a:rPr>
              <a:t> </a:t>
            </a:r>
            <a:r>
              <a:rPr lang="en-US" sz="2300" dirty="0" err="1">
                <a:latin typeface="Calibri" panose="020F0502020204030204" pitchFamily="34" charset="0"/>
                <a:ea typeface="Calibri" panose="020F0502020204030204" pitchFamily="34" charset="0"/>
                <a:cs typeface="Calibri" panose="020F0502020204030204" pitchFamily="34" charset="0"/>
              </a:rPr>
              <a:t>ist</a:t>
            </a:r>
            <a:r>
              <a:rPr lang="en-US" sz="2300" dirty="0">
                <a:latin typeface="Calibri" panose="020F0502020204030204" pitchFamily="34" charset="0"/>
                <a:ea typeface="Calibri" panose="020F0502020204030204" pitchFamily="34" charset="0"/>
                <a:cs typeface="Calibri" panose="020F0502020204030204" pitchFamily="34" charset="0"/>
              </a:rPr>
              <a:t> </a:t>
            </a:r>
            <a:r>
              <a:rPr lang="en-US" sz="2300" b="1" dirty="0" err="1">
                <a:solidFill>
                  <a:srgbClr val="8DC641"/>
                </a:solidFill>
                <a:latin typeface="Calibri" panose="020F0502020204030204" pitchFamily="34" charset="0"/>
                <a:ea typeface="Calibri" panose="020F0502020204030204" pitchFamily="34" charset="0"/>
                <a:cs typeface="Calibri" panose="020F0502020204030204" pitchFamily="34" charset="0"/>
              </a:rPr>
              <a:t>wissensbasiert</a:t>
            </a:r>
            <a:r>
              <a:rPr lang="en-US" sz="2300" b="1" dirty="0">
                <a:solidFill>
                  <a:srgbClr val="8DC641"/>
                </a:solidFill>
                <a:latin typeface="Calibri" panose="020F0502020204030204" pitchFamily="34" charset="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de-DE" sz="2300" dirty="0">
                <a:latin typeface="Calibri" panose="020F0502020204030204" pitchFamily="34" charset="0"/>
                <a:ea typeface="Calibri" panose="020F0502020204030204" pitchFamily="34" charset="0"/>
                <a:cs typeface="Calibri" panose="020F0502020204030204" pitchFamily="34" charset="0"/>
              </a:rPr>
              <a:t>Agroökologie stellt die </a:t>
            </a:r>
            <a:r>
              <a:rPr lang="de-DE" sz="2300" b="1" dirty="0">
                <a:solidFill>
                  <a:srgbClr val="92D050"/>
                </a:solidFill>
                <a:latin typeface="Calibri" panose="020F0502020204030204" pitchFamily="34" charset="0"/>
                <a:ea typeface="Calibri" panose="020F0502020204030204" pitchFamily="34" charset="0"/>
                <a:cs typeface="Calibri" panose="020F0502020204030204" pitchFamily="34" charset="0"/>
              </a:rPr>
              <a:t>Verbindung zwischen Menschen </a:t>
            </a:r>
            <a:r>
              <a:rPr lang="de-DE" sz="2300" dirty="0">
                <a:latin typeface="Calibri" panose="020F0502020204030204" pitchFamily="34" charset="0"/>
                <a:ea typeface="Calibri" panose="020F0502020204030204" pitchFamily="34" charset="0"/>
                <a:cs typeface="Calibri" panose="020F0502020204030204" pitchFamily="34" charset="0"/>
              </a:rPr>
              <a:t>und ihren Lebensmitteln sowie zwischen Produzenten und Verbrauchern wieder her, indem sie gesunde Lebensmittel für alle Verbraucher zugänglich und für eine gesunde und nachhaltige Ernährung verfügbar macht.</a:t>
            </a:r>
            <a:endParaRPr lang="en-IE" sz="2300" dirty="0">
              <a:latin typeface="Calibri" panose="020F0502020204030204" pitchFamily="34" charset="0"/>
              <a:ea typeface="Calibri" panose="020F0502020204030204" pitchFamily="34" charset="0"/>
              <a:cs typeface="Calibri" panose="020F0502020204030204" pitchFamily="34" charset="0"/>
            </a:endParaRPr>
          </a:p>
        </p:txBody>
      </p:sp>
      <p:grpSp>
        <p:nvGrpSpPr>
          <p:cNvPr id="7" name="Google Shape;321;p11">
            <a:extLst>
              <a:ext uri="{FF2B5EF4-FFF2-40B4-BE49-F238E27FC236}">
                <a16:creationId xmlns:a16="http://schemas.microsoft.com/office/drawing/2014/main" id="{F0ADD862-0733-5993-7058-56886E8FA0AB}"/>
              </a:ext>
            </a:extLst>
          </p:cNvPr>
          <p:cNvGrpSpPr/>
          <p:nvPr/>
        </p:nvGrpSpPr>
        <p:grpSpPr>
          <a:xfrm rot="3730759">
            <a:off x="11212501" y="-46310"/>
            <a:ext cx="949887" cy="1163493"/>
            <a:chOff x="7602444" y="4967675"/>
            <a:chExt cx="483620" cy="592374"/>
          </a:xfrm>
        </p:grpSpPr>
        <p:grpSp>
          <p:nvGrpSpPr>
            <p:cNvPr id="8" name="Google Shape;322;p11">
              <a:extLst>
                <a:ext uri="{FF2B5EF4-FFF2-40B4-BE49-F238E27FC236}">
                  <a16:creationId xmlns:a16="http://schemas.microsoft.com/office/drawing/2014/main" id="{5572D0B4-5C29-7A74-182A-1D3589F361B0}"/>
                </a:ext>
              </a:extLst>
            </p:cNvPr>
            <p:cNvGrpSpPr/>
            <p:nvPr/>
          </p:nvGrpSpPr>
          <p:grpSpPr>
            <a:xfrm>
              <a:off x="7618661" y="4967675"/>
              <a:ext cx="467403" cy="507609"/>
              <a:chOff x="2251964" y="3590497"/>
              <a:chExt cx="467403" cy="507609"/>
            </a:xfrm>
          </p:grpSpPr>
          <p:sp>
            <p:nvSpPr>
              <p:cNvPr id="12" name="Google Shape;323;p11">
                <a:extLst>
                  <a:ext uri="{FF2B5EF4-FFF2-40B4-BE49-F238E27FC236}">
                    <a16:creationId xmlns:a16="http://schemas.microsoft.com/office/drawing/2014/main" id="{C1D1DB99-7828-C510-26CB-8C089368420B}"/>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324;p11">
                <a:extLst>
                  <a:ext uri="{FF2B5EF4-FFF2-40B4-BE49-F238E27FC236}">
                    <a16:creationId xmlns:a16="http://schemas.microsoft.com/office/drawing/2014/main" id="{A76D2F01-1D1F-D78B-8AAC-C889B64BB30E}"/>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325;p11">
                <a:extLst>
                  <a:ext uri="{FF2B5EF4-FFF2-40B4-BE49-F238E27FC236}">
                    <a16:creationId xmlns:a16="http://schemas.microsoft.com/office/drawing/2014/main" id="{77BC9B8A-0B19-9CD2-FBDE-C3C958CFF0F9}"/>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9" name="Google Shape;326;p11">
              <a:extLst>
                <a:ext uri="{FF2B5EF4-FFF2-40B4-BE49-F238E27FC236}">
                  <a16:creationId xmlns:a16="http://schemas.microsoft.com/office/drawing/2014/main" id="{2E5C3B2B-8E10-4649-9CC0-6949AC84842D}"/>
                </a:ext>
              </a:extLst>
            </p:cNvPr>
            <p:cNvGrpSpPr/>
            <p:nvPr/>
          </p:nvGrpSpPr>
          <p:grpSpPr>
            <a:xfrm>
              <a:off x="7602444" y="4993761"/>
              <a:ext cx="421973" cy="566288"/>
              <a:chOff x="2235747" y="3616583"/>
              <a:chExt cx="421973" cy="566288"/>
            </a:xfrm>
          </p:grpSpPr>
          <p:sp>
            <p:nvSpPr>
              <p:cNvPr id="10" name="Google Shape;327;p11">
                <a:extLst>
                  <a:ext uri="{FF2B5EF4-FFF2-40B4-BE49-F238E27FC236}">
                    <a16:creationId xmlns:a16="http://schemas.microsoft.com/office/drawing/2014/main" id="{2B27651B-E52E-94C6-E00E-0D99DB704B7A}"/>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8;p11">
                <a:extLst>
                  <a:ext uri="{FF2B5EF4-FFF2-40B4-BE49-F238E27FC236}">
                    <a16:creationId xmlns:a16="http://schemas.microsoft.com/office/drawing/2014/main" id="{6497E38C-235F-BF03-2108-7435D14A0618}"/>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2775247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5FB731C-6FA0-55EC-9C42-2A67DA1701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04491" y="2026619"/>
            <a:ext cx="11118163" cy="3640391"/>
          </a:xfrm>
          <a:prstGeom prst="rect">
            <a:avLst/>
          </a:prstGeom>
        </p:spPr>
      </p:pic>
      <p:sp>
        <p:nvSpPr>
          <p:cNvPr id="288" name="Google Shape;288;p7"/>
          <p:cNvSpPr txBox="1"/>
          <p:nvPr/>
        </p:nvSpPr>
        <p:spPr>
          <a:xfrm>
            <a:off x="508943" y="576840"/>
            <a:ext cx="11499667" cy="803654"/>
          </a:xfrm>
          <a:prstGeom prst="rect">
            <a:avLst/>
          </a:prstGeom>
          <a:noFill/>
          <a:ln>
            <a:noFill/>
          </a:ln>
        </p:spPr>
        <p:txBody>
          <a:bodyPr spcFirstLastPara="1" wrap="square" lIns="91425" tIns="45700" rIns="91425" bIns="45700" anchor="t" anchorCtr="0">
            <a:noAutofit/>
          </a:bodyPr>
          <a:lstStyle/>
          <a:p>
            <a:pPr>
              <a:lnSpc>
                <a:spcPct val="90000"/>
              </a:lnSpc>
              <a:buSzPts val="2400"/>
            </a:pPr>
            <a:r>
              <a:rPr lang="de-DE" sz="2400" dirty="0">
                <a:latin typeface="Calibri"/>
                <a:ea typeface="Calibri"/>
                <a:cs typeface="Calibri"/>
              </a:rPr>
              <a:t>Agroökologie stellt einen Übergang zu </a:t>
            </a:r>
            <a:r>
              <a:rPr lang="de-DE" sz="2400" dirty="0" err="1">
                <a:latin typeface="Calibri"/>
                <a:ea typeface="Calibri"/>
                <a:cs typeface="Calibri"/>
              </a:rPr>
              <a:t>integrierteren</a:t>
            </a:r>
            <a:r>
              <a:rPr lang="de-DE" sz="2400" dirty="0">
                <a:latin typeface="Calibri"/>
                <a:ea typeface="Calibri"/>
                <a:cs typeface="Calibri"/>
              </a:rPr>
              <a:t>, ökologisch fundierteren und nachhaltigeren landwirtschaftlichen Praktiken dar. </a:t>
            </a:r>
            <a:r>
              <a:rPr lang="de-DE" sz="2400" b="1" dirty="0">
                <a:solidFill>
                  <a:srgbClr val="92D050"/>
                </a:solidFill>
                <a:latin typeface="Calibri" panose="020F0502020204030204" pitchFamily="34" charset="0"/>
                <a:ea typeface="Calibri" panose="020F0502020204030204" pitchFamily="34" charset="0"/>
                <a:cs typeface="Calibri" panose="020F0502020204030204" pitchFamily="34" charset="0"/>
              </a:rPr>
              <a:t>Die 10 Elemente der Agroökologie sind</a:t>
            </a:r>
          </a:p>
          <a:p>
            <a:pPr marL="0" marR="0" lvl="0" indent="0" algn="l" rtl="0">
              <a:lnSpc>
                <a:spcPct val="90000"/>
              </a:lnSpc>
              <a:spcBef>
                <a:spcPts val="1000"/>
              </a:spcBef>
              <a:spcAft>
                <a:spcPts val="0"/>
              </a:spcAft>
              <a:buClr>
                <a:schemeClr val="dk1"/>
              </a:buClr>
              <a:buSzPts val="2400"/>
              <a:buFont typeface="Arial"/>
              <a:buNone/>
            </a:pPr>
            <a:endParaRPr sz="2400" dirty="0">
              <a:solidFill>
                <a:srgbClr val="000000"/>
              </a:solidFill>
              <a:latin typeface="Calibri"/>
              <a:ea typeface="Calibri"/>
              <a:cs typeface="Calibri"/>
              <a:sym typeface="Calibri"/>
            </a:endParaRPr>
          </a:p>
        </p:txBody>
      </p:sp>
      <p:sp>
        <p:nvSpPr>
          <p:cNvPr id="16" name="TextBox 15">
            <a:extLst>
              <a:ext uri="{FF2B5EF4-FFF2-40B4-BE49-F238E27FC236}">
                <a16:creationId xmlns:a16="http://schemas.microsoft.com/office/drawing/2014/main" id="{C1BF015A-105F-2AAA-3A6F-ACCC6549F657}"/>
              </a:ext>
            </a:extLst>
          </p:cNvPr>
          <p:cNvSpPr txBox="1"/>
          <p:nvPr/>
        </p:nvSpPr>
        <p:spPr>
          <a:xfrm>
            <a:off x="9839926" y="5888684"/>
            <a:ext cx="1751287"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hlinkClick r:id="rId3" action="ppaction://hlinkfile"/>
              </a:rPr>
              <a:t>Source</a:t>
            </a:r>
            <a:endParaRPr lang="en-IE" b="1" dirty="0">
              <a:solidFill>
                <a:srgbClr val="232323"/>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Picture 36">
            <a:extLst>
              <a:ext uri="{FF2B5EF4-FFF2-40B4-BE49-F238E27FC236}">
                <a16:creationId xmlns:a16="http://schemas.microsoft.com/office/drawing/2014/main" id="{E5DCC38A-D3FF-4572-C47C-7B03728483E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9696" y="2053398"/>
            <a:ext cx="11118163" cy="3640391"/>
          </a:xfrm>
          <a:prstGeom prst="rect">
            <a:avLst/>
          </a:prstGeom>
        </p:spPr>
      </p:pic>
      <p:sp>
        <p:nvSpPr>
          <p:cNvPr id="38" name="TextBox 37">
            <a:extLst>
              <a:ext uri="{FF2B5EF4-FFF2-40B4-BE49-F238E27FC236}">
                <a16:creationId xmlns:a16="http://schemas.microsoft.com/office/drawing/2014/main" id="{8965F8F0-6B21-4D3A-C76A-1B65ACAF2CAA}"/>
              </a:ext>
            </a:extLst>
          </p:cNvPr>
          <p:cNvSpPr txBox="1"/>
          <p:nvPr/>
        </p:nvSpPr>
        <p:spPr>
          <a:xfrm>
            <a:off x="1141822" y="3316208"/>
            <a:ext cx="1624405" cy="307777"/>
          </a:xfrm>
          <a:prstGeom prst="rect">
            <a:avLst/>
          </a:prstGeom>
          <a:solidFill>
            <a:schemeClr val="bg1"/>
          </a:solidFill>
        </p:spPr>
        <p:txBody>
          <a:bodyPr wrap="square" rtlCol="0">
            <a:spAutoFit/>
          </a:bodyPr>
          <a:lstStyle/>
          <a:p>
            <a:pPr algn="ctr"/>
            <a:r>
              <a:rPr lang="en-IE" b="1" dirty="0" err="1">
                <a:solidFill>
                  <a:srgbClr val="232323"/>
                </a:solidFill>
                <a:latin typeface="Calibri" panose="020F0502020204030204" pitchFamily="34" charset="0"/>
                <a:ea typeface="Calibri" panose="020F0502020204030204" pitchFamily="34" charset="0"/>
                <a:cs typeface="Calibri" panose="020F0502020204030204" pitchFamily="34" charset="0"/>
              </a:rPr>
              <a:t>Vielfalt</a:t>
            </a:r>
            <a:endParaRPr lang="en-IE" b="1" dirty="0">
              <a:solidFill>
                <a:srgbClr val="232323"/>
              </a:solidFill>
              <a:latin typeface="Calibri" panose="020F0502020204030204" pitchFamily="34" charset="0"/>
              <a:ea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1D87D791-2C66-88F5-5C01-160EE3DE8759}"/>
              </a:ext>
            </a:extLst>
          </p:cNvPr>
          <p:cNvSpPr txBox="1"/>
          <p:nvPr/>
        </p:nvSpPr>
        <p:spPr>
          <a:xfrm>
            <a:off x="9638609" y="5018470"/>
            <a:ext cx="1751287" cy="738664"/>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Kreiswirtschaft und </a:t>
            </a:r>
            <a:r>
              <a:rPr lang="en-IE" b="1" dirty="0" err="1">
                <a:solidFill>
                  <a:srgbClr val="232323"/>
                </a:solidFill>
                <a:latin typeface="Calibri" panose="020F0502020204030204" pitchFamily="34" charset="0"/>
                <a:ea typeface="Calibri" panose="020F0502020204030204" pitchFamily="34" charset="0"/>
                <a:cs typeface="Calibri" panose="020F0502020204030204" pitchFamily="34" charset="0"/>
              </a:rPr>
              <a:t>Solidarische</a:t>
            </a: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 </a:t>
            </a:r>
            <a:r>
              <a:rPr lang="en-IE" b="1" dirty="0" err="1">
                <a:solidFill>
                  <a:srgbClr val="232323"/>
                </a:solidFill>
                <a:latin typeface="Calibri" panose="020F0502020204030204" pitchFamily="34" charset="0"/>
                <a:ea typeface="Calibri" panose="020F0502020204030204" pitchFamily="34" charset="0"/>
                <a:cs typeface="Calibri" panose="020F0502020204030204" pitchFamily="34" charset="0"/>
              </a:rPr>
              <a:t>Wirtschaft</a:t>
            </a:r>
            <a:endParaRPr lang="en-IE" b="1" dirty="0">
              <a:solidFill>
                <a:srgbClr val="232323"/>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380C602F-229A-EC11-B63F-B4577237DCCF}"/>
              </a:ext>
            </a:extLst>
          </p:cNvPr>
          <p:cNvSpPr txBox="1"/>
          <p:nvPr/>
        </p:nvSpPr>
        <p:spPr>
          <a:xfrm>
            <a:off x="7324184" y="5012684"/>
            <a:ext cx="2017193" cy="523220"/>
          </a:xfrm>
          <a:prstGeom prst="rect">
            <a:avLst/>
          </a:prstGeom>
          <a:solidFill>
            <a:schemeClr val="bg1"/>
          </a:solidFill>
        </p:spPr>
        <p:txBody>
          <a:bodyPr wrap="square" rtlCol="0">
            <a:spAutoFit/>
          </a:bodyPr>
          <a:lstStyle/>
          <a:p>
            <a:pPr algn="ctr"/>
            <a:r>
              <a:rPr lang="en-GB" b="1" dirty="0">
                <a:solidFill>
                  <a:srgbClr val="232323"/>
                </a:solidFill>
                <a:latin typeface="Calibri" panose="020F0502020204030204" pitchFamily="34" charset="0"/>
                <a:ea typeface="Calibri" panose="020F0502020204030204" pitchFamily="34" charset="0"/>
                <a:cs typeface="Calibri" panose="020F0502020204030204" pitchFamily="34" charset="0"/>
              </a:rPr>
              <a:t>Verantwortungsvolle Governance</a:t>
            </a:r>
            <a:endParaRPr lang="en-IE" b="1" dirty="0">
              <a:solidFill>
                <a:srgbClr val="232323"/>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TextBox 40">
            <a:extLst>
              <a:ext uri="{FF2B5EF4-FFF2-40B4-BE49-F238E27FC236}">
                <a16:creationId xmlns:a16="http://schemas.microsoft.com/office/drawing/2014/main" id="{52F4988E-5331-2AD1-D4A8-61AC1FCE0FB1}"/>
              </a:ext>
            </a:extLst>
          </p:cNvPr>
          <p:cNvSpPr txBox="1"/>
          <p:nvPr/>
        </p:nvSpPr>
        <p:spPr>
          <a:xfrm>
            <a:off x="5136842" y="5012684"/>
            <a:ext cx="2017193" cy="523220"/>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Kultur und </a:t>
            </a:r>
            <a:r>
              <a:rPr lang="en-IE" b="1" dirty="0" err="1">
                <a:solidFill>
                  <a:srgbClr val="232323"/>
                </a:solidFill>
                <a:latin typeface="Calibri" panose="020F0502020204030204" pitchFamily="34" charset="0"/>
                <a:ea typeface="Calibri" panose="020F0502020204030204" pitchFamily="34" charset="0"/>
                <a:cs typeface="Calibri" panose="020F0502020204030204" pitchFamily="34" charset="0"/>
              </a:rPr>
              <a:t>Ernährungstraditionen</a:t>
            </a:r>
            <a:endParaRPr lang="en-IE" b="1" dirty="0">
              <a:solidFill>
                <a:srgbClr val="232323"/>
              </a:solidFill>
              <a:latin typeface="Calibri" panose="020F0502020204030204" pitchFamily="34" charset="0"/>
              <a:ea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DDFD6767-E615-A280-1C20-5D1D41BABA40}"/>
              </a:ext>
            </a:extLst>
          </p:cNvPr>
          <p:cNvSpPr txBox="1"/>
          <p:nvPr/>
        </p:nvSpPr>
        <p:spPr>
          <a:xfrm>
            <a:off x="3087198" y="5012684"/>
            <a:ext cx="1918448" cy="523220"/>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Menschliche und </a:t>
            </a:r>
            <a:r>
              <a:rPr lang="en-IE" b="1" dirty="0" err="1">
                <a:solidFill>
                  <a:srgbClr val="232323"/>
                </a:solidFill>
                <a:latin typeface="Calibri" panose="020F0502020204030204" pitchFamily="34" charset="0"/>
                <a:ea typeface="Calibri" panose="020F0502020204030204" pitchFamily="34" charset="0"/>
                <a:cs typeface="Calibri" panose="020F0502020204030204" pitchFamily="34" charset="0"/>
              </a:rPr>
              <a:t>soziale</a:t>
            </a: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 </a:t>
            </a:r>
            <a:r>
              <a:rPr lang="en-IE" b="1" dirty="0" err="1">
                <a:solidFill>
                  <a:srgbClr val="232323"/>
                </a:solidFill>
                <a:latin typeface="Calibri" panose="020F0502020204030204" pitchFamily="34" charset="0"/>
                <a:ea typeface="Calibri" panose="020F0502020204030204" pitchFamily="34" charset="0"/>
                <a:cs typeface="Calibri" panose="020F0502020204030204" pitchFamily="34" charset="0"/>
              </a:rPr>
              <a:t>Werte</a:t>
            </a:r>
            <a:endParaRPr lang="en-IE" b="1" dirty="0">
              <a:solidFill>
                <a:srgbClr val="232323"/>
              </a:solidFill>
              <a:latin typeface="Calibri" panose="020F0502020204030204" pitchFamily="34" charset="0"/>
              <a:ea typeface="Calibri" panose="020F0502020204030204" pitchFamily="34" charset="0"/>
              <a:cs typeface="Calibri" panose="020F0502020204030204" pitchFamily="34" charset="0"/>
            </a:endParaRPr>
          </a:p>
        </p:txBody>
      </p:sp>
      <p:sp>
        <p:nvSpPr>
          <p:cNvPr id="43" name="TextBox 42">
            <a:extLst>
              <a:ext uri="{FF2B5EF4-FFF2-40B4-BE49-F238E27FC236}">
                <a16:creationId xmlns:a16="http://schemas.microsoft.com/office/drawing/2014/main" id="{21ABAD11-A13C-5B15-3DE5-B92E9E6F1DA3}"/>
              </a:ext>
            </a:extLst>
          </p:cNvPr>
          <p:cNvSpPr txBox="1"/>
          <p:nvPr/>
        </p:nvSpPr>
        <p:spPr>
          <a:xfrm>
            <a:off x="1161448" y="5012684"/>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Resilienz</a:t>
            </a:r>
          </a:p>
        </p:txBody>
      </p:sp>
      <p:sp>
        <p:nvSpPr>
          <p:cNvPr id="44" name="TextBox 43">
            <a:extLst>
              <a:ext uri="{FF2B5EF4-FFF2-40B4-BE49-F238E27FC236}">
                <a16:creationId xmlns:a16="http://schemas.microsoft.com/office/drawing/2014/main" id="{383A43DD-D987-92C1-DE0D-07414BC92557}"/>
              </a:ext>
            </a:extLst>
          </p:cNvPr>
          <p:cNvSpPr txBox="1"/>
          <p:nvPr/>
        </p:nvSpPr>
        <p:spPr>
          <a:xfrm>
            <a:off x="2889010" y="3338228"/>
            <a:ext cx="2312001" cy="523220"/>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Ko-</a:t>
            </a:r>
            <a:r>
              <a:rPr lang="en-IE" b="1" dirty="0" err="1">
                <a:solidFill>
                  <a:srgbClr val="232323"/>
                </a:solidFill>
                <a:latin typeface="Calibri" panose="020F0502020204030204" pitchFamily="34" charset="0"/>
                <a:ea typeface="Calibri" panose="020F0502020204030204" pitchFamily="34" charset="0"/>
                <a:cs typeface="Calibri" panose="020F0502020204030204" pitchFamily="34" charset="0"/>
              </a:rPr>
              <a:t>Kreation</a:t>
            </a: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 und </a:t>
            </a:r>
            <a:r>
              <a:rPr lang="en-IE" b="1" dirty="0" err="1">
                <a:solidFill>
                  <a:srgbClr val="232323"/>
                </a:solidFill>
                <a:latin typeface="Calibri" panose="020F0502020204030204" pitchFamily="34" charset="0"/>
                <a:ea typeface="Calibri" panose="020F0502020204030204" pitchFamily="34" charset="0"/>
                <a:cs typeface="Calibri" panose="020F0502020204030204" pitchFamily="34" charset="0"/>
              </a:rPr>
              <a:t>Wissensaustausch</a:t>
            </a:r>
            <a:endParaRPr lang="en-IE" b="1" dirty="0">
              <a:solidFill>
                <a:srgbClr val="232323"/>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TextBox 44">
            <a:extLst>
              <a:ext uri="{FF2B5EF4-FFF2-40B4-BE49-F238E27FC236}">
                <a16:creationId xmlns:a16="http://schemas.microsoft.com/office/drawing/2014/main" id="{A6EC789A-B35A-4357-046D-CCEF2AB2F210}"/>
              </a:ext>
            </a:extLst>
          </p:cNvPr>
          <p:cNvSpPr txBox="1"/>
          <p:nvPr/>
        </p:nvSpPr>
        <p:spPr>
          <a:xfrm>
            <a:off x="5446576" y="3312950"/>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Synergien</a:t>
            </a:r>
          </a:p>
        </p:txBody>
      </p:sp>
      <p:sp>
        <p:nvSpPr>
          <p:cNvPr id="46" name="TextBox 45">
            <a:extLst>
              <a:ext uri="{FF2B5EF4-FFF2-40B4-BE49-F238E27FC236}">
                <a16:creationId xmlns:a16="http://schemas.microsoft.com/office/drawing/2014/main" id="{9F83F3AD-F0E7-E09C-869E-512FE6F2D132}"/>
              </a:ext>
            </a:extLst>
          </p:cNvPr>
          <p:cNvSpPr txBox="1"/>
          <p:nvPr/>
        </p:nvSpPr>
        <p:spPr>
          <a:xfrm>
            <a:off x="7463769" y="3345648"/>
            <a:ext cx="1624405" cy="307777"/>
          </a:xfrm>
          <a:prstGeom prst="rect">
            <a:avLst/>
          </a:prstGeom>
          <a:solidFill>
            <a:schemeClr val="bg1"/>
          </a:solidFill>
        </p:spPr>
        <p:txBody>
          <a:bodyPr wrap="square" rtlCol="0">
            <a:spAutoFit/>
          </a:bodyPr>
          <a:lstStyle/>
          <a:p>
            <a:pPr algn="ctr"/>
            <a:r>
              <a:rPr lang="en-IE" b="1" dirty="0" err="1">
                <a:solidFill>
                  <a:srgbClr val="232323"/>
                </a:solidFill>
                <a:latin typeface="Calibri" panose="020F0502020204030204" pitchFamily="34" charset="0"/>
                <a:ea typeface="Calibri" panose="020F0502020204030204" pitchFamily="34" charset="0"/>
                <a:cs typeface="Calibri" panose="020F0502020204030204" pitchFamily="34" charset="0"/>
              </a:rPr>
              <a:t>Effizienz</a:t>
            </a:r>
            <a:endParaRPr lang="en-IE" b="1" dirty="0">
              <a:solidFill>
                <a:srgbClr val="232323"/>
              </a:solidFill>
              <a:latin typeface="Calibri" panose="020F0502020204030204" pitchFamily="34" charset="0"/>
              <a:ea typeface="Calibri" panose="020F0502020204030204" pitchFamily="34" charset="0"/>
              <a:cs typeface="Calibri" panose="020F0502020204030204" pitchFamily="34" charset="0"/>
            </a:endParaRPr>
          </a:p>
        </p:txBody>
      </p:sp>
      <p:sp>
        <p:nvSpPr>
          <p:cNvPr id="47" name="TextBox 46">
            <a:extLst>
              <a:ext uri="{FF2B5EF4-FFF2-40B4-BE49-F238E27FC236}">
                <a16:creationId xmlns:a16="http://schemas.microsoft.com/office/drawing/2014/main" id="{3D42A839-AB62-DD98-CFAF-73CA08DCEFD6}"/>
              </a:ext>
            </a:extLst>
          </p:cNvPr>
          <p:cNvSpPr txBox="1"/>
          <p:nvPr/>
        </p:nvSpPr>
        <p:spPr>
          <a:xfrm>
            <a:off x="9646610" y="3338228"/>
            <a:ext cx="1624405" cy="307777"/>
          </a:xfrm>
          <a:prstGeom prst="rect">
            <a:avLst/>
          </a:prstGeom>
          <a:solidFill>
            <a:schemeClr val="bg1"/>
          </a:solidFill>
        </p:spPr>
        <p:txBody>
          <a:bodyPr wrap="square" rtlCol="0">
            <a:spAutoFit/>
          </a:bodyPr>
          <a:lstStyle/>
          <a:p>
            <a:pPr algn="ctr"/>
            <a:r>
              <a:rPr lang="en-IE" b="1" dirty="0">
                <a:solidFill>
                  <a:srgbClr val="232323"/>
                </a:solidFill>
                <a:latin typeface="Calibri" panose="020F0502020204030204" pitchFamily="34" charset="0"/>
                <a:ea typeface="Calibri" panose="020F0502020204030204" pitchFamily="34" charset="0"/>
                <a:cs typeface="Calibri" panose="020F0502020204030204" pitchFamily="34" charset="0"/>
              </a:rPr>
              <a:t>Recycling</a:t>
            </a:r>
          </a:p>
        </p:txBody>
      </p:sp>
    </p:spTree>
    <p:extLst>
      <p:ext uri="{BB962C8B-B14F-4D97-AF65-F5344CB8AC3E}">
        <p14:creationId xmlns:p14="http://schemas.microsoft.com/office/powerpoint/2010/main" val="3749484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788989-616F-E1E5-0A14-FBEC5F9345F9}"/>
              </a:ext>
            </a:extLst>
          </p:cNvPr>
          <p:cNvSpPr>
            <a:spLocks noGrp="1"/>
          </p:cNvSpPr>
          <p:nvPr>
            <p:ph type="body" idx="1"/>
          </p:nvPr>
        </p:nvSpPr>
        <p:spPr>
          <a:xfrm>
            <a:off x="863068" y="1420553"/>
            <a:ext cx="5845343" cy="3291086"/>
          </a:xfrm>
        </p:spPr>
        <p:txBody>
          <a:bodyPr/>
          <a:lstStyle/>
          <a:p>
            <a:pPr marL="0" indent="0"/>
            <a:r>
              <a:rPr lang="de-DE" dirty="0"/>
              <a:t>Die 10 Elemente der Agroökologie entstanden aus einem Multi-Stakeholder-Prozess im Jahr 2018, der darauf abzielte, einen Rahmen für die Systemneugestaltung zu schaffen, der optimiert und an lokale Gegebenheiten angepasst werden kann. Sie kombinieren ökologische Merkmale mit sozialen und politischen Aspekten.</a:t>
            </a:r>
            <a:endParaRPr lang="en-US" dirty="0"/>
          </a:p>
          <a:p>
            <a:pPr marL="0" indent="0"/>
            <a:endParaRPr lang="en-US" sz="1100" dirty="0"/>
          </a:p>
          <a:p>
            <a:pPr marL="0" indent="0"/>
            <a:r>
              <a:rPr lang="de-DE" dirty="0"/>
              <a:t>Für weitere Informationen zum Symposium:</a:t>
            </a:r>
            <a:endParaRPr lang="en-IE" dirty="0"/>
          </a:p>
          <a:p>
            <a:pPr marL="0" indent="0"/>
            <a:endParaRPr lang="en-IE" dirty="0"/>
          </a:p>
        </p:txBody>
      </p:sp>
      <p:sp>
        <p:nvSpPr>
          <p:cNvPr id="3" name="Text Placeholder 2">
            <a:extLst>
              <a:ext uri="{FF2B5EF4-FFF2-40B4-BE49-F238E27FC236}">
                <a16:creationId xmlns:a16="http://schemas.microsoft.com/office/drawing/2014/main" id="{630E5FEB-2F5F-8260-70F6-72B12E7F02C2}"/>
              </a:ext>
            </a:extLst>
          </p:cNvPr>
          <p:cNvSpPr>
            <a:spLocks noGrp="1"/>
          </p:cNvSpPr>
          <p:nvPr>
            <p:ph type="body" idx="2"/>
          </p:nvPr>
        </p:nvSpPr>
        <p:spPr>
          <a:xfrm>
            <a:off x="510278" y="626375"/>
            <a:ext cx="6870364" cy="992652"/>
          </a:xfrm>
        </p:spPr>
        <p:txBody>
          <a:bodyPr/>
          <a:lstStyle/>
          <a:p>
            <a:pPr marL="0"/>
            <a:r>
              <a:rPr lang="de-DE" dirty="0"/>
              <a:t>Die 10 Elemente der Agroökologie</a:t>
            </a:r>
            <a:endParaRPr lang="en-IE" dirty="0"/>
          </a:p>
        </p:txBody>
      </p:sp>
      <p:pic>
        <p:nvPicPr>
          <p:cNvPr id="1026" name="Picture 2">
            <a:extLst>
              <a:ext uri="{FF2B5EF4-FFF2-40B4-BE49-F238E27FC236}">
                <a16:creationId xmlns:a16="http://schemas.microsoft.com/office/drawing/2014/main" id="{89F96A5A-0600-8619-7D6F-7FF055370BE1}"/>
              </a:ext>
            </a:extLst>
          </p:cNvPr>
          <p:cNvPicPr>
            <a:picLocks noGrp="1" noChangeAspect="1" noChangeArrowheads="1"/>
          </p:cNvPicPr>
          <p:nvPr>
            <p:ph type="pic" idx="3"/>
          </p:nvPr>
        </p:nvPicPr>
        <p:blipFill rotWithShape="1">
          <a:blip r:embed="rId2" cstate="email">
            <a:extLst>
              <a:ext uri="{28A0092B-C50C-407E-A947-70E740481C1C}">
                <a14:useLocalDpi xmlns:a14="http://schemas.microsoft.com/office/drawing/2010/main"/>
              </a:ext>
            </a:extLst>
          </a:blip>
          <a:src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B7F8ACB-305C-2B35-84E1-2A3DA17B541E}"/>
              </a:ext>
            </a:extLst>
          </p:cNvPr>
          <p:cNvSpPr txBox="1"/>
          <p:nvPr/>
        </p:nvSpPr>
        <p:spPr>
          <a:xfrm>
            <a:off x="898357" y="4850125"/>
            <a:ext cx="6094206" cy="523220"/>
          </a:xfrm>
          <a:prstGeom prst="rect">
            <a:avLst/>
          </a:prstGeom>
          <a:noFill/>
        </p:spPr>
        <p:txBody>
          <a:bodyPr wrap="square">
            <a:spAutoFit/>
          </a:bodyPr>
          <a:lstStyle/>
          <a:p>
            <a:r>
              <a:rPr lang="en-US" b="1" dirty="0">
                <a:latin typeface="Calibri" panose="020F0502020204030204" pitchFamily="34" charset="0"/>
                <a:ea typeface="Calibri" panose="020F0502020204030204" pitchFamily="34" charset="0"/>
                <a:cs typeface="Calibri" panose="020F0502020204030204" pitchFamily="34" charset="0"/>
                <a:hlinkClick r:id="rId3"/>
              </a:rPr>
              <a:t>Second International Symposium on Agroecology | Food and Agriculture Organization of the United Nations (fao.org)</a:t>
            </a:r>
            <a:endParaRPr lang="en-IE" b="1"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5591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8"/>
          <p:cNvSpPr txBox="1">
            <a:spLocks noGrp="1"/>
          </p:cNvSpPr>
          <p:nvPr>
            <p:ph type="body" idx="1"/>
          </p:nvPr>
        </p:nvSpPr>
        <p:spPr>
          <a:xfrm>
            <a:off x="898525" y="1166201"/>
            <a:ext cx="5646737" cy="212704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de-DE" dirty="0"/>
              <a:t>Agroökologie betont die Bedeutung der Biodiversität in landwirtschaftlichen Systemen. Verschiedene Pflanzen- und Tierarten sowie die genetische Vielfalt innerhalb der Arten tragen zur Resilienz von Ökosystemen, zur Schädlingsbekämpfung und zum Nährstoffkreislauf bei.</a:t>
            </a:r>
          </a:p>
        </p:txBody>
      </p:sp>
      <p:sp>
        <p:nvSpPr>
          <p:cNvPr id="299" name="Google Shape;299;p8"/>
          <p:cNvSpPr txBox="1">
            <a:spLocks noGrp="1"/>
          </p:cNvSpPr>
          <p:nvPr>
            <p:ph type="body" idx="2"/>
          </p:nvPr>
        </p:nvSpPr>
        <p:spPr>
          <a:xfrm>
            <a:off x="655740" y="621302"/>
            <a:ext cx="4990998" cy="5623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sz="3000" b="1" dirty="0" err="1">
                <a:solidFill>
                  <a:srgbClr val="78AB33"/>
                </a:solidFill>
              </a:rPr>
              <a:t>Vielfalt</a:t>
            </a:r>
            <a:r>
              <a:rPr lang="en-US" sz="3000" b="1" dirty="0">
                <a:solidFill>
                  <a:srgbClr val="78AB33"/>
                </a:solidFill>
              </a:rPr>
              <a:t>:</a:t>
            </a:r>
            <a:endParaRPr sz="3000" b="1" dirty="0">
              <a:solidFill>
                <a:srgbClr val="78AB33"/>
              </a:solidFill>
            </a:endParaRPr>
          </a:p>
        </p:txBody>
      </p:sp>
      <p:pic>
        <p:nvPicPr>
          <p:cNvPr id="300" name="Google Shape;300;p8" descr="Grain stalks with butterfly"/>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6545263" y="1452563"/>
            <a:ext cx="5646737" cy="4656137"/>
          </a:xfrm>
          <a:prstGeom prst="rect">
            <a:avLst/>
          </a:prstGeom>
          <a:solidFill>
            <a:srgbClr val="D8D8D8"/>
          </a:solidFill>
          <a:ln>
            <a:noFill/>
          </a:ln>
        </p:spPr>
      </p:pic>
      <p:sp>
        <p:nvSpPr>
          <p:cNvPr id="2" name="Google Shape;298;p8">
            <a:extLst>
              <a:ext uri="{FF2B5EF4-FFF2-40B4-BE49-F238E27FC236}">
                <a16:creationId xmlns:a16="http://schemas.microsoft.com/office/drawing/2014/main" id="{4BCCC770-D4CC-2523-A2F8-6131CD2961C2}"/>
              </a:ext>
            </a:extLst>
          </p:cNvPr>
          <p:cNvSpPr txBox="1">
            <a:spLocks/>
          </p:cNvSpPr>
          <p:nvPr/>
        </p:nvSpPr>
        <p:spPr>
          <a:xfrm>
            <a:off x="898525" y="4141928"/>
            <a:ext cx="5576412" cy="1659556"/>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de-DE" dirty="0"/>
              <a:t>Landwirtschaftliche Innovationen reagieren besser auf lokale Herausforderungen, wenn sie durch partizipative Prozesse gemeinsam entwickelt werden</a:t>
            </a:r>
            <a:r>
              <a:rPr lang="en-US" dirty="0"/>
              <a:t>.</a:t>
            </a:r>
          </a:p>
        </p:txBody>
      </p:sp>
      <p:sp>
        <p:nvSpPr>
          <p:cNvPr id="3" name="Google Shape;299;p8">
            <a:extLst>
              <a:ext uri="{FF2B5EF4-FFF2-40B4-BE49-F238E27FC236}">
                <a16:creationId xmlns:a16="http://schemas.microsoft.com/office/drawing/2014/main" id="{FAB1C0BA-3968-9EDB-0EA8-4D28909A62CC}"/>
              </a:ext>
            </a:extLst>
          </p:cNvPr>
          <p:cNvSpPr txBox="1">
            <a:spLocks/>
          </p:cNvSpPr>
          <p:nvPr/>
        </p:nvSpPr>
        <p:spPr>
          <a:xfrm>
            <a:off x="499622" y="3579607"/>
            <a:ext cx="7495801"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a:solidFill>
                  <a:srgbClr val="78AB33"/>
                </a:solidFill>
              </a:rPr>
              <a:t>Ko-</a:t>
            </a:r>
            <a:r>
              <a:rPr lang="en-US" sz="3000" b="1" dirty="0" err="1">
                <a:solidFill>
                  <a:srgbClr val="78AB33"/>
                </a:solidFill>
              </a:rPr>
              <a:t>Kreation</a:t>
            </a:r>
            <a:r>
              <a:rPr lang="en-US" sz="3000" b="1" dirty="0">
                <a:solidFill>
                  <a:srgbClr val="78AB33"/>
                </a:solidFill>
              </a:rPr>
              <a:t> und </a:t>
            </a:r>
            <a:r>
              <a:rPr lang="en-US" sz="3000" b="1" dirty="0" err="1">
                <a:solidFill>
                  <a:srgbClr val="78AB33"/>
                </a:solidFill>
              </a:rPr>
              <a:t>Wissensaustausch</a:t>
            </a:r>
            <a:r>
              <a:rPr lang="en-US" sz="3000" b="1" dirty="0">
                <a:solidFill>
                  <a:srgbClr val="78AB33"/>
                </a:solidFill>
              </a:rPr>
              <a:t>:</a:t>
            </a:r>
          </a:p>
        </p:txBody>
      </p:sp>
      <p:grpSp>
        <p:nvGrpSpPr>
          <p:cNvPr id="4" name="Google Shape;321;p11">
            <a:extLst>
              <a:ext uri="{FF2B5EF4-FFF2-40B4-BE49-F238E27FC236}">
                <a16:creationId xmlns:a16="http://schemas.microsoft.com/office/drawing/2014/main" id="{CB7D3F38-3FE1-8BE9-2357-8B1166936EE2}"/>
              </a:ext>
            </a:extLst>
          </p:cNvPr>
          <p:cNvGrpSpPr/>
          <p:nvPr/>
        </p:nvGrpSpPr>
        <p:grpSpPr>
          <a:xfrm rot="3730759">
            <a:off x="10980894" y="500089"/>
            <a:ext cx="949887" cy="1163493"/>
            <a:chOff x="7602444" y="4967675"/>
            <a:chExt cx="483620" cy="592374"/>
          </a:xfrm>
        </p:grpSpPr>
        <p:grpSp>
          <p:nvGrpSpPr>
            <p:cNvPr id="5" name="Google Shape;322;p11">
              <a:extLst>
                <a:ext uri="{FF2B5EF4-FFF2-40B4-BE49-F238E27FC236}">
                  <a16:creationId xmlns:a16="http://schemas.microsoft.com/office/drawing/2014/main" id="{E3431533-8D0D-2B83-4F16-609666D97A13}"/>
                </a:ext>
              </a:extLst>
            </p:cNvPr>
            <p:cNvGrpSpPr/>
            <p:nvPr/>
          </p:nvGrpSpPr>
          <p:grpSpPr>
            <a:xfrm>
              <a:off x="7618661" y="4967675"/>
              <a:ext cx="467403" cy="507609"/>
              <a:chOff x="2251964" y="3590497"/>
              <a:chExt cx="467403" cy="507609"/>
            </a:xfrm>
          </p:grpSpPr>
          <p:sp>
            <p:nvSpPr>
              <p:cNvPr id="9" name="Google Shape;323;p11">
                <a:extLst>
                  <a:ext uri="{FF2B5EF4-FFF2-40B4-BE49-F238E27FC236}">
                    <a16:creationId xmlns:a16="http://schemas.microsoft.com/office/drawing/2014/main" id="{E7A7A202-FDF3-CBC3-40CE-F35C003ED4DD}"/>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4;p11">
                <a:extLst>
                  <a:ext uri="{FF2B5EF4-FFF2-40B4-BE49-F238E27FC236}">
                    <a16:creationId xmlns:a16="http://schemas.microsoft.com/office/drawing/2014/main" id="{922EA4C4-014C-751D-8B46-2C8BD87E115E}"/>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5;p11">
                <a:extLst>
                  <a:ext uri="{FF2B5EF4-FFF2-40B4-BE49-F238E27FC236}">
                    <a16:creationId xmlns:a16="http://schemas.microsoft.com/office/drawing/2014/main" id="{7CABADCA-BBED-B5FB-4329-4AAF8EE962CA}"/>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992B47D0-1B80-E559-6082-F02918CBD455}"/>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39818368-9B12-D312-1CA6-3684C81E75DA}"/>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328;p11">
                <a:extLst>
                  <a:ext uri="{FF2B5EF4-FFF2-40B4-BE49-F238E27FC236}">
                    <a16:creationId xmlns:a16="http://schemas.microsoft.com/office/drawing/2014/main" id="{A907184C-E5EA-3702-7F89-891C5A9CA22F}"/>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7" name="Google Shape;307;p9" descr="Woman watering plants"/>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880301" y="1452563"/>
            <a:ext cx="5311699" cy="4656137"/>
          </a:xfrm>
          <a:prstGeom prst="rect">
            <a:avLst/>
          </a:prstGeom>
          <a:solidFill>
            <a:srgbClr val="D8D8D8"/>
          </a:solidFill>
          <a:ln>
            <a:noFill/>
          </a:ln>
        </p:spPr>
      </p:pic>
      <p:sp>
        <p:nvSpPr>
          <p:cNvPr id="4" name="Google Shape;298;p8">
            <a:extLst>
              <a:ext uri="{FF2B5EF4-FFF2-40B4-BE49-F238E27FC236}">
                <a16:creationId xmlns:a16="http://schemas.microsoft.com/office/drawing/2014/main" id="{4E39B2A3-1BC9-8FB5-65DE-A266324F3AD9}"/>
              </a:ext>
            </a:extLst>
          </p:cNvPr>
          <p:cNvSpPr txBox="1">
            <a:spLocks/>
          </p:cNvSpPr>
          <p:nvPr/>
        </p:nvSpPr>
        <p:spPr>
          <a:xfrm>
            <a:off x="638274" y="3835470"/>
            <a:ext cx="6242027"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de-DE" sz="2400" dirty="0"/>
              <a:t>Effiziente Nutzung von Wasser, Nährstoffen, Energie und anderen Ressourcen trägt dazu bei, Umweltauswirkungen zu reduzieren und wirtschaftliche Erträge zu verbessern. Innovative agroökologische Praktiken ermöglichen eine </a:t>
            </a:r>
            <a:r>
              <a:rPr lang="de-DE" dirty="0"/>
              <a:t>  	</a:t>
            </a:r>
            <a:r>
              <a:rPr lang="de-DE" sz="2400" dirty="0"/>
              <a:t>höhere Produktion bei geringerer 		Verwendung externer Ressourcen</a:t>
            </a:r>
            <a:endParaRPr lang="en-US" dirty="0"/>
          </a:p>
        </p:txBody>
      </p:sp>
      <p:sp>
        <p:nvSpPr>
          <p:cNvPr id="5" name="Google Shape;299;p8">
            <a:extLst>
              <a:ext uri="{FF2B5EF4-FFF2-40B4-BE49-F238E27FC236}">
                <a16:creationId xmlns:a16="http://schemas.microsoft.com/office/drawing/2014/main" id="{067D0263-D785-3F05-92FC-2F33B14FE076}"/>
              </a:ext>
            </a:extLst>
          </p:cNvPr>
          <p:cNvSpPr txBox="1">
            <a:spLocks/>
          </p:cNvSpPr>
          <p:nvPr/>
        </p:nvSpPr>
        <p:spPr>
          <a:xfrm>
            <a:off x="638274" y="504630"/>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err="1">
                <a:solidFill>
                  <a:srgbClr val="78AB33"/>
                </a:solidFill>
              </a:rPr>
              <a:t>Synergien</a:t>
            </a:r>
            <a:r>
              <a:rPr lang="en-US" sz="3000" b="1" dirty="0">
                <a:solidFill>
                  <a:srgbClr val="78AB33"/>
                </a:solidFill>
              </a:rPr>
              <a:t>:</a:t>
            </a:r>
          </a:p>
        </p:txBody>
      </p:sp>
      <p:sp>
        <p:nvSpPr>
          <p:cNvPr id="8" name="Google Shape;298;p8">
            <a:extLst>
              <a:ext uri="{FF2B5EF4-FFF2-40B4-BE49-F238E27FC236}">
                <a16:creationId xmlns:a16="http://schemas.microsoft.com/office/drawing/2014/main" id="{E7A9998B-15A9-218B-AB89-40BAB4922765}"/>
              </a:ext>
            </a:extLst>
          </p:cNvPr>
          <p:cNvSpPr txBox="1">
            <a:spLocks/>
          </p:cNvSpPr>
          <p:nvPr/>
        </p:nvSpPr>
        <p:spPr>
          <a:xfrm>
            <a:off x="638274" y="985920"/>
            <a:ext cx="6085910"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de-DE" sz="2400" dirty="0"/>
              <a:t>Agroökologische Praktiken zielen darauf ab, Synergien zwischen verschiedenen Komponenten des landwirtschaftlichen Systems zu optimieren. Beispielsweise kann die Integration von Pflanzen mit Viehhaltung oder Bäumen die Ressourcennutzungseffizienz und Produktivität steigern.</a:t>
            </a:r>
            <a:endParaRPr lang="en-US" sz="2400" dirty="0"/>
          </a:p>
        </p:txBody>
      </p:sp>
      <p:sp>
        <p:nvSpPr>
          <p:cNvPr id="9" name="Google Shape;299;p8">
            <a:extLst>
              <a:ext uri="{FF2B5EF4-FFF2-40B4-BE49-F238E27FC236}">
                <a16:creationId xmlns:a16="http://schemas.microsoft.com/office/drawing/2014/main" id="{F48F1F83-4DCE-7674-3C9C-77CF91DB8139}"/>
              </a:ext>
            </a:extLst>
          </p:cNvPr>
          <p:cNvSpPr txBox="1">
            <a:spLocks/>
          </p:cNvSpPr>
          <p:nvPr/>
        </p:nvSpPr>
        <p:spPr>
          <a:xfrm>
            <a:off x="638275" y="3303691"/>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err="1">
                <a:solidFill>
                  <a:srgbClr val="78AB33"/>
                </a:solidFill>
              </a:rPr>
              <a:t>Effizienz</a:t>
            </a:r>
            <a:r>
              <a:rPr lang="en-US" sz="3000" b="1" dirty="0">
                <a:solidFill>
                  <a:srgbClr val="78AB33"/>
                </a:solidFill>
              </a:rPr>
              <a:t>:</a:t>
            </a:r>
          </a:p>
        </p:txBody>
      </p:sp>
      <p:grpSp>
        <p:nvGrpSpPr>
          <p:cNvPr id="10" name="Google Shape;321;p11">
            <a:extLst>
              <a:ext uri="{FF2B5EF4-FFF2-40B4-BE49-F238E27FC236}">
                <a16:creationId xmlns:a16="http://schemas.microsoft.com/office/drawing/2014/main" id="{ECA1685A-483B-B7E7-6A67-69E0145B3167}"/>
              </a:ext>
            </a:extLst>
          </p:cNvPr>
          <p:cNvGrpSpPr/>
          <p:nvPr/>
        </p:nvGrpSpPr>
        <p:grpSpPr>
          <a:xfrm rot="3730759">
            <a:off x="10980894" y="500089"/>
            <a:ext cx="949887" cy="1163493"/>
            <a:chOff x="7602444" y="4967675"/>
            <a:chExt cx="483620" cy="592374"/>
          </a:xfrm>
        </p:grpSpPr>
        <p:grpSp>
          <p:nvGrpSpPr>
            <p:cNvPr id="11" name="Google Shape;322;p11">
              <a:extLst>
                <a:ext uri="{FF2B5EF4-FFF2-40B4-BE49-F238E27FC236}">
                  <a16:creationId xmlns:a16="http://schemas.microsoft.com/office/drawing/2014/main" id="{AC5442AD-4545-2537-C451-BF4C4670A6A6}"/>
                </a:ext>
              </a:extLst>
            </p:cNvPr>
            <p:cNvGrpSpPr/>
            <p:nvPr/>
          </p:nvGrpSpPr>
          <p:grpSpPr>
            <a:xfrm>
              <a:off x="7618661" y="4967675"/>
              <a:ext cx="467403" cy="507609"/>
              <a:chOff x="2251964" y="3590497"/>
              <a:chExt cx="467403" cy="507609"/>
            </a:xfrm>
          </p:grpSpPr>
          <p:sp>
            <p:nvSpPr>
              <p:cNvPr id="15" name="Google Shape;323;p11">
                <a:extLst>
                  <a:ext uri="{FF2B5EF4-FFF2-40B4-BE49-F238E27FC236}">
                    <a16:creationId xmlns:a16="http://schemas.microsoft.com/office/drawing/2014/main" id="{5801E738-FAB7-B811-3A07-4C74CE422563}"/>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 name="Google Shape;324;p11">
                <a:extLst>
                  <a:ext uri="{FF2B5EF4-FFF2-40B4-BE49-F238E27FC236}">
                    <a16:creationId xmlns:a16="http://schemas.microsoft.com/office/drawing/2014/main" id="{5567F7E0-9CBF-8FC7-9D56-3CEA19475F6B}"/>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 name="Google Shape;325;p11">
                <a:extLst>
                  <a:ext uri="{FF2B5EF4-FFF2-40B4-BE49-F238E27FC236}">
                    <a16:creationId xmlns:a16="http://schemas.microsoft.com/office/drawing/2014/main" id="{E97420E9-C621-CB7E-0ACD-8CAD749601F7}"/>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12" name="Google Shape;326;p11">
              <a:extLst>
                <a:ext uri="{FF2B5EF4-FFF2-40B4-BE49-F238E27FC236}">
                  <a16:creationId xmlns:a16="http://schemas.microsoft.com/office/drawing/2014/main" id="{1E7D6C33-44A2-7F14-CD7F-4A47B322726C}"/>
                </a:ext>
              </a:extLst>
            </p:cNvPr>
            <p:cNvGrpSpPr/>
            <p:nvPr/>
          </p:nvGrpSpPr>
          <p:grpSpPr>
            <a:xfrm>
              <a:off x="7602444" y="4993761"/>
              <a:ext cx="421973" cy="566288"/>
              <a:chOff x="2235747" y="3616583"/>
              <a:chExt cx="421973" cy="566288"/>
            </a:xfrm>
          </p:grpSpPr>
          <p:sp>
            <p:nvSpPr>
              <p:cNvPr id="13" name="Google Shape;327;p11">
                <a:extLst>
                  <a:ext uri="{FF2B5EF4-FFF2-40B4-BE49-F238E27FC236}">
                    <a16:creationId xmlns:a16="http://schemas.microsoft.com/office/drawing/2014/main" id="{6A18796E-255C-F3C7-AA59-EEBF68CC4974}"/>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 name="Google Shape;328;p11">
                <a:extLst>
                  <a:ext uri="{FF2B5EF4-FFF2-40B4-BE49-F238E27FC236}">
                    <a16:creationId xmlns:a16="http://schemas.microsoft.com/office/drawing/2014/main" id="{BFD07105-7177-424E-2AEE-4CBD97BA2C2A}"/>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pic>
        <p:nvPicPr>
          <p:cNvPr id="307" name="Google Shape;307;p9"/>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891454" y="1452563"/>
            <a:ext cx="5300546" cy="4656137"/>
          </a:xfrm>
          <a:prstGeom prst="rect">
            <a:avLst/>
          </a:prstGeom>
          <a:solidFill>
            <a:srgbClr val="D8D8D8"/>
          </a:solidFill>
          <a:ln>
            <a:noFill/>
          </a:ln>
        </p:spPr>
      </p:pic>
      <p:sp>
        <p:nvSpPr>
          <p:cNvPr id="4" name="Google Shape;298;p8">
            <a:extLst>
              <a:ext uri="{FF2B5EF4-FFF2-40B4-BE49-F238E27FC236}">
                <a16:creationId xmlns:a16="http://schemas.microsoft.com/office/drawing/2014/main" id="{4E39B2A3-1BC9-8FB5-65DE-A266324F3AD9}"/>
              </a:ext>
            </a:extLst>
          </p:cNvPr>
          <p:cNvSpPr txBox="1">
            <a:spLocks/>
          </p:cNvSpPr>
          <p:nvPr/>
        </p:nvSpPr>
        <p:spPr>
          <a:xfrm>
            <a:off x="890574" y="4373811"/>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de-DE" dirty="0"/>
              <a:t>Die erhöhte Resilienz von Menschen, Gemeinschaften und Ökosystemen ist entscheidend für nachhaltige Lebensmittel- und Agrarsysteme.</a:t>
            </a:r>
            <a:endParaRPr lang="en-US" dirty="0"/>
          </a:p>
        </p:txBody>
      </p:sp>
      <p:sp>
        <p:nvSpPr>
          <p:cNvPr id="5" name="Google Shape;299;p8">
            <a:extLst>
              <a:ext uri="{FF2B5EF4-FFF2-40B4-BE49-F238E27FC236}">
                <a16:creationId xmlns:a16="http://schemas.microsoft.com/office/drawing/2014/main" id="{067D0263-D785-3F05-92FC-2F33B14FE076}"/>
              </a:ext>
            </a:extLst>
          </p:cNvPr>
          <p:cNvSpPr txBox="1">
            <a:spLocks/>
          </p:cNvSpPr>
          <p:nvPr/>
        </p:nvSpPr>
        <p:spPr>
          <a:xfrm>
            <a:off x="808140" y="489879"/>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b="1" dirty="0">
                <a:solidFill>
                  <a:srgbClr val="78AB33"/>
                </a:solidFill>
              </a:rPr>
              <a:t>Recycling:</a:t>
            </a:r>
          </a:p>
        </p:txBody>
      </p:sp>
      <p:sp>
        <p:nvSpPr>
          <p:cNvPr id="8" name="Google Shape;298;p8">
            <a:extLst>
              <a:ext uri="{FF2B5EF4-FFF2-40B4-BE49-F238E27FC236}">
                <a16:creationId xmlns:a16="http://schemas.microsoft.com/office/drawing/2014/main" id="{E7A9998B-15A9-218B-AB89-40BAB4922765}"/>
              </a:ext>
            </a:extLst>
          </p:cNvPr>
          <p:cNvSpPr txBox="1">
            <a:spLocks/>
          </p:cNvSpPr>
          <p:nvPr/>
        </p:nvSpPr>
        <p:spPr>
          <a:xfrm>
            <a:off x="890574" y="1046953"/>
            <a:ext cx="6000880"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de-DE" sz="2350" dirty="0"/>
              <a:t>Agroökologie fördert das Recycling und die Wiederverwendung von Ressourcen innerhalb landwirtschaftlicher Systeme. Organische Substanzen, Nährstoffe und Energie werden durch Prozesse wie Kompostierung, Einarbeitung von Pflanzenresten und biologische Stickstofffixierung recycelt, was die Umwelt- und Wirtschaftskosten senkt</a:t>
            </a:r>
            <a:endParaRPr lang="en-US" sz="2350" dirty="0"/>
          </a:p>
        </p:txBody>
      </p:sp>
      <p:sp>
        <p:nvSpPr>
          <p:cNvPr id="9" name="Google Shape;299;p8">
            <a:extLst>
              <a:ext uri="{FF2B5EF4-FFF2-40B4-BE49-F238E27FC236}">
                <a16:creationId xmlns:a16="http://schemas.microsoft.com/office/drawing/2014/main" id="{F48F1F83-4DCE-7674-3C9C-77CF91DB8139}"/>
              </a:ext>
            </a:extLst>
          </p:cNvPr>
          <p:cNvSpPr txBox="1">
            <a:spLocks/>
          </p:cNvSpPr>
          <p:nvPr/>
        </p:nvSpPr>
        <p:spPr>
          <a:xfrm>
            <a:off x="890574" y="3811490"/>
            <a:ext cx="4990998"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b="1" dirty="0" err="1">
                <a:solidFill>
                  <a:srgbClr val="78AB33"/>
                </a:solidFill>
              </a:rPr>
              <a:t>Resilienz</a:t>
            </a:r>
            <a:r>
              <a:rPr lang="en-US" b="1" dirty="0">
                <a:solidFill>
                  <a:srgbClr val="78AB33"/>
                </a:solidFill>
              </a:rPr>
              <a:t>:</a:t>
            </a:r>
          </a:p>
        </p:txBody>
      </p:sp>
      <p:grpSp>
        <p:nvGrpSpPr>
          <p:cNvPr id="2" name="Google Shape;321;p11">
            <a:extLst>
              <a:ext uri="{FF2B5EF4-FFF2-40B4-BE49-F238E27FC236}">
                <a16:creationId xmlns:a16="http://schemas.microsoft.com/office/drawing/2014/main" id="{98A47E70-AA91-C136-2857-823389397279}"/>
              </a:ext>
            </a:extLst>
          </p:cNvPr>
          <p:cNvGrpSpPr/>
          <p:nvPr/>
        </p:nvGrpSpPr>
        <p:grpSpPr>
          <a:xfrm rot="3730759">
            <a:off x="10980894" y="500089"/>
            <a:ext cx="949887" cy="1163493"/>
            <a:chOff x="7602444" y="4967675"/>
            <a:chExt cx="483620" cy="592374"/>
          </a:xfrm>
        </p:grpSpPr>
        <p:grpSp>
          <p:nvGrpSpPr>
            <p:cNvPr id="3" name="Google Shape;322;p11">
              <a:extLst>
                <a:ext uri="{FF2B5EF4-FFF2-40B4-BE49-F238E27FC236}">
                  <a16:creationId xmlns:a16="http://schemas.microsoft.com/office/drawing/2014/main" id="{12F9DF1E-8DCB-6572-FF5F-09138F2F997E}"/>
                </a:ext>
              </a:extLst>
            </p:cNvPr>
            <p:cNvGrpSpPr/>
            <p:nvPr/>
          </p:nvGrpSpPr>
          <p:grpSpPr>
            <a:xfrm>
              <a:off x="7618661" y="4967675"/>
              <a:ext cx="467403" cy="507609"/>
              <a:chOff x="2251964" y="3590497"/>
              <a:chExt cx="467403" cy="507609"/>
            </a:xfrm>
          </p:grpSpPr>
          <p:sp>
            <p:nvSpPr>
              <p:cNvPr id="11" name="Google Shape;323;p11">
                <a:extLst>
                  <a:ext uri="{FF2B5EF4-FFF2-40B4-BE49-F238E27FC236}">
                    <a16:creationId xmlns:a16="http://schemas.microsoft.com/office/drawing/2014/main" id="{C017378B-CA55-E6CF-C14D-98DA355E52AA}"/>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324;p11">
                <a:extLst>
                  <a:ext uri="{FF2B5EF4-FFF2-40B4-BE49-F238E27FC236}">
                    <a16:creationId xmlns:a16="http://schemas.microsoft.com/office/drawing/2014/main" id="{5EABCA64-74CA-5E27-8DBC-D192336A47CC}"/>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 name="Google Shape;325;p11">
                <a:extLst>
                  <a:ext uri="{FF2B5EF4-FFF2-40B4-BE49-F238E27FC236}">
                    <a16:creationId xmlns:a16="http://schemas.microsoft.com/office/drawing/2014/main" id="{96225709-49C1-2532-3C5D-3B125DDD58EB}"/>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E549A8A1-3D8E-E1D2-44E9-587C3121EEE7}"/>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7148EB55-A20D-3CE8-A154-D5CCCA21095E}"/>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8;p11">
                <a:extLst>
                  <a:ext uri="{FF2B5EF4-FFF2-40B4-BE49-F238E27FC236}">
                    <a16:creationId xmlns:a16="http://schemas.microsoft.com/office/drawing/2014/main" id="{880EC192-F8B7-3689-3601-4EA553983C21}"/>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4105577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4" name="Google Shape;314;p10" descr="Passing bread during Hanukkah"/>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837513" y="1489279"/>
            <a:ext cx="5354487" cy="4582703"/>
          </a:xfrm>
          <a:prstGeom prst="rect">
            <a:avLst/>
          </a:prstGeom>
          <a:solidFill>
            <a:srgbClr val="D8D8D8"/>
          </a:solidFill>
          <a:ln>
            <a:noFill/>
          </a:ln>
        </p:spPr>
      </p:pic>
      <p:sp>
        <p:nvSpPr>
          <p:cNvPr id="312" name="Google Shape;312;p10"/>
          <p:cNvSpPr txBox="1">
            <a:spLocks noGrp="1"/>
          </p:cNvSpPr>
          <p:nvPr>
            <p:ph type="body" idx="1"/>
          </p:nvPr>
        </p:nvSpPr>
        <p:spPr>
          <a:xfrm>
            <a:off x="639279" y="935732"/>
            <a:ext cx="6096411" cy="30259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de-DE" sz="2200" dirty="0"/>
              <a:t>Der Schutz und die Verbesserung der ländlichen Lebensgrundlagen, der Gerechtigkeit und des sozialen Wohlbefindens sind entscheidend für nachhaltige Lebensmittel- und Agrarsysteme. Praktiken wie partizipative Entscheidungsfindung, Traditionen und kulturelles Erbe werden neben ökologischen und wirtschaftlichen Überlegungen geschätzt.</a:t>
            </a:r>
          </a:p>
        </p:txBody>
      </p:sp>
      <p:sp>
        <p:nvSpPr>
          <p:cNvPr id="313" name="Google Shape;313;p10"/>
          <p:cNvSpPr txBox="1">
            <a:spLocks noGrp="1"/>
          </p:cNvSpPr>
          <p:nvPr>
            <p:ph type="body" idx="2"/>
          </p:nvPr>
        </p:nvSpPr>
        <p:spPr>
          <a:xfrm>
            <a:off x="569058" y="432101"/>
            <a:ext cx="7018268" cy="61952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sz="3000" b="1" dirty="0">
                <a:solidFill>
                  <a:srgbClr val="78AB33"/>
                </a:solidFill>
              </a:rPr>
              <a:t>Menschliche und </a:t>
            </a:r>
            <a:r>
              <a:rPr lang="en-US" sz="3000" b="1" dirty="0" err="1">
                <a:solidFill>
                  <a:srgbClr val="78AB33"/>
                </a:solidFill>
              </a:rPr>
              <a:t>soziale</a:t>
            </a:r>
            <a:r>
              <a:rPr lang="en-US" sz="3000" b="1" dirty="0">
                <a:solidFill>
                  <a:srgbClr val="78AB33"/>
                </a:solidFill>
              </a:rPr>
              <a:t> </a:t>
            </a:r>
            <a:r>
              <a:rPr lang="en-US" sz="3000" b="1" dirty="0" err="1">
                <a:solidFill>
                  <a:srgbClr val="78AB33"/>
                </a:solidFill>
              </a:rPr>
              <a:t>Werte</a:t>
            </a:r>
            <a:endParaRPr lang="en-US" sz="3000" b="1" dirty="0">
              <a:solidFill>
                <a:srgbClr val="78AB33"/>
              </a:solidFill>
            </a:endParaRPr>
          </a:p>
        </p:txBody>
      </p:sp>
      <p:sp>
        <p:nvSpPr>
          <p:cNvPr id="2" name="Google Shape;298;p8">
            <a:extLst>
              <a:ext uri="{FF2B5EF4-FFF2-40B4-BE49-F238E27FC236}">
                <a16:creationId xmlns:a16="http://schemas.microsoft.com/office/drawing/2014/main" id="{B865EA65-A5EA-2872-9F21-DD9008565A3A}"/>
              </a:ext>
            </a:extLst>
          </p:cNvPr>
          <p:cNvSpPr txBox="1">
            <a:spLocks/>
          </p:cNvSpPr>
          <p:nvPr/>
        </p:nvSpPr>
        <p:spPr>
          <a:xfrm>
            <a:off x="639279" y="4011212"/>
            <a:ext cx="5800682"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de-DE" sz="2200" dirty="0"/>
              <a:t>Durch die Unterstützung gesunder, vielfältiger und kulturell angemessener Ernährungsweisen trägt die Agroökologie zur Ernährungssicherheit und zur Verbesserung der Ernährung bei, während sie gleichzeitig die Gesundheit der 	Ökosysteme erhält.</a:t>
            </a:r>
            <a:endParaRPr lang="en-US" sz="2200" dirty="0"/>
          </a:p>
        </p:txBody>
      </p:sp>
      <p:sp>
        <p:nvSpPr>
          <p:cNvPr id="3" name="Google Shape;299;p8">
            <a:extLst>
              <a:ext uri="{FF2B5EF4-FFF2-40B4-BE49-F238E27FC236}">
                <a16:creationId xmlns:a16="http://schemas.microsoft.com/office/drawing/2014/main" id="{C15A0FB9-7E86-B8EB-DD96-6A4B9850F34B}"/>
              </a:ext>
            </a:extLst>
          </p:cNvPr>
          <p:cNvSpPr txBox="1">
            <a:spLocks/>
          </p:cNvSpPr>
          <p:nvPr/>
        </p:nvSpPr>
        <p:spPr>
          <a:xfrm>
            <a:off x="639279" y="3561551"/>
            <a:ext cx="8173477" cy="61952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a:solidFill>
                  <a:srgbClr val="78AB33"/>
                </a:solidFill>
              </a:rPr>
              <a:t>Kultur und </a:t>
            </a:r>
            <a:r>
              <a:rPr lang="en-US" sz="3000" b="1" dirty="0" err="1">
                <a:solidFill>
                  <a:srgbClr val="78AB33"/>
                </a:solidFill>
              </a:rPr>
              <a:t>Ernährungstraditionen</a:t>
            </a:r>
            <a:endParaRPr lang="en-US" sz="3000" b="1" dirty="0">
              <a:solidFill>
                <a:srgbClr val="78AB33"/>
              </a:solidFill>
            </a:endParaRPr>
          </a:p>
        </p:txBody>
      </p:sp>
      <p:grpSp>
        <p:nvGrpSpPr>
          <p:cNvPr id="4" name="Google Shape;321;p11">
            <a:extLst>
              <a:ext uri="{FF2B5EF4-FFF2-40B4-BE49-F238E27FC236}">
                <a16:creationId xmlns:a16="http://schemas.microsoft.com/office/drawing/2014/main" id="{F9C279D1-8628-265C-91DE-80CE72B4E40F}"/>
              </a:ext>
            </a:extLst>
          </p:cNvPr>
          <p:cNvGrpSpPr/>
          <p:nvPr/>
        </p:nvGrpSpPr>
        <p:grpSpPr>
          <a:xfrm rot="3730759">
            <a:off x="10980894" y="500089"/>
            <a:ext cx="949887" cy="1163493"/>
            <a:chOff x="7602444" y="4967675"/>
            <a:chExt cx="483620" cy="592374"/>
          </a:xfrm>
        </p:grpSpPr>
        <p:grpSp>
          <p:nvGrpSpPr>
            <p:cNvPr id="5" name="Google Shape;322;p11">
              <a:extLst>
                <a:ext uri="{FF2B5EF4-FFF2-40B4-BE49-F238E27FC236}">
                  <a16:creationId xmlns:a16="http://schemas.microsoft.com/office/drawing/2014/main" id="{3F3DDF75-357E-2576-0CA1-A57EC4686C0F}"/>
                </a:ext>
              </a:extLst>
            </p:cNvPr>
            <p:cNvGrpSpPr/>
            <p:nvPr/>
          </p:nvGrpSpPr>
          <p:grpSpPr>
            <a:xfrm>
              <a:off x="7618661" y="4967675"/>
              <a:ext cx="467403" cy="507609"/>
              <a:chOff x="2251964" y="3590497"/>
              <a:chExt cx="467403" cy="507609"/>
            </a:xfrm>
          </p:grpSpPr>
          <p:sp>
            <p:nvSpPr>
              <p:cNvPr id="9" name="Google Shape;323;p11">
                <a:extLst>
                  <a:ext uri="{FF2B5EF4-FFF2-40B4-BE49-F238E27FC236}">
                    <a16:creationId xmlns:a16="http://schemas.microsoft.com/office/drawing/2014/main" id="{CA4300A2-890A-12B8-6EF1-725C17A72E38}"/>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4;p11">
                <a:extLst>
                  <a:ext uri="{FF2B5EF4-FFF2-40B4-BE49-F238E27FC236}">
                    <a16:creationId xmlns:a16="http://schemas.microsoft.com/office/drawing/2014/main" id="{1A75175F-FA5F-546B-F52F-3210FCE85E91}"/>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5;p11">
                <a:extLst>
                  <a:ext uri="{FF2B5EF4-FFF2-40B4-BE49-F238E27FC236}">
                    <a16:creationId xmlns:a16="http://schemas.microsoft.com/office/drawing/2014/main" id="{30E4C509-3DF9-9767-B741-4798535B45FD}"/>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3AD72CA3-DFEF-610A-96E2-EF2F5C295065}"/>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FAB1BCB9-C37F-480F-00B6-6A235E30E0FF}"/>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328;p11">
                <a:extLst>
                  <a:ext uri="{FF2B5EF4-FFF2-40B4-BE49-F238E27FC236}">
                    <a16:creationId xmlns:a16="http://schemas.microsoft.com/office/drawing/2014/main" id="{FCFF215B-1043-6249-D79F-A237ECCD2B8E}"/>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0"/>
          <p:cNvSpPr txBox="1">
            <a:spLocks noGrp="1"/>
          </p:cNvSpPr>
          <p:nvPr>
            <p:ph type="body" idx="1"/>
          </p:nvPr>
        </p:nvSpPr>
        <p:spPr>
          <a:xfrm>
            <a:off x="641838" y="973817"/>
            <a:ext cx="5594453" cy="198590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de-DE" sz="2300" dirty="0"/>
              <a:t>Nachhaltige Lebensmittel- und Agrarsysteme erfordern verantwortungsvolle und effektive </a:t>
            </a:r>
            <a:r>
              <a:rPr lang="de-DE" sz="2300" dirty="0" err="1"/>
              <a:t>Governance</a:t>
            </a:r>
            <a:r>
              <a:rPr lang="de-DE" sz="2300" dirty="0"/>
              <a:t>-Mechanismen und -Politiken auf unterschiedlichen Ebenen – von lokal über national bis global.</a:t>
            </a:r>
          </a:p>
        </p:txBody>
      </p:sp>
      <p:sp>
        <p:nvSpPr>
          <p:cNvPr id="313" name="Google Shape;313;p10"/>
          <p:cNvSpPr txBox="1">
            <a:spLocks noGrp="1"/>
          </p:cNvSpPr>
          <p:nvPr>
            <p:ph type="body" idx="2"/>
          </p:nvPr>
        </p:nvSpPr>
        <p:spPr>
          <a:xfrm>
            <a:off x="577826" y="508764"/>
            <a:ext cx="7106676" cy="65784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sz="3000" b="1" dirty="0" err="1">
                <a:solidFill>
                  <a:srgbClr val="78AB33"/>
                </a:solidFill>
              </a:rPr>
              <a:t>Verantwortungsvolle</a:t>
            </a:r>
            <a:r>
              <a:rPr lang="en-US" sz="3000" b="1" dirty="0">
                <a:solidFill>
                  <a:srgbClr val="78AB33"/>
                </a:solidFill>
              </a:rPr>
              <a:t> Governance</a:t>
            </a:r>
          </a:p>
        </p:txBody>
      </p:sp>
      <p:pic>
        <p:nvPicPr>
          <p:cNvPr id="314" name="Google Shape;314;p10" descr="Waterdrop on leaf"/>
          <p:cNvPicPr preferRelativeResize="0">
            <a:picLocks noGrp="1"/>
          </p:cNvPicPr>
          <p:nvPr>
            <p:ph type="pic" idx="3"/>
          </p:nvPr>
        </p:nvPicPr>
        <p:blipFill>
          <a:blip r:embed="rId3" cstate="email">
            <a:extLst>
              <a:ext uri="{28A0092B-C50C-407E-A947-70E740481C1C}">
                <a14:useLocalDpi xmlns:a14="http://schemas.microsoft.com/office/drawing/2010/main"/>
              </a:ext>
            </a:extLst>
          </a:blip>
          <a:srcRect/>
          <a:stretch/>
        </p:blipFill>
        <p:spPr>
          <a:xfrm>
            <a:off x="6831239" y="1382091"/>
            <a:ext cx="5360761" cy="4656137"/>
          </a:xfrm>
          <a:prstGeom prst="rect">
            <a:avLst/>
          </a:prstGeom>
          <a:solidFill>
            <a:srgbClr val="D8D8D8"/>
          </a:solidFill>
          <a:ln>
            <a:noFill/>
          </a:ln>
        </p:spPr>
      </p:pic>
      <p:sp>
        <p:nvSpPr>
          <p:cNvPr id="2" name="Google Shape;298;p8">
            <a:extLst>
              <a:ext uri="{FF2B5EF4-FFF2-40B4-BE49-F238E27FC236}">
                <a16:creationId xmlns:a16="http://schemas.microsoft.com/office/drawing/2014/main" id="{B865EA65-A5EA-2872-9F21-DD9008565A3A}"/>
              </a:ext>
            </a:extLst>
          </p:cNvPr>
          <p:cNvSpPr txBox="1">
            <a:spLocks/>
          </p:cNvSpPr>
          <p:nvPr/>
        </p:nvSpPr>
        <p:spPr>
          <a:xfrm>
            <a:off x="641838" y="3577677"/>
            <a:ext cx="6189401" cy="21270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600"/>
              </a:spcBef>
              <a:spcAft>
                <a:spcPts val="0"/>
              </a:spcAft>
              <a:buClr>
                <a:srgbClr val="000000"/>
              </a:buClr>
              <a:buSzPts val="2400"/>
              <a:buFont typeface="Arial"/>
              <a:buNone/>
              <a:defRPr sz="2400" b="0" i="0" u="none" strike="noStrike" cap="none">
                <a:solidFill>
                  <a:srgbClr val="000000"/>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de-DE" sz="2300" dirty="0"/>
              <a:t>Agroökologie setzt sich für Kreiswirtschaft und solidarische Wirtschaften ein, die Produzenten und Verbraucher wieder miteinander verbinden und innovative Lösungen bieten, um innerhalb der planetaren Grenzen zu leben, während sie die soziale Basis für eine inklusive und nachhaltige 	Entwicklung sicherstellen</a:t>
            </a:r>
            <a:endParaRPr lang="en-US" sz="2300" dirty="0"/>
          </a:p>
        </p:txBody>
      </p:sp>
      <p:sp>
        <p:nvSpPr>
          <p:cNvPr id="3" name="Google Shape;299;p8">
            <a:extLst>
              <a:ext uri="{FF2B5EF4-FFF2-40B4-BE49-F238E27FC236}">
                <a16:creationId xmlns:a16="http://schemas.microsoft.com/office/drawing/2014/main" id="{C15A0FB9-7E86-B8EB-DD96-6A4B9850F34B}"/>
              </a:ext>
            </a:extLst>
          </p:cNvPr>
          <p:cNvSpPr txBox="1">
            <a:spLocks/>
          </p:cNvSpPr>
          <p:nvPr/>
        </p:nvSpPr>
        <p:spPr>
          <a:xfrm>
            <a:off x="577826" y="2661218"/>
            <a:ext cx="6330781" cy="56232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000000"/>
              </a:buClr>
              <a:buSzPts val="3600"/>
              <a:buFont typeface="Arial"/>
              <a:buNone/>
              <a:defRPr sz="3600" b="0" i="0" u="none" strike="noStrike" cap="none">
                <a:solidFill>
                  <a:srgbClr val="000000"/>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n-US" sz="3000" b="1" dirty="0" err="1">
                <a:solidFill>
                  <a:srgbClr val="78AB33"/>
                </a:solidFill>
              </a:rPr>
              <a:t>Kreiswirtschaft</a:t>
            </a:r>
            <a:r>
              <a:rPr lang="en-US" sz="3000" b="1" dirty="0">
                <a:solidFill>
                  <a:srgbClr val="78AB33"/>
                </a:solidFill>
              </a:rPr>
              <a:t> und </a:t>
            </a:r>
            <a:r>
              <a:rPr lang="en-US" sz="3000" b="1" dirty="0" err="1">
                <a:solidFill>
                  <a:srgbClr val="78AB33"/>
                </a:solidFill>
              </a:rPr>
              <a:t>Solidarische</a:t>
            </a:r>
            <a:r>
              <a:rPr lang="en-US" sz="3000" b="1" dirty="0">
                <a:solidFill>
                  <a:srgbClr val="78AB33"/>
                </a:solidFill>
              </a:rPr>
              <a:t> </a:t>
            </a:r>
            <a:r>
              <a:rPr lang="en-US" sz="3000" b="1" dirty="0" err="1">
                <a:solidFill>
                  <a:srgbClr val="78AB33"/>
                </a:solidFill>
              </a:rPr>
              <a:t>Wirtschaft</a:t>
            </a:r>
            <a:endParaRPr lang="en-US" sz="3000" b="1" dirty="0">
              <a:solidFill>
                <a:srgbClr val="78AB33"/>
              </a:solidFill>
            </a:endParaRPr>
          </a:p>
        </p:txBody>
      </p:sp>
      <p:grpSp>
        <p:nvGrpSpPr>
          <p:cNvPr id="4" name="Google Shape;321;p11">
            <a:extLst>
              <a:ext uri="{FF2B5EF4-FFF2-40B4-BE49-F238E27FC236}">
                <a16:creationId xmlns:a16="http://schemas.microsoft.com/office/drawing/2014/main" id="{48A4E34F-D4E3-4C18-A833-EF4BB82F5550}"/>
              </a:ext>
            </a:extLst>
          </p:cNvPr>
          <p:cNvGrpSpPr/>
          <p:nvPr/>
        </p:nvGrpSpPr>
        <p:grpSpPr>
          <a:xfrm rot="3730759">
            <a:off x="10980894" y="500089"/>
            <a:ext cx="949887" cy="1163493"/>
            <a:chOff x="7602444" y="4967675"/>
            <a:chExt cx="483620" cy="592374"/>
          </a:xfrm>
        </p:grpSpPr>
        <p:grpSp>
          <p:nvGrpSpPr>
            <p:cNvPr id="5" name="Google Shape;322;p11">
              <a:extLst>
                <a:ext uri="{FF2B5EF4-FFF2-40B4-BE49-F238E27FC236}">
                  <a16:creationId xmlns:a16="http://schemas.microsoft.com/office/drawing/2014/main" id="{381DC884-DCF0-2F13-B73E-0D97A8D60ADC}"/>
                </a:ext>
              </a:extLst>
            </p:cNvPr>
            <p:cNvGrpSpPr/>
            <p:nvPr/>
          </p:nvGrpSpPr>
          <p:grpSpPr>
            <a:xfrm>
              <a:off x="7618661" y="4967675"/>
              <a:ext cx="467403" cy="507609"/>
              <a:chOff x="2251964" y="3590497"/>
              <a:chExt cx="467403" cy="507609"/>
            </a:xfrm>
          </p:grpSpPr>
          <p:sp>
            <p:nvSpPr>
              <p:cNvPr id="9" name="Google Shape;323;p11">
                <a:extLst>
                  <a:ext uri="{FF2B5EF4-FFF2-40B4-BE49-F238E27FC236}">
                    <a16:creationId xmlns:a16="http://schemas.microsoft.com/office/drawing/2014/main" id="{5FE947D5-974B-F5C7-9E81-E3F916669AAC}"/>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324;p11">
                <a:extLst>
                  <a:ext uri="{FF2B5EF4-FFF2-40B4-BE49-F238E27FC236}">
                    <a16:creationId xmlns:a16="http://schemas.microsoft.com/office/drawing/2014/main" id="{C23A8573-4A6B-A2F3-A4A7-3094B347EE54}"/>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325;p11">
                <a:extLst>
                  <a:ext uri="{FF2B5EF4-FFF2-40B4-BE49-F238E27FC236}">
                    <a16:creationId xmlns:a16="http://schemas.microsoft.com/office/drawing/2014/main" id="{F8B5B06F-C413-F8AC-65BF-831A27DF5484}"/>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326;p11">
              <a:extLst>
                <a:ext uri="{FF2B5EF4-FFF2-40B4-BE49-F238E27FC236}">
                  <a16:creationId xmlns:a16="http://schemas.microsoft.com/office/drawing/2014/main" id="{8E75381D-9768-5604-EC46-1F3EF0858EEA}"/>
                </a:ext>
              </a:extLst>
            </p:cNvPr>
            <p:cNvGrpSpPr/>
            <p:nvPr/>
          </p:nvGrpSpPr>
          <p:grpSpPr>
            <a:xfrm>
              <a:off x="7602444" y="4993761"/>
              <a:ext cx="421973" cy="566288"/>
              <a:chOff x="2235747" y="3616583"/>
              <a:chExt cx="421973" cy="566288"/>
            </a:xfrm>
          </p:grpSpPr>
          <p:sp>
            <p:nvSpPr>
              <p:cNvPr id="7" name="Google Shape;327;p11">
                <a:extLst>
                  <a:ext uri="{FF2B5EF4-FFF2-40B4-BE49-F238E27FC236}">
                    <a16:creationId xmlns:a16="http://schemas.microsoft.com/office/drawing/2014/main" id="{1B774F62-7CEE-DE54-4097-AA06948CF662}"/>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328;p11">
                <a:extLst>
                  <a:ext uri="{FF2B5EF4-FFF2-40B4-BE49-F238E27FC236}">
                    <a16:creationId xmlns:a16="http://schemas.microsoft.com/office/drawing/2014/main" id="{500F7A2A-4A7B-7DF9-7D68-6EF90D0F3ADE}"/>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3767502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hlinkClick r:id="rId2"/>
            <a:extLst>
              <a:ext uri="{FF2B5EF4-FFF2-40B4-BE49-F238E27FC236}">
                <a16:creationId xmlns:a16="http://schemas.microsoft.com/office/drawing/2014/main" id="{FD220A16-64D5-CCC6-5511-CEA390587F79}"/>
              </a:ext>
            </a:extLst>
          </p:cNvPr>
          <p:cNvPicPr>
            <a:picLocks noGrp="1" noChangeAspect="1"/>
          </p:cNvPicPr>
          <p:nvPr>
            <p:ph type="pic" idx="2"/>
          </p:nvPr>
        </p:nvPicPr>
        <p:blipFill rotWithShape="1">
          <a:blip r:embed="rId3" cstate="email">
            <a:extLst>
              <a:ext uri="{28A0092B-C50C-407E-A947-70E740481C1C}">
                <a14:useLocalDpi xmlns:a14="http://schemas.microsoft.com/office/drawing/2010/main"/>
              </a:ext>
            </a:extLst>
          </a:blip>
          <a:srcRect/>
          <a:stretch/>
        </p:blipFill>
        <p:spPr>
          <a:xfrm>
            <a:off x="8912202" y="1246695"/>
            <a:ext cx="2444127" cy="4336988"/>
          </a:xfrm>
          <a:ln>
            <a:solidFill>
              <a:srgbClr val="232323"/>
            </a:solidFill>
          </a:ln>
        </p:spPr>
      </p:pic>
      <p:pic>
        <p:nvPicPr>
          <p:cNvPr id="7" name="Picture 6">
            <a:extLst>
              <a:ext uri="{FF2B5EF4-FFF2-40B4-BE49-F238E27FC236}">
                <a16:creationId xmlns:a16="http://schemas.microsoft.com/office/drawing/2014/main" id="{09A6FF3B-5ED5-0339-891B-53FDDC09E80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26634" y="1246695"/>
            <a:ext cx="1889924" cy="2672947"/>
          </a:xfrm>
          <a:prstGeom prst="rect">
            <a:avLst/>
          </a:prstGeom>
          <a:ln>
            <a:solidFill>
              <a:srgbClr val="232323"/>
            </a:solidFill>
          </a:ln>
        </p:spPr>
      </p:pic>
      <p:sp>
        <p:nvSpPr>
          <p:cNvPr id="3" name="Text Placeholder 2">
            <a:extLst>
              <a:ext uri="{FF2B5EF4-FFF2-40B4-BE49-F238E27FC236}">
                <a16:creationId xmlns:a16="http://schemas.microsoft.com/office/drawing/2014/main" id="{BCCF850F-B1F2-E94D-B2A5-E6326630E8D1}"/>
              </a:ext>
            </a:extLst>
          </p:cNvPr>
          <p:cNvSpPr>
            <a:spLocks noGrp="1"/>
          </p:cNvSpPr>
          <p:nvPr>
            <p:ph type="body" idx="1"/>
          </p:nvPr>
        </p:nvSpPr>
        <p:spPr>
          <a:xfrm>
            <a:off x="805559" y="1823894"/>
            <a:ext cx="5205881" cy="3291086"/>
          </a:xfrm>
        </p:spPr>
        <p:txBody>
          <a:bodyPr/>
          <a:lstStyle/>
          <a:p>
            <a:pPr marL="36000" indent="0"/>
            <a:r>
              <a:rPr lang="de-DE" dirty="0"/>
              <a:t>Im </a:t>
            </a:r>
            <a:r>
              <a:rPr lang="de-DE" dirty="0">
                <a:hlinkClick r:id="rId2"/>
              </a:rPr>
              <a:t>Leitfaden und Lernwerkzeug für nachhaltige und regenerative Landwirtschaftssysteme zeigt </a:t>
            </a:r>
            <a:r>
              <a:rPr lang="de-DE" dirty="0"/>
              <a:t>eine der Fallstudien… die ökologische </a:t>
            </a:r>
            <a:r>
              <a:rPr lang="de-DE" b="1" dirty="0"/>
              <a:t>Farm </a:t>
            </a:r>
            <a:r>
              <a:rPr lang="de-DE" b="1" dirty="0" err="1"/>
              <a:t>Wańczyk</a:t>
            </a:r>
            <a:r>
              <a:rPr lang="de-DE" b="1" dirty="0"/>
              <a:t> die Wirksamkeit</a:t>
            </a:r>
            <a:r>
              <a:rPr lang="de-DE" dirty="0"/>
              <a:t> eines agroökologischen Ansatzes. Sie sind in die Bildung eingebunden, führen fortlaufend neue Produkte ein und profitieren von nationalen Unterstützungsprogrammen.</a:t>
            </a:r>
            <a:r>
              <a:rPr lang="en-US" dirty="0"/>
              <a:t>  </a:t>
            </a:r>
          </a:p>
          <a:p>
            <a:pPr marL="36000" indent="0"/>
            <a:endParaRPr lang="en-IE" dirty="0"/>
          </a:p>
        </p:txBody>
      </p:sp>
      <p:sp>
        <p:nvSpPr>
          <p:cNvPr id="4" name="Text Placeholder 3">
            <a:extLst>
              <a:ext uri="{FF2B5EF4-FFF2-40B4-BE49-F238E27FC236}">
                <a16:creationId xmlns:a16="http://schemas.microsoft.com/office/drawing/2014/main" id="{36EDDAF0-B74A-05BB-F355-CEC640465D8F}"/>
              </a:ext>
            </a:extLst>
          </p:cNvPr>
          <p:cNvSpPr>
            <a:spLocks noGrp="1"/>
          </p:cNvSpPr>
          <p:nvPr>
            <p:ph type="body" idx="3"/>
          </p:nvPr>
        </p:nvSpPr>
        <p:spPr>
          <a:xfrm>
            <a:off x="682547" y="750369"/>
            <a:ext cx="4990998" cy="992652"/>
          </a:xfrm>
        </p:spPr>
        <p:txBody>
          <a:bodyPr/>
          <a:lstStyle/>
          <a:p>
            <a:r>
              <a:rPr lang="en-IE" b="1" dirty="0"/>
              <a:t>Lass dich </a:t>
            </a:r>
            <a:r>
              <a:rPr lang="en-IE" b="1" dirty="0" err="1"/>
              <a:t>inspirieren</a:t>
            </a:r>
            <a:r>
              <a:rPr lang="en-IE" b="1" dirty="0"/>
              <a:t>…</a:t>
            </a:r>
          </a:p>
        </p:txBody>
      </p:sp>
      <p:sp>
        <p:nvSpPr>
          <p:cNvPr id="8" name="Arrow: Right 7">
            <a:extLst>
              <a:ext uri="{FF2B5EF4-FFF2-40B4-BE49-F238E27FC236}">
                <a16:creationId xmlns:a16="http://schemas.microsoft.com/office/drawing/2014/main" id="{206476F7-6602-7BA3-D6B3-B423AE9DE47E}"/>
              </a:ext>
            </a:extLst>
          </p:cNvPr>
          <p:cNvSpPr/>
          <p:nvPr/>
        </p:nvSpPr>
        <p:spPr>
          <a:xfrm>
            <a:off x="6096000" y="4393580"/>
            <a:ext cx="2512741" cy="992459"/>
          </a:xfrm>
          <a:prstGeom prst="rightArrow">
            <a:avLst/>
          </a:prstGeom>
          <a:solidFill>
            <a:srgbClr val="8DC641"/>
          </a:solidFill>
          <a:ln>
            <a:solidFill>
              <a:srgbClr val="8DC6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000" b="1" dirty="0">
                <a:latin typeface="Calibri" panose="020F0502020204030204" pitchFamily="34" charset="0"/>
                <a:ea typeface="Calibri" panose="020F0502020204030204" pitchFamily="34" charset="0"/>
                <a:cs typeface="Calibri" panose="020F0502020204030204" pitchFamily="34" charset="0"/>
              </a:rPr>
              <a:t>Read the full story</a:t>
            </a:r>
          </a:p>
        </p:txBody>
      </p:sp>
    </p:spTree>
    <p:extLst>
      <p:ext uri="{BB962C8B-B14F-4D97-AF65-F5344CB8AC3E}">
        <p14:creationId xmlns:p14="http://schemas.microsoft.com/office/powerpoint/2010/main" val="24788295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12"/>
          <p:cNvSpPr txBox="1">
            <a:spLocks noGrp="1"/>
          </p:cNvSpPr>
          <p:nvPr>
            <p:ph type="body" idx="1"/>
          </p:nvPr>
        </p:nvSpPr>
        <p:spPr>
          <a:xfrm>
            <a:off x="6186233" y="2341241"/>
            <a:ext cx="548025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dirty="0" err="1"/>
              <a:t>Historischer</a:t>
            </a:r>
            <a:r>
              <a:rPr lang="en-US" dirty="0"/>
              <a:t> </a:t>
            </a:r>
            <a:r>
              <a:rPr lang="en-US" dirty="0" err="1"/>
              <a:t>Kontext</a:t>
            </a:r>
            <a:r>
              <a:rPr lang="en-US" dirty="0"/>
              <a:t> und </a:t>
            </a:r>
            <a:r>
              <a:rPr lang="en-US" dirty="0" err="1"/>
              <a:t>Entwicklung</a:t>
            </a:r>
            <a:endParaRPr lang="en-US" dirty="0"/>
          </a:p>
        </p:txBody>
      </p:sp>
      <p:sp>
        <p:nvSpPr>
          <p:cNvPr id="334" name="Google Shape;334;p12"/>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a:t>02</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F04003-C04E-6E60-76E4-8AD619AFA8BD}"/>
              </a:ext>
            </a:extLst>
          </p:cNvPr>
          <p:cNvSpPr>
            <a:spLocks noGrp="1"/>
          </p:cNvSpPr>
          <p:nvPr>
            <p:ph type="body" idx="1"/>
          </p:nvPr>
        </p:nvSpPr>
        <p:spPr>
          <a:xfrm>
            <a:off x="898358" y="1949132"/>
            <a:ext cx="5302417" cy="3422968"/>
          </a:xfrm>
        </p:spPr>
        <p:txBody>
          <a:bodyPr/>
          <a:lstStyle/>
          <a:p>
            <a:pPr marL="0" indent="0"/>
            <a:r>
              <a:rPr lang="de-DE" dirty="0"/>
              <a:t>Der Weg der Agroökologie in Europa wurde von einem komplexen Zusammenspiel wissenschaftlicher, </a:t>
            </a:r>
            <a:r>
              <a:rPr lang="de-DE" b="1" dirty="0"/>
              <a:t>sozialer, wirtschaftlicher </a:t>
            </a:r>
            <a:r>
              <a:rPr lang="de-DE" dirty="0"/>
              <a:t>und </a:t>
            </a:r>
            <a:r>
              <a:rPr lang="de-DE" b="1" dirty="0"/>
              <a:t>politischer</a:t>
            </a:r>
            <a:r>
              <a:rPr lang="de-DE" dirty="0"/>
              <a:t> Faktoren geprägt, das eine breitere globale Bewegung hin zu nachhaltigeren und widerstandsfähigeren Lebensmittelsystemen widerspiegelt. In den folgenden Folien sehen Sie in chronologischer Reihenfolge, wie sich dieser Weg entwickelt hat.</a:t>
            </a:r>
            <a:endParaRPr lang="en-GB" dirty="0"/>
          </a:p>
        </p:txBody>
      </p:sp>
      <p:sp>
        <p:nvSpPr>
          <p:cNvPr id="3" name="Text Placeholder 2">
            <a:extLst>
              <a:ext uri="{FF2B5EF4-FFF2-40B4-BE49-F238E27FC236}">
                <a16:creationId xmlns:a16="http://schemas.microsoft.com/office/drawing/2014/main" id="{A48ECA20-C4FE-D8D8-7AD6-7AD94D58B6D2}"/>
              </a:ext>
            </a:extLst>
          </p:cNvPr>
          <p:cNvSpPr>
            <a:spLocks noGrp="1"/>
          </p:cNvSpPr>
          <p:nvPr>
            <p:ph type="body" idx="2"/>
          </p:nvPr>
        </p:nvSpPr>
        <p:spPr>
          <a:xfrm>
            <a:off x="726198" y="493248"/>
            <a:ext cx="5646736" cy="992652"/>
          </a:xfrm>
        </p:spPr>
        <p:txBody>
          <a:bodyPr/>
          <a:lstStyle/>
          <a:p>
            <a:pPr marL="0"/>
            <a:r>
              <a:rPr lang="de-DE" b="1" dirty="0"/>
              <a:t>Was hat die Agroökologie geprägt?</a:t>
            </a:r>
            <a:endParaRPr lang="en-IE" b="1" dirty="0"/>
          </a:p>
        </p:txBody>
      </p:sp>
      <p:pic>
        <p:nvPicPr>
          <p:cNvPr id="6" name="Picture Placeholder 5" descr="Aspirations to be an astronaut">
            <a:extLst>
              <a:ext uri="{FF2B5EF4-FFF2-40B4-BE49-F238E27FC236}">
                <a16:creationId xmlns:a16="http://schemas.microsoft.com/office/drawing/2014/main" id="{7A8D7DCD-4036-61CD-FE37-FD36BAD776F4}"/>
              </a:ext>
            </a:extLst>
          </p:cNvPr>
          <p:cNvPicPr>
            <a:picLocks noGrp="1" noChangeAspect="1"/>
          </p:cNvPicPr>
          <p:nvPr>
            <p:ph type="pic" idx="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632766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13"/>
          <p:cNvSpPr/>
          <p:nvPr/>
        </p:nvSpPr>
        <p:spPr>
          <a:xfrm>
            <a:off x="6071078" y="2927465"/>
            <a:ext cx="1585507" cy="1214148"/>
          </a:xfrm>
          <a:custGeom>
            <a:avLst/>
            <a:gdLst/>
            <a:ahLst/>
            <a:cxnLst/>
            <a:rect l="l" t="t" r="r" b="b"/>
            <a:pathLst>
              <a:path w="3146" h="2406" extrusionOk="0">
                <a:moveTo>
                  <a:pt x="2259" y="1971"/>
                </a:moveTo>
                <a:lnTo>
                  <a:pt x="2259" y="1971"/>
                </a:lnTo>
                <a:cubicBezTo>
                  <a:pt x="2711" y="1519"/>
                  <a:pt x="2946" y="941"/>
                  <a:pt x="3136" y="344"/>
                </a:cubicBezTo>
                <a:cubicBezTo>
                  <a:pt x="3145" y="299"/>
                  <a:pt x="3127" y="271"/>
                  <a:pt x="3082" y="254"/>
                </a:cubicBezTo>
                <a:cubicBezTo>
                  <a:pt x="3045" y="245"/>
                  <a:pt x="3009" y="235"/>
                  <a:pt x="2973" y="217"/>
                </a:cubicBezTo>
                <a:cubicBezTo>
                  <a:pt x="2485" y="82"/>
                  <a:pt x="1997" y="0"/>
                  <a:pt x="1482" y="28"/>
                </a:cubicBezTo>
                <a:cubicBezTo>
                  <a:pt x="1210" y="46"/>
                  <a:pt x="948" y="118"/>
                  <a:pt x="722" y="290"/>
                </a:cubicBezTo>
                <a:cubicBezTo>
                  <a:pt x="342" y="561"/>
                  <a:pt x="162" y="1076"/>
                  <a:pt x="288" y="1519"/>
                </a:cubicBezTo>
                <a:cubicBezTo>
                  <a:pt x="306" y="1573"/>
                  <a:pt x="342" y="1637"/>
                  <a:pt x="324" y="1673"/>
                </a:cubicBezTo>
                <a:cubicBezTo>
                  <a:pt x="306" y="1718"/>
                  <a:pt x="234" y="1736"/>
                  <a:pt x="189" y="1763"/>
                </a:cubicBezTo>
                <a:lnTo>
                  <a:pt x="189" y="1763"/>
                </a:lnTo>
                <a:cubicBezTo>
                  <a:pt x="144" y="1781"/>
                  <a:pt x="107" y="1799"/>
                  <a:pt x="72" y="1817"/>
                </a:cubicBezTo>
                <a:cubicBezTo>
                  <a:pt x="27" y="1844"/>
                  <a:pt x="0" y="1872"/>
                  <a:pt x="27" y="1917"/>
                </a:cubicBezTo>
                <a:cubicBezTo>
                  <a:pt x="45" y="1962"/>
                  <a:pt x="81" y="1971"/>
                  <a:pt x="134" y="1944"/>
                </a:cubicBezTo>
                <a:cubicBezTo>
                  <a:pt x="207" y="1908"/>
                  <a:pt x="279" y="1872"/>
                  <a:pt x="351" y="1826"/>
                </a:cubicBezTo>
                <a:cubicBezTo>
                  <a:pt x="397" y="1808"/>
                  <a:pt x="415" y="1808"/>
                  <a:pt x="442" y="1853"/>
                </a:cubicBezTo>
                <a:cubicBezTo>
                  <a:pt x="604" y="2089"/>
                  <a:pt x="831" y="2233"/>
                  <a:pt x="1102" y="2306"/>
                </a:cubicBezTo>
                <a:cubicBezTo>
                  <a:pt x="1545" y="2405"/>
                  <a:pt x="1933" y="2287"/>
                  <a:pt x="2259" y="1971"/>
                </a:cubicBezTo>
              </a:path>
            </a:pathLst>
          </a:custGeom>
          <a:solidFill>
            <a:srgbClr val="3DB0B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1" name="Google Shape;341;p13"/>
          <p:cNvSpPr/>
          <p:nvPr/>
        </p:nvSpPr>
        <p:spPr>
          <a:xfrm>
            <a:off x="4479933" y="2013758"/>
            <a:ext cx="1587732" cy="1216372"/>
          </a:xfrm>
          <a:custGeom>
            <a:avLst/>
            <a:gdLst/>
            <a:ahLst/>
            <a:cxnLst/>
            <a:rect l="l" t="t" r="r" b="b"/>
            <a:pathLst>
              <a:path w="3147" h="2414" extrusionOk="0">
                <a:moveTo>
                  <a:pt x="886" y="1970"/>
                </a:moveTo>
                <a:lnTo>
                  <a:pt x="886" y="1970"/>
                </a:lnTo>
                <a:cubicBezTo>
                  <a:pt x="434" y="1518"/>
                  <a:pt x="199" y="939"/>
                  <a:pt x="9" y="344"/>
                </a:cubicBezTo>
                <a:cubicBezTo>
                  <a:pt x="0" y="299"/>
                  <a:pt x="18" y="271"/>
                  <a:pt x="63" y="253"/>
                </a:cubicBezTo>
                <a:cubicBezTo>
                  <a:pt x="99" y="244"/>
                  <a:pt x="136" y="235"/>
                  <a:pt x="172" y="226"/>
                </a:cubicBezTo>
                <a:cubicBezTo>
                  <a:pt x="660" y="91"/>
                  <a:pt x="1148" y="0"/>
                  <a:pt x="1664" y="27"/>
                </a:cubicBezTo>
                <a:cubicBezTo>
                  <a:pt x="1935" y="45"/>
                  <a:pt x="2197" y="118"/>
                  <a:pt x="2423" y="290"/>
                </a:cubicBezTo>
                <a:cubicBezTo>
                  <a:pt x="2802" y="570"/>
                  <a:pt x="2983" y="1075"/>
                  <a:pt x="2857" y="1518"/>
                </a:cubicBezTo>
                <a:cubicBezTo>
                  <a:pt x="2839" y="1572"/>
                  <a:pt x="2802" y="1635"/>
                  <a:pt x="2821" y="1672"/>
                </a:cubicBezTo>
                <a:cubicBezTo>
                  <a:pt x="2839" y="1717"/>
                  <a:pt x="2911" y="1735"/>
                  <a:pt x="2956" y="1762"/>
                </a:cubicBezTo>
                <a:lnTo>
                  <a:pt x="2956" y="1762"/>
                </a:lnTo>
                <a:cubicBezTo>
                  <a:pt x="3002" y="1780"/>
                  <a:pt x="3038" y="1807"/>
                  <a:pt x="3074" y="1825"/>
                </a:cubicBezTo>
                <a:cubicBezTo>
                  <a:pt x="3119" y="1843"/>
                  <a:pt x="3146" y="1870"/>
                  <a:pt x="3119" y="1925"/>
                </a:cubicBezTo>
                <a:cubicBezTo>
                  <a:pt x="3101" y="1961"/>
                  <a:pt x="3065" y="1970"/>
                  <a:pt x="3010" y="1943"/>
                </a:cubicBezTo>
                <a:cubicBezTo>
                  <a:pt x="2938" y="1906"/>
                  <a:pt x="2866" y="1870"/>
                  <a:pt x="2794" y="1834"/>
                </a:cubicBezTo>
                <a:cubicBezTo>
                  <a:pt x="2748" y="1807"/>
                  <a:pt x="2730" y="1807"/>
                  <a:pt x="2703" y="1852"/>
                </a:cubicBezTo>
                <a:cubicBezTo>
                  <a:pt x="2540" y="2087"/>
                  <a:pt x="2314" y="2241"/>
                  <a:pt x="2043" y="2304"/>
                </a:cubicBezTo>
                <a:cubicBezTo>
                  <a:pt x="1600" y="2413"/>
                  <a:pt x="1211" y="2286"/>
                  <a:pt x="886" y="1970"/>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2" name="Google Shape;342;p13"/>
          <p:cNvSpPr/>
          <p:nvPr/>
        </p:nvSpPr>
        <p:spPr>
          <a:xfrm>
            <a:off x="4479933" y="3902219"/>
            <a:ext cx="1587732" cy="1211923"/>
          </a:xfrm>
          <a:custGeom>
            <a:avLst/>
            <a:gdLst/>
            <a:ahLst/>
            <a:cxnLst/>
            <a:rect l="l" t="t" r="r" b="b"/>
            <a:pathLst>
              <a:path w="3147" h="2405" extrusionOk="0">
                <a:moveTo>
                  <a:pt x="886" y="1970"/>
                </a:moveTo>
                <a:lnTo>
                  <a:pt x="886" y="1970"/>
                </a:lnTo>
                <a:cubicBezTo>
                  <a:pt x="434" y="1518"/>
                  <a:pt x="199" y="940"/>
                  <a:pt x="9" y="343"/>
                </a:cubicBezTo>
                <a:cubicBezTo>
                  <a:pt x="0" y="298"/>
                  <a:pt x="18" y="271"/>
                  <a:pt x="63" y="253"/>
                </a:cubicBezTo>
                <a:cubicBezTo>
                  <a:pt x="99" y="243"/>
                  <a:pt x="136" y="234"/>
                  <a:pt x="172" y="226"/>
                </a:cubicBezTo>
                <a:cubicBezTo>
                  <a:pt x="660" y="90"/>
                  <a:pt x="1148" y="0"/>
                  <a:pt x="1664" y="27"/>
                </a:cubicBezTo>
                <a:cubicBezTo>
                  <a:pt x="1935" y="45"/>
                  <a:pt x="2197" y="117"/>
                  <a:pt x="2423" y="289"/>
                </a:cubicBezTo>
                <a:cubicBezTo>
                  <a:pt x="2802" y="560"/>
                  <a:pt x="2983" y="1075"/>
                  <a:pt x="2857" y="1518"/>
                </a:cubicBezTo>
                <a:cubicBezTo>
                  <a:pt x="2839" y="1572"/>
                  <a:pt x="2802" y="1636"/>
                  <a:pt x="2821" y="1672"/>
                </a:cubicBezTo>
                <a:cubicBezTo>
                  <a:pt x="2839" y="1717"/>
                  <a:pt x="2911" y="1735"/>
                  <a:pt x="2956" y="1762"/>
                </a:cubicBezTo>
                <a:lnTo>
                  <a:pt x="2956" y="1762"/>
                </a:lnTo>
                <a:cubicBezTo>
                  <a:pt x="3002" y="1780"/>
                  <a:pt x="3038" y="1798"/>
                  <a:pt x="3074" y="1825"/>
                </a:cubicBezTo>
                <a:cubicBezTo>
                  <a:pt x="3119" y="1844"/>
                  <a:pt x="3146" y="1871"/>
                  <a:pt x="3119" y="1925"/>
                </a:cubicBezTo>
                <a:cubicBezTo>
                  <a:pt x="3101" y="1961"/>
                  <a:pt x="3065" y="1970"/>
                  <a:pt x="3010" y="1943"/>
                </a:cubicBezTo>
                <a:cubicBezTo>
                  <a:pt x="2938" y="1907"/>
                  <a:pt x="2866" y="1871"/>
                  <a:pt x="2794" y="1825"/>
                </a:cubicBezTo>
                <a:cubicBezTo>
                  <a:pt x="2748" y="1808"/>
                  <a:pt x="2730" y="1808"/>
                  <a:pt x="2703" y="1853"/>
                </a:cubicBezTo>
                <a:cubicBezTo>
                  <a:pt x="2540" y="2088"/>
                  <a:pt x="2314" y="2241"/>
                  <a:pt x="2043" y="2305"/>
                </a:cubicBezTo>
                <a:cubicBezTo>
                  <a:pt x="1600" y="2404"/>
                  <a:pt x="1211" y="2287"/>
                  <a:pt x="886" y="1970"/>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3" name="Google Shape;343;p13"/>
          <p:cNvSpPr/>
          <p:nvPr/>
        </p:nvSpPr>
        <p:spPr>
          <a:xfrm>
            <a:off x="6037072" y="4960540"/>
            <a:ext cx="1585507" cy="1218595"/>
          </a:xfrm>
          <a:custGeom>
            <a:avLst/>
            <a:gdLst/>
            <a:ahLst/>
            <a:cxnLst/>
            <a:rect l="l" t="t" r="r" b="b"/>
            <a:pathLst>
              <a:path w="3146" h="2415" extrusionOk="0">
                <a:moveTo>
                  <a:pt x="2259" y="1971"/>
                </a:moveTo>
                <a:lnTo>
                  <a:pt x="2259" y="1971"/>
                </a:lnTo>
                <a:cubicBezTo>
                  <a:pt x="2711" y="1519"/>
                  <a:pt x="2946" y="949"/>
                  <a:pt x="3136" y="343"/>
                </a:cubicBezTo>
                <a:cubicBezTo>
                  <a:pt x="3145" y="307"/>
                  <a:pt x="3127" y="271"/>
                  <a:pt x="3082" y="262"/>
                </a:cubicBezTo>
                <a:cubicBezTo>
                  <a:pt x="3045" y="244"/>
                  <a:pt x="3009" y="235"/>
                  <a:pt x="2973" y="226"/>
                </a:cubicBezTo>
                <a:cubicBezTo>
                  <a:pt x="2485" y="90"/>
                  <a:pt x="1997" y="0"/>
                  <a:pt x="1482" y="36"/>
                </a:cubicBezTo>
                <a:cubicBezTo>
                  <a:pt x="1210" y="54"/>
                  <a:pt x="948" y="127"/>
                  <a:pt x="722" y="289"/>
                </a:cubicBezTo>
                <a:cubicBezTo>
                  <a:pt x="342" y="569"/>
                  <a:pt x="162" y="1085"/>
                  <a:pt x="288" y="1528"/>
                </a:cubicBezTo>
                <a:cubicBezTo>
                  <a:pt x="306" y="1573"/>
                  <a:pt x="342" y="1645"/>
                  <a:pt x="324" y="1681"/>
                </a:cubicBezTo>
                <a:cubicBezTo>
                  <a:pt x="306" y="1718"/>
                  <a:pt x="234" y="1735"/>
                  <a:pt x="189" y="1763"/>
                </a:cubicBezTo>
                <a:lnTo>
                  <a:pt x="189" y="1763"/>
                </a:lnTo>
                <a:cubicBezTo>
                  <a:pt x="144" y="1781"/>
                  <a:pt x="107" y="1808"/>
                  <a:pt x="72" y="1826"/>
                </a:cubicBezTo>
                <a:cubicBezTo>
                  <a:pt x="27" y="1844"/>
                  <a:pt x="0" y="1880"/>
                  <a:pt x="27" y="1926"/>
                </a:cubicBezTo>
                <a:cubicBezTo>
                  <a:pt x="45" y="1962"/>
                  <a:pt x="81" y="1980"/>
                  <a:pt x="134" y="1952"/>
                </a:cubicBezTo>
                <a:cubicBezTo>
                  <a:pt x="207" y="1916"/>
                  <a:pt x="279" y="1871"/>
                  <a:pt x="351" y="1835"/>
                </a:cubicBezTo>
                <a:cubicBezTo>
                  <a:pt x="397" y="1808"/>
                  <a:pt x="415" y="1808"/>
                  <a:pt x="442" y="1853"/>
                </a:cubicBezTo>
                <a:cubicBezTo>
                  <a:pt x="604" y="2088"/>
                  <a:pt x="831" y="2242"/>
                  <a:pt x="1102" y="2305"/>
                </a:cubicBezTo>
                <a:cubicBezTo>
                  <a:pt x="1545" y="2414"/>
                  <a:pt x="1933" y="2287"/>
                  <a:pt x="2259" y="1971"/>
                </a:cubicBezTo>
              </a:path>
            </a:pathLst>
          </a:custGeom>
          <a:solidFill>
            <a:srgbClr val="C3DCA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4" name="Google Shape;344;p13"/>
          <p:cNvSpPr/>
          <p:nvPr/>
        </p:nvSpPr>
        <p:spPr>
          <a:xfrm>
            <a:off x="6003716" y="2044873"/>
            <a:ext cx="82278" cy="4422966"/>
          </a:xfrm>
          <a:custGeom>
            <a:avLst/>
            <a:gdLst/>
            <a:ahLst/>
            <a:cxnLst/>
            <a:rect l="l" t="t" r="r" b="b"/>
            <a:pathLst>
              <a:path w="163" h="8769" extrusionOk="0">
                <a:moveTo>
                  <a:pt x="162" y="8768"/>
                </a:moveTo>
                <a:lnTo>
                  <a:pt x="162" y="8768"/>
                </a:lnTo>
                <a:cubicBezTo>
                  <a:pt x="0" y="8768"/>
                  <a:pt x="0" y="8768"/>
                  <a:pt x="0" y="8768"/>
                </a:cubicBezTo>
                <a:cubicBezTo>
                  <a:pt x="0" y="82"/>
                  <a:pt x="0" y="82"/>
                  <a:pt x="0" y="82"/>
                </a:cubicBezTo>
                <a:cubicBezTo>
                  <a:pt x="0" y="37"/>
                  <a:pt x="36" y="0"/>
                  <a:pt x="81" y="0"/>
                </a:cubicBezTo>
                <a:lnTo>
                  <a:pt x="81" y="0"/>
                </a:lnTo>
                <a:cubicBezTo>
                  <a:pt x="126" y="0"/>
                  <a:pt x="162" y="37"/>
                  <a:pt x="162" y="82"/>
                </a:cubicBezTo>
                <a:lnTo>
                  <a:pt x="162" y="8768"/>
                </a:lnTo>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5" name="Google Shape;345;p13"/>
          <p:cNvSpPr/>
          <p:nvPr/>
        </p:nvSpPr>
        <p:spPr>
          <a:xfrm>
            <a:off x="5014164" y="5171414"/>
            <a:ext cx="489217" cy="662667"/>
          </a:xfrm>
          <a:custGeom>
            <a:avLst/>
            <a:gdLst/>
            <a:ahLst/>
            <a:cxnLst/>
            <a:rect l="l" t="t" r="r" b="b"/>
            <a:pathLst>
              <a:path w="968" h="1312" extrusionOk="0">
                <a:moveTo>
                  <a:pt x="913" y="136"/>
                </a:moveTo>
                <a:lnTo>
                  <a:pt x="913" y="136"/>
                </a:lnTo>
                <a:cubicBezTo>
                  <a:pt x="714" y="136"/>
                  <a:pt x="714" y="136"/>
                  <a:pt x="714" y="136"/>
                </a:cubicBezTo>
                <a:cubicBezTo>
                  <a:pt x="696" y="100"/>
                  <a:pt x="660" y="64"/>
                  <a:pt x="633" y="46"/>
                </a:cubicBezTo>
                <a:cubicBezTo>
                  <a:pt x="588" y="19"/>
                  <a:pt x="533" y="0"/>
                  <a:pt x="479" y="0"/>
                </a:cubicBezTo>
                <a:cubicBezTo>
                  <a:pt x="434" y="0"/>
                  <a:pt x="380" y="19"/>
                  <a:pt x="334" y="46"/>
                </a:cubicBezTo>
                <a:cubicBezTo>
                  <a:pt x="298" y="64"/>
                  <a:pt x="271" y="100"/>
                  <a:pt x="253" y="136"/>
                </a:cubicBezTo>
                <a:cubicBezTo>
                  <a:pt x="54" y="136"/>
                  <a:pt x="54" y="136"/>
                  <a:pt x="54" y="136"/>
                </a:cubicBezTo>
                <a:cubicBezTo>
                  <a:pt x="27" y="136"/>
                  <a:pt x="0" y="163"/>
                  <a:pt x="0" y="208"/>
                </a:cubicBezTo>
                <a:cubicBezTo>
                  <a:pt x="0" y="1275"/>
                  <a:pt x="0" y="1275"/>
                  <a:pt x="0" y="1275"/>
                </a:cubicBezTo>
                <a:cubicBezTo>
                  <a:pt x="0" y="1293"/>
                  <a:pt x="18" y="1311"/>
                  <a:pt x="36" y="1311"/>
                </a:cubicBezTo>
                <a:cubicBezTo>
                  <a:pt x="922" y="1311"/>
                  <a:pt x="922" y="1311"/>
                  <a:pt x="922" y="1311"/>
                </a:cubicBezTo>
                <a:cubicBezTo>
                  <a:pt x="949" y="1311"/>
                  <a:pt x="967" y="1293"/>
                  <a:pt x="967" y="1275"/>
                </a:cubicBezTo>
                <a:cubicBezTo>
                  <a:pt x="967" y="208"/>
                  <a:pt x="967" y="208"/>
                  <a:pt x="967" y="208"/>
                </a:cubicBezTo>
                <a:cubicBezTo>
                  <a:pt x="967" y="163"/>
                  <a:pt x="940" y="136"/>
                  <a:pt x="913" y="136"/>
                </a:cubicBezTo>
                <a:close/>
                <a:moveTo>
                  <a:pt x="316" y="181"/>
                </a:moveTo>
                <a:lnTo>
                  <a:pt x="316" y="181"/>
                </a:lnTo>
                <a:cubicBezTo>
                  <a:pt x="325" y="154"/>
                  <a:pt x="352" y="127"/>
                  <a:pt x="380" y="109"/>
                </a:cubicBezTo>
                <a:cubicBezTo>
                  <a:pt x="407" y="91"/>
                  <a:pt x="443" y="73"/>
                  <a:pt x="479" y="73"/>
                </a:cubicBezTo>
                <a:cubicBezTo>
                  <a:pt x="524" y="73"/>
                  <a:pt x="560" y="91"/>
                  <a:pt x="588" y="109"/>
                </a:cubicBezTo>
                <a:cubicBezTo>
                  <a:pt x="615" y="127"/>
                  <a:pt x="633" y="154"/>
                  <a:pt x="651" y="181"/>
                </a:cubicBezTo>
                <a:cubicBezTo>
                  <a:pt x="651" y="254"/>
                  <a:pt x="651" y="254"/>
                  <a:pt x="651" y="254"/>
                </a:cubicBezTo>
                <a:cubicBezTo>
                  <a:pt x="316" y="254"/>
                  <a:pt x="316" y="254"/>
                  <a:pt x="316" y="254"/>
                </a:cubicBezTo>
                <a:lnTo>
                  <a:pt x="316" y="181"/>
                </a:lnTo>
                <a:close/>
                <a:moveTo>
                  <a:pt x="199" y="208"/>
                </a:moveTo>
                <a:lnTo>
                  <a:pt x="199" y="208"/>
                </a:lnTo>
                <a:cubicBezTo>
                  <a:pt x="244" y="208"/>
                  <a:pt x="244" y="208"/>
                  <a:pt x="244" y="208"/>
                </a:cubicBezTo>
                <a:cubicBezTo>
                  <a:pt x="244" y="290"/>
                  <a:pt x="244" y="290"/>
                  <a:pt x="244" y="290"/>
                </a:cubicBezTo>
                <a:cubicBezTo>
                  <a:pt x="244" y="308"/>
                  <a:pt x="262" y="326"/>
                  <a:pt x="289" y="326"/>
                </a:cubicBezTo>
                <a:cubicBezTo>
                  <a:pt x="678" y="326"/>
                  <a:pt x="678" y="326"/>
                  <a:pt x="678" y="326"/>
                </a:cubicBezTo>
                <a:cubicBezTo>
                  <a:pt x="705" y="326"/>
                  <a:pt x="723" y="308"/>
                  <a:pt x="723" y="290"/>
                </a:cubicBezTo>
                <a:cubicBezTo>
                  <a:pt x="723" y="208"/>
                  <a:pt x="723" y="208"/>
                  <a:pt x="723" y="208"/>
                </a:cubicBezTo>
                <a:cubicBezTo>
                  <a:pt x="768" y="208"/>
                  <a:pt x="768" y="208"/>
                  <a:pt x="768" y="208"/>
                </a:cubicBezTo>
                <a:cubicBezTo>
                  <a:pt x="768" y="1103"/>
                  <a:pt x="768" y="1103"/>
                  <a:pt x="768" y="1103"/>
                </a:cubicBezTo>
                <a:cubicBezTo>
                  <a:pt x="199" y="1103"/>
                  <a:pt x="199" y="1103"/>
                  <a:pt x="199" y="1103"/>
                </a:cubicBezTo>
                <a:lnTo>
                  <a:pt x="199" y="208"/>
                </a:lnTo>
                <a:close/>
                <a:moveTo>
                  <a:pt x="886" y="1239"/>
                </a:moveTo>
                <a:lnTo>
                  <a:pt x="886" y="1239"/>
                </a:lnTo>
                <a:cubicBezTo>
                  <a:pt x="81" y="1239"/>
                  <a:pt x="81" y="1239"/>
                  <a:pt x="81" y="1239"/>
                </a:cubicBezTo>
                <a:cubicBezTo>
                  <a:pt x="81" y="208"/>
                  <a:pt x="81" y="208"/>
                  <a:pt x="81" y="208"/>
                </a:cubicBezTo>
                <a:cubicBezTo>
                  <a:pt x="126" y="208"/>
                  <a:pt x="126" y="208"/>
                  <a:pt x="126" y="208"/>
                </a:cubicBezTo>
                <a:cubicBezTo>
                  <a:pt x="126" y="1149"/>
                  <a:pt x="126" y="1149"/>
                  <a:pt x="126" y="1149"/>
                </a:cubicBezTo>
                <a:cubicBezTo>
                  <a:pt x="126" y="1166"/>
                  <a:pt x="145" y="1185"/>
                  <a:pt x="163" y="1185"/>
                </a:cubicBezTo>
                <a:cubicBezTo>
                  <a:pt x="805" y="1185"/>
                  <a:pt x="805" y="1185"/>
                  <a:pt x="805" y="1185"/>
                </a:cubicBezTo>
                <a:cubicBezTo>
                  <a:pt x="822" y="1185"/>
                  <a:pt x="841" y="1166"/>
                  <a:pt x="841" y="1149"/>
                </a:cubicBezTo>
                <a:cubicBezTo>
                  <a:pt x="841" y="208"/>
                  <a:pt x="841" y="208"/>
                  <a:pt x="841" y="208"/>
                </a:cubicBezTo>
                <a:cubicBezTo>
                  <a:pt x="886" y="208"/>
                  <a:pt x="886" y="208"/>
                  <a:pt x="886" y="208"/>
                </a:cubicBezTo>
                <a:lnTo>
                  <a:pt x="886" y="123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6" name="Google Shape;346;p13"/>
          <p:cNvSpPr/>
          <p:nvPr/>
        </p:nvSpPr>
        <p:spPr>
          <a:xfrm>
            <a:off x="5169824" y="5380444"/>
            <a:ext cx="177897" cy="42250"/>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7" name="Google Shape;347;p13"/>
          <p:cNvSpPr/>
          <p:nvPr/>
        </p:nvSpPr>
        <p:spPr>
          <a:xfrm>
            <a:off x="5169824" y="5484957"/>
            <a:ext cx="177897" cy="42252"/>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8" name="Google Shape;348;p13"/>
          <p:cNvSpPr/>
          <p:nvPr/>
        </p:nvSpPr>
        <p:spPr>
          <a:xfrm>
            <a:off x="5169824" y="5596143"/>
            <a:ext cx="177897" cy="37804"/>
          </a:xfrm>
          <a:custGeom>
            <a:avLst/>
            <a:gdLst/>
            <a:ahLst/>
            <a:cxnLst/>
            <a:rect l="l" t="t" r="r" b="b"/>
            <a:pathLst>
              <a:path w="354" h="73" extrusionOk="0">
                <a:moveTo>
                  <a:pt x="36" y="72"/>
                </a:moveTo>
                <a:lnTo>
                  <a:pt x="36" y="72"/>
                </a:lnTo>
                <a:cubicBezTo>
                  <a:pt x="317" y="72"/>
                  <a:pt x="317" y="72"/>
                  <a:pt x="317" y="72"/>
                </a:cubicBezTo>
                <a:cubicBezTo>
                  <a:pt x="335" y="72"/>
                  <a:pt x="353" y="54"/>
                  <a:pt x="353" y="36"/>
                </a:cubicBezTo>
                <a:cubicBezTo>
                  <a:pt x="353" y="9"/>
                  <a:pt x="335" y="0"/>
                  <a:pt x="317" y="0"/>
                </a:cubicBezTo>
                <a:cubicBezTo>
                  <a:pt x="36" y="0"/>
                  <a:pt x="36" y="0"/>
                  <a:pt x="36" y="0"/>
                </a:cubicBezTo>
                <a:cubicBezTo>
                  <a:pt x="18" y="0"/>
                  <a:pt x="0" y="9"/>
                  <a:pt x="0" y="36"/>
                </a:cubicBezTo>
                <a:cubicBezTo>
                  <a:pt x="0" y="54"/>
                  <a:pt x="18" y="72"/>
                  <a:pt x="36" y="7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49" name="Google Shape;349;p13"/>
          <p:cNvSpPr/>
          <p:nvPr/>
        </p:nvSpPr>
        <p:spPr>
          <a:xfrm>
            <a:off x="5125350" y="3330180"/>
            <a:ext cx="269069" cy="100067"/>
          </a:xfrm>
          <a:custGeom>
            <a:avLst/>
            <a:gdLst/>
            <a:ahLst/>
            <a:cxnLst/>
            <a:rect l="l" t="t" r="r" b="b"/>
            <a:pathLst>
              <a:path w="534" h="200" extrusionOk="0">
                <a:moveTo>
                  <a:pt x="45" y="199"/>
                </a:moveTo>
                <a:lnTo>
                  <a:pt x="45" y="199"/>
                </a:lnTo>
                <a:cubicBezTo>
                  <a:pt x="72" y="199"/>
                  <a:pt x="90" y="181"/>
                  <a:pt x="90" y="154"/>
                </a:cubicBezTo>
                <a:cubicBezTo>
                  <a:pt x="90" y="91"/>
                  <a:pt x="90" y="91"/>
                  <a:pt x="90" y="91"/>
                </a:cubicBezTo>
                <a:cubicBezTo>
                  <a:pt x="443" y="91"/>
                  <a:pt x="443" y="91"/>
                  <a:pt x="443" y="91"/>
                </a:cubicBezTo>
                <a:cubicBezTo>
                  <a:pt x="443" y="154"/>
                  <a:pt x="443" y="154"/>
                  <a:pt x="443" y="154"/>
                </a:cubicBezTo>
                <a:cubicBezTo>
                  <a:pt x="443" y="181"/>
                  <a:pt x="461" y="199"/>
                  <a:pt x="488" y="199"/>
                </a:cubicBezTo>
                <a:cubicBezTo>
                  <a:pt x="506" y="199"/>
                  <a:pt x="533" y="181"/>
                  <a:pt x="533" y="154"/>
                </a:cubicBezTo>
                <a:cubicBezTo>
                  <a:pt x="533" y="55"/>
                  <a:pt x="533" y="55"/>
                  <a:pt x="533" y="55"/>
                </a:cubicBezTo>
                <a:cubicBezTo>
                  <a:pt x="533" y="28"/>
                  <a:pt x="506" y="0"/>
                  <a:pt x="479" y="0"/>
                </a:cubicBezTo>
                <a:cubicBezTo>
                  <a:pt x="54" y="0"/>
                  <a:pt x="54" y="0"/>
                  <a:pt x="54" y="0"/>
                </a:cubicBezTo>
                <a:cubicBezTo>
                  <a:pt x="27" y="0"/>
                  <a:pt x="0" y="28"/>
                  <a:pt x="0" y="55"/>
                </a:cubicBezTo>
                <a:cubicBezTo>
                  <a:pt x="0" y="154"/>
                  <a:pt x="0" y="154"/>
                  <a:pt x="0" y="154"/>
                </a:cubicBezTo>
                <a:cubicBezTo>
                  <a:pt x="0" y="181"/>
                  <a:pt x="18" y="199"/>
                  <a:pt x="45" y="199"/>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50" name="Google Shape;350;p13"/>
          <p:cNvSpPr txBox="1"/>
          <p:nvPr/>
        </p:nvSpPr>
        <p:spPr>
          <a:xfrm>
            <a:off x="5124940" y="404198"/>
            <a:ext cx="1942121" cy="661650"/>
          </a:xfrm>
          <a:prstGeom prst="rect">
            <a:avLst/>
          </a:prstGeom>
          <a:noFill/>
          <a:ln>
            <a:noFill/>
          </a:ln>
        </p:spPr>
        <p:txBody>
          <a:bodyPr spcFirstLastPara="1" wrap="square" lIns="45700" tIns="22850" rIns="45700" bIns="22850" anchor="t" anchorCtr="0">
            <a:noAutofit/>
          </a:bodyPr>
          <a:lstStyle/>
          <a:p>
            <a:pPr marL="0" marR="0" lvl="0" indent="0" algn="ctr" rtl="0">
              <a:spcBef>
                <a:spcPts val="0"/>
              </a:spcBef>
              <a:spcAft>
                <a:spcPts val="0"/>
              </a:spcAft>
              <a:buNone/>
            </a:pPr>
            <a:r>
              <a:rPr lang="en-US" sz="4000" b="1">
                <a:solidFill>
                  <a:schemeClr val="dk2"/>
                </a:solidFill>
                <a:latin typeface="Lato Black"/>
                <a:ea typeface="Lato Black"/>
                <a:cs typeface="Lato Black"/>
                <a:sym typeface="Lato Black"/>
              </a:rPr>
              <a:t>Ecology</a:t>
            </a:r>
            <a:endParaRPr sz="4000" b="1">
              <a:solidFill>
                <a:schemeClr val="dk2"/>
              </a:solidFill>
              <a:latin typeface="Lato Black"/>
              <a:ea typeface="Lato Black"/>
              <a:cs typeface="Lato Black"/>
              <a:sym typeface="Lato Black"/>
            </a:endParaRPr>
          </a:p>
        </p:txBody>
      </p:sp>
      <p:sp>
        <p:nvSpPr>
          <p:cNvPr id="351" name="Google Shape;351;p13"/>
          <p:cNvSpPr txBox="1"/>
          <p:nvPr/>
        </p:nvSpPr>
        <p:spPr>
          <a:xfrm>
            <a:off x="472076" y="679805"/>
            <a:ext cx="11352059" cy="731096"/>
          </a:xfrm>
          <a:prstGeom prst="rect">
            <a:avLst/>
          </a:prstGeom>
          <a:noFill/>
          <a:ln>
            <a:noFill/>
          </a:ln>
        </p:spPr>
        <p:txBody>
          <a:bodyPr spcFirstLastPara="1" wrap="square" lIns="45700" tIns="22850" rIns="45700" bIns="22850" anchor="t" anchorCtr="0">
            <a:noAutofit/>
          </a:bodyPr>
          <a:lstStyle/>
          <a:p>
            <a:pPr marL="0" marR="0" lvl="0" indent="0" algn="l" rtl="0">
              <a:spcBef>
                <a:spcPts val="0"/>
              </a:spcBef>
              <a:spcAft>
                <a:spcPts val="0"/>
              </a:spcAft>
              <a:buNone/>
            </a:pPr>
            <a:r>
              <a:rPr lang="de-DE" sz="2400" dirty="0">
                <a:solidFill>
                  <a:srgbClr val="000000"/>
                </a:solidFill>
                <a:latin typeface="Calibri"/>
                <a:ea typeface="Calibri"/>
                <a:cs typeface="Calibri"/>
                <a:sym typeface="Calibri"/>
              </a:rPr>
              <a:t>Die Agroökologie in Europa hat eine faszinierende Reise durchlaufen, die ein wachsendes Bewusstsein und einen Wandel hin zu nachhaltigen landwirtschaftlichen Praktiken widerspiegelt. Hier ist ein kurzer Überblick</a:t>
            </a:r>
            <a:endParaRPr lang="de-DE" sz="2400" dirty="0"/>
          </a:p>
        </p:txBody>
      </p:sp>
      <p:sp>
        <p:nvSpPr>
          <p:cNvPr id="352" name="Google Shape;352;p13"/>
          <p:cNvSpPr/>
          <p:nvPr/>
        </p:nvSpPr>
        <p:spPr>
          <a:xfrm>
            <a:off x="7700758" y="1834911"/>
            <a:ext cx="4123377" cy="477000"/>
          </a:xfrm>
          <a:prstGeom prst="rect">
            <a:avLst/>
          </a:prstGeom>
          <a:noFill/>
          <a:ln>
            <a:noFill/>
          </a:ln>
        </p:spPr>
        <p:txBody>
          <a:bodyPr spcFirstLastPara="1" wrap="square" lIns="45700" tIns="22850" rIns="45700" bIns="22850" anchor="t" anchorCtr="0">
            <a:noAutofit/>
          </a:bodyPr>
          <a:lstStyle/>
          <a:p>
            <a:pPr marL="0" marR="0" lvl="0" indent="0" algn="r" rtl="0">
              <a:spcBef>
                <a:spcPts val="0"/>
              </a:spcBef>
              <a:spcAft>
                <a:spcPts val="0"/>
              </a:spcAft>
              <a:buNone/>
            </a:pPr>
            <a:r>
              <a:rPr lang="de-DE" sz="1700" dirty="0">
                <a:solidFill>
                  <a:schemeClr val="dk1"/>
                </a:solidFill>
                <a:latin typeface="Calibri"/>
                <a:ea typeface="Calibri"/>
                <a:cs typeface="Calibri"/>
                <a:sym typeface="Calibri"/>
              </a:rPr>
              <a:t>Der Aufstieg der industriellen Landwirtschaft, gekennzeichnet durch hochinput- und ertragreiche Bewirtschaftung, begann, ihre Umweltbeschränkungen und Nebenwirkungen zu zeigen. Diese Periode markierte ein wachsendes Bewusstsein für die Notwendigkeit nachhaltigerer Landwirtschaft.</a:t>
            </a:r>
            <a:endParaRPr lang="de-DE" sz="1800" dirty="0"/>
          </a:p>
        </p:txBody>
      </p:sp>
      <p:sp>
        <p:nvSpPr>
          <p:cNvPr id="353" name="Google Shape;353;p13"/>
          <p:cNvSpPr/>
          <p:nvPr/>
        </p:nvSpPr>
        <p:spPr>
          <a:xfrm>
            <a:off x="472966" y="1916995"/>
            <a:ext cx="4123377" cy="312833"/>
          </a:xfrm>
          <a:prstGeom prst="rect">
            <a:avLst/>
          </a:prstGeom>
          <a:noFill/>
          <a:ln>
            <a:noFill/>
          </a:ln>
        </p:spPr>
        <p:txBody>
          <a:bodyPr spcFirstLastPara="1" wrap="square" lIns="45700" tIns="22850" rIns="45700" bIns="22850" anchor="t" anchorCtr="0">
            <a:noAutofit/>
          </a:bodyPr>
          <a:lstStyle/>
          <a:p>
            <a:pPr marL="0" marR="0" lvl="0" indent="0" rtl="0">
              <a:spcBef>
                <a:spcPts val="0"/>
              </a:spcBef>
              <a:spcAft>
                <a:spcPts val="0"/>
              </a:spcAft>
              <a:buNone/>
            </a:pPr>
            <a:r>
              <a:rPr lang="de-DE" sz="1700" dirty="0">
                <a:solidFill>
                  <a:srgbClr val="75A949"/>
                </a:solidFill>
                <a:latin typeface="Calibri"/>
                <a:ea typeface="Calibri"/>
                <a:cs typeface="Calibri"/>
                <a:sym typeface="Calibri"/>
              </a:rPr>
              <a:t>Die Wurzeln der Agroökologie lassen sich bis zu frühen ökologischen Studien in der Landwirtschaft zurückverfolgen. Wissenschaftler begannen, die komplexen Wechselwirkungen innerhalb landwirtschaftlicher Ökosysteme zu beobachten und zu verstehen, obwohl der Begriff „Agroökologie“ noch nicht weit verbreitet war.</a:t>
            </a:r>
          </a:p>
          <a:p>
            <a:pPr marL="0" marR="0" lvl="0" indent="0" rtl="0">
              <a:spcBef>
                <a:spcPts val="0"/>
              </a:spcBef>
              <a:spcAft>
                <a:spcPts val="0"/>
              </a:spcAft>
              <a:buNone/>
            </a:pPr>
            <a:endParaRPr lang="de-DE" sz="1800" dirty="0"/>
          </a:p>
        </p:txBody>
      </p:sp>
      <p:sp>
        <p:nvSpPr>
          <p:cNvPr id="354" name="Google Shape;354;p13"/>
          <p:cNvSpPr/>
          <p:nvPr/>
        </p:nvSpPr>
        <p:spPr>
          <a:xfrm>
            <a:off x="450063" y="4486236"/>
            <a:ext cx="4664581" cy="1211922"/>
          </a:xfrm>
          <a:prstGeom prst="rect">
            <a:avLst/>
          </a:prstGeom>
          <a:noFill/>
          <a:ln>
            <a:noFill/>
          </a:ln>
        </p:spPr>
        <p:txBody>
          <a:bodyPr spcFirstLastPara="1" wrap="square" lIns="45700" tIns="22850" rIns="45700" bIns="22850" anchor="t" anchorCtr="0">
            <a:noAutofit/>
          </a:bodyPr>
          <a:lstStyle/>
          <a:p>
            <a:pPr marL="0" marR="0" lvl="0" indent="0" rtl="0">
              <a:spcBef>
                <a:spcPts val="0"/>
              </a:spcBef>
              <a:spcAft>
                <a:spcPts val="0"/>
              </a:spcAft>
              <a:buNone/>
            </a:pPr>
            <a:r>
              <a:rPr lang="de-DE" sz="1700" dirty="0">
                <a:solidFill>
                  <a:srgbClr val="3DB0B9"/>
                </a:solidFill>
                <a:latin typeface="Calibri"/>
                <a:ea typeface="Calibri"/>
                <a:cs typeface="Calibri"/>
                <a:sym typeface="Calibri"/>
              </a:rPr>
              <a:t>Das Konzept der Agroökologie begann sich im frühen 20. Jahrhundert als wissenschaftliche Disziplin in Europa formeller herauszubilden. In dieser Zeit begannen Forscher, beeinflusst von Umweltbewegungen, für eine Landwirtschaft einzutreten, die im Einklang mit der Natur arbeitet.</a:t>
            </a:r>
            <a:endParaRPr lang="de-DE" sz="1800" dirty="0"/>
          </a:p>
        </p:txBody>
      </p:sp>
      <p:sp>
        <p:nvSpPr>
          <p:cNvPr id="355" name="Google Shape;355;p13"/>
          <p:cNvSpPr txBox="1"/>
          <p:nvPr/>
        </p:nvSpPr>
        <p:spPr>
          <a:xfrm>
            <a:off x="598685" y="150594"/>
            <a:ext cx="10595237" cy="642799"/>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75A949"/>
              </a:buClr>
              <a:buSzPts val="3600"/>
              <a:buFont typeface="Arial"/>
              <a:buNone/>
            </a:pPr>
            <a:r>
              <a:rPr lang="de-DE" sz="3600" b="1" dirty="0">
                <a:solidFill>
                  <a:srgbClr val="75A949"/>
                </a:solidFill>
                <a:latin typeface="Calibri"/>
                <a:ea typeface="Calibri"/>
                <a:cs typeface="Calibri"/>
                <a:sym typeface="Calibri"/>
              </a:rPr>
              <a:t>Die Reise der Agroökologie durch die Geschichte</a:t>
            </a:r>
            <a:endParaRPr lang="de-DE" sz="3600" b="1" dirty="0"/>
          </a:p>
        </p:txBody>
      </p:sp>
      <p:sp>
        <p:nvSpPr>
          <p:cNvPr id="356" name="Google Shape;356;p13"/>
          <p:cNvSpPr txBox="1"/>
          <p:nvPr/>
        </p:nvSpPr>
        <p:spPr>
          <a:xfrm>
            <a:off x="4685958" y="2229828"/>
            <a:ext cx="1145628"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Early 20</a:t>
            </a:r>
            <a:r>
              <a:rPr lang="en-US" sz="1800" b="1" baseline="30000">
                <a:solidFill>
                  <a:srgbClr val="000000"/>
                </a:solidFill>
                <a:latin typeface="Calibri"/>
                <a:ea typeface="Calibri"/>
                <a:cs typeface="Calibri"/>
                <a:sym typeface="Calibri"/>
              </a:rPr>
              <a:t>th</a:t>
            </a:r>
            <a:r>
              <a:rPr lang="en-US" sz="1800" b="1">
                <a:solidFill>
                  <a:srgbClr val="000000"/>
                </a:solidFill>
                <a:latin typeface="Calibri"/>
                <a:ea typeface="Calibri"/>
                <a:cs typeface="Calibri"/>
                <a:sym typeface="Calibri"/>
              </a:rPr>
              <a:t> Century</a:t>
            </a:r>
            <a:endParaRPr/>
          </a:p>
        </p:txBody>
      </p:sp>
      <p:sp>
        <p:nvSpPr>
          <p:cNvPr id="357" name="Google Shape;357;p13"/>
          <p:cNvSpPr txBox="1"/>
          <p:nvPr/>
        </p:nvSpPr>
        <p:spPr>
          <a:xfrm>
            <a:off x="6175609" y="5298808"/>
            <a:ext cx="139179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1980s-1990s</a:t>
            </a:r>
            <a:endParaRPr/>
          </a:p>
        </p:txBody>
      </p:sp>
      <p:sp>
        <p:nvSpPr>
          <p:cNvPr id="358" name="Google Shape;358;p13"/>
          <p:cNvSpPr txBox="1"/>
          <p:nvPr/>
        </p:nvSpPr>
        <p:spPr>
          <a:xfrm>
            <a:off x="4598077" y="4203876"/>
            <a:ext cx="152626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1970s-1980s</a:t>
            </a:r>
            <a:endParaRPr/>
          </a:p>
        </p:txBody>
      </p:sp>
      <p:sp>
        <p:nvSpPr>
          <p:cNvPr id="359" name="Google Shape;359;p13"/>
          <p:cNvSpPr txBox="1"/>
          <p:nvPr/>
        </p:nvSpPr>
        <p:spPr>
          <a:xfrm>
            <a:off x="6237533" y="3195118"/>
            <a:ext cx="131503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Post-World War II</a:t>
            </a:r>
            <a:endParaRPr/>
          </a:p>
        </p:txBody>
      </p:sp>
      <p:sp>
        <p:nvSpPr>
          <p:cNvPr id="360" name="Google Shape;360;p13"/>
          <p:cNvSpPr txBox="1"/>
          <p:nvPr/>
        </p:nvSpPr>
        <p:spPr>
          <a:xfrm>
            <a:off x="8282153" y="6373789"/>
            <a:ext cx="3426372"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61" name="Google Shape;361;p13"/>
          <p:cNvSpPr/>
          <p:nvPr/>
        </p:nvSpPr>
        <p:spPr>
          <a:xfrm>
            <a:off x="7370957" y="4306836"/>
            <a:ext cx="4369342" cy="1118913"/>
          </a:xfrm>
          <a:prstGeom prst="rect">
            <a:avLst/>
          </a:prstGeom>
          <a:noFill/>
          <a:ln>
            <a:noFill/>
          </a:ln>
        </p:spPr>
        <p:txBody>
          <a:bodyPr spcFirstLastPara="1" wrap="square" lIns="45700" tIns="22850" rIns="45700" bIns="22850" anchor="t" anchorCtr="0">
            <a:noAutofit/>
          </a:bodyPr>
          <a:lstStyle/>
          <a:p>
            <a:pPr marL="0" marR="0" lvl="0" indent="0" algn="r" rtl="0">
              <a:spcBef>
                <a:spcPts val="0"/>
              </a:spcBef>
              <a:spcAft>
                <a:spcPts val="0"/>
              </a:spcAft>
              <a:buNone/>
            </a:pPr>
            <a:r>
              <a:rPr lang="de-DE" sz="1700" dirty="0">
                <a:solidFill>
                  <a:srgbClr val="75A949"/>
                </a:solidFill>
                <a:latin typeface="Calibri"/>
                <a:ea typeface="Calibri"/>
                <a:cs typeface="Calibri"/>
                <a:sym typeface="Calibri"/>
              </a:rPr>
              <a:t>Die Agroökologie begann, akademische Anerkennung zu gewinnen. Universitäten und Forschungseinrichtungen begannen, Agroökologie in ihre Lehrpläne und Forschungsagenda aufzunehmen, wobei der Fokus auf nachhaltigen Landwirtschaftspraktiken und der Untersuchung von Agroökosystemen lag</a:t>
            </a:r>
            <a:endParaRPr sz="1700" dirty="0">
              <a:solidFill>
                <a:srgbClr val="75A949"/>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14"/>
          <p:cNvSpPr/>
          <p:nvPr/>
        </p:nvSpPr>
        <p:spPr>
          <a:xfrm>
            <a:off x="6071078" y="2927465"/>
            <a:ext cx="1585507" cy="1214148"/>
          </a:xfrm>
          <a:custGeom>
            <a:avLst/>
            <a:gdLst/>
            <a:ahLst/>
            <a:cxnLst/>
            <a:rect l="l" t="t" r="r" b="b"/>
            <a:pathLst>
              <a:path w="3146" h="2406" extrusionOk="0">
                <a:moveTo>
                  <a:pt x="2259" y="1971"/>
                </a:moveTo>
                <a:lnTo>
                  <a:pt x="2259" y="1971"/>
                </a:lnTo>
                <a:cubicBezTo>
                  <a:pt x="2711" y="1519"/>
                  <a:pt x="2946" y="941"/>
                  <a:pt x="3136" y="344"/>
                </a:cubicBezTo>
                <a:cubicBezTo>
                  <a:pt x="3145" y="299"/>
                  <a:pt x="3127" y="271"/>
                  <a:pt x="3082" y="254"/>
                </a:cubicBezTo>
                <a:cubicBezTo>
                  <a:pt x="3045" y="245"/>
                  <a:pt x="3009" y="235"/>
                  <a:pt x="2973" y="217"/>
                </a:cubicBezTo>
                <a:cubicBezTo>
                  <a:pt x="2485" y="82"/>
                  <a:pt x="1997" y="0"/>
                  <a:pt x="1482" y="28"/>
                </a:cubicBezTo>
                <a:cubicBezTo>
                  <a:pt x="1210" y="46"/>
                  <a:pt x="948" y="118"/>
                  <a:pt x="722" y="290"/>
                </a:cubicBezTo>
                <a:cubicBezTo>
                  <a:pt x="342" y="561"/>
                  <a:pt x="162" y="1076"/>
                  <a:pt x="288" y="1519"/>
                </a:cubicBezTo>
                <a:cubicBezTo>
                  <a:pt x="306" y="1573"/>
                  <a:pt x="342" y="1637"/>
                  <a:pt x="324" y="1673"/>
                </a:cubicBezTo>
                <a:cubicBezTo>
                  <a:pt x="306" y="1718"/>
                  <a:pt x="234" y="1736"/>
                  <a:pt x="189" y="1763"/>
                </a:cubicBezTo>
                <a:lnTo>
                  <a:pt x="189" y="1763"/>
                </a:lnTo>
                <a:cubicBezTo>
                  <a:pt x="144" y="1781"/>
                  <a:pt x="107" y="1799"/>
                  <a:pt x="72" y="1817"/>
                </a:cubicBezTo>
                <a:cubicBezTo>
                  <a:pt x="27" y="1844"/>
                  <a:pt x="0" y="1872"/>
                  <a:pt x="27" y="1917"/>
                </a:cubicBezTo>
                <a:cubicBezTo>
                  <a:pt x="45" y="1962"/>
                  <a:pt x="81" y="1971"/>
                  <a:pt x="134" y="1944"/>
                </a:cubicBezTo>
                <a:cubicBezTo>
                  <a:pt x="207" y="1908"/>
                  <a:pt x="279" y="1872"/>
                  <a:pt x="351" y="1826"/>
                </a:cubicBezTo>
                <a:cubicBezTo>
                  <a:pt x="397" y="1808"/>
                  <a:pt x="415" y="1808"/>
                  <a:pt x="442" y="1853"/>
                </a:cubicBezTo>
                <a:cubicBezTo>
                  <a:pt x="604" y="2089"/>
                  <a:pt x="831" y="2233"/>
                  <a:pt x="1102" y="2306"/>
                </a:cubicBezTo>
                <a:cubicBezTo>
                  <a:pt x="1545" y="2405"/>
                  <a:pt x="1933" y="2287"/>
                  <a:pt x="2259" y="1971"/>
                </a:cubicBezTo>
              </a:path>
            </a:pathLst>
          </a:custGeom>
          <a:solidFill>
            <a:srgbClr val="3DB0B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68" name="Google Shape;368;p14"/>
          <p:cNvSpPr/>
          <p:nvPr/>
        </p:nvSpPr>
        <p:spPr>
          <a:xfrm>
            <a:off x="4479933" y="2013758"/>
            <a:ext cx="1587732" cy="1216372"/>
          </a:xfrm>
          <a:custGeom>
            <a:avLst/>
            <a:gdLst/>
            <a:ahLst/>
            <a:cxnLst/>
            <a:rect l="l" t="t" r="r" b="b"/>
            <a:pathLst>
              <a:path w="3147" h="2414" extrusionOk="0">
                <a:moveTo>
                  <a:pt x="886" y="1970"/>
                </a:moveTo>
                <a:lnTo>
                  <a:pt x="886" y="1970"/>
                </a:lnTo>
                <a:cubicBezTo>
                  <a:pt x="434" y="1518"/>
                  <a:pt x="199" y="939"/>
                  <a:pt x="9" y="344"/>
                </a:cubicBezTo>
                <a:cubicBezTo>
                  <a:pt x="0" y="299"/>
                  <a:pt x="18" y="271"/>
                  <a:pt x="63" y="253"/>
                </a:cubicBezTo>
                <a:cubicBezTo>
                  <a:pt x="99" y="244"/>
                  <a:pt x="136" y="235"/>
                  <a:pt x="172" y="226"/>
                </a:cubicBezTo>
                <a:cubicBezTo>
                  <a:pt x="660" y="91"/>
                  <a:pt x="1148" y="0"/>
                  <a:pt x="1664" y="27"/>
                </a:cubicBezTo>
                <a:cubicBezTo>
                  <a:pt x="1935" y="45"/>
                  <a:pt x="2197" y="118"/>
                  <a:pt x="2423" y="290"/>
                </a:cubicBezTo>
                <a:cubicBezTo>
                  <a:pt x="2802" y="570"/>
                  <a:pt x="2983" y="1075"/>
                  <a:pt x="2857" y="1518"/>
                </a:cubicBezTo>
                <a:cubicBezTo>
                  <a:pt x="2839" y="1572"/>
                  <a:pt x="2802" y="1635"/>
                  <a:pt x="2821" y="1672"/>
                </a:cubicBezTo>
                <a:cubicBezTo>
                  <a:pt x="2839" y="1717"/>
                  <a:pt x="2911" y="1735"/>
                  <a:pt x="2956" y="1762"/>
                </a:cubicBezTo>
                <a:lnTo>
                  <a:pt x="2956" y="1762"/>
                </a:lnTo>
                <a:cubicBezTo>
                  <a:pt x="3002" y="1780"/>
                  <a:pt x="3038" y="1807"/>
                  <a:pt x="3074" y="1825"/>
                </a:cubicBezTo>
                <a:cubicBezTo>
                  <a:pt x="3119" y="1843"/>
                  <a:pt x="3146" y="1870"/>
                  <a:pt x="3119" y="1925"/>
                </a:cubicBezTo>
                <a:cubicBezTo>
                  <a:pt x="3101" y="1961"/>
                  <a:pt x="3065" y="1970"/>
                  <a:pt x="3010" y="1943"/>
                </a:cubicBezTo>
                <a:cubicBezTo>
                  <a:pt x="2938" y="1906"/>
                  <a:pt x="2866" y="1870"/>
                  <a:pt x="2794" y="1834"/>
                </a:cubicBezTo>
                <a:cubicBezTo>
                  <a:pt x="2748" y="1807"/>
                  <a:pt x="2730" y="1807"/>
                  <a:pt x="2703" y="1852"/>
                </a:cubicBezTo>
                <a:cubicBezTo>
                  <a:pt x="2540" y="2087"/>
                  <a:pt x="2314" y="2241"/>
                  <a:pt x="2043" y="2304"/>
                </a:cubicBezTo>
                <a:cubicBezTo>
                  <a:pt x="1600" y="2413"/>
                  <a:pt x="1211" y="2286"/>
                  <a:pt x="886" y="1970"/>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69" name="Google Shape;369;p14"/>
          <p:cNvSpPr/>
          <p:nvPr/>
        </p:nvSpPr>
        <p:spPr>
          <a:xfrm>
            <a:off x="4479933" y="3902219"/>
            <a:ext cx="1587732" cy="1211923"/>
          </a:xfrm>
          <a:custGeom>
            <a:avLst/>
            <a:gdLst/>
            <a:ahLst/>
            <a:cxnLst/>
            <a:rect l="l" t="t" r="r" b="b"/>
            <a:pathLst>
              <a:path w="3147" h="2405" extrusionOk="0">
                <a:moveTo>
                  <a:pt x="886" y="1970"/>
                </a:moveTo>
                <a:lnTo>
                  <a:pt x="886" y="1970"/>
                </a:lnTo>
                <a:cubicBezTo>
                  <a:pt x="434" y="1518"/>
                  <a:pt x="199" y="940"/>
                  <a:pt x="9" y="343"/>
                </a:cubicBezTo>
                <a:cubicBezTo>
                  <a:pt x="0" y="298"/>
                  <a:pt x="18" y="271"/>
                  <a:pt x="63" y="253"/>
                </a:cubicBezTo>
                <a:cubicBezTo>
                  <a:pt x="99" y="243"/>
                  <a:pt x="136" y="234"/>
                  <a:pt x="172" y="226"/>
                </a:cubicBezTo>
                <a:cubicBezTo>
                  <a:pt x="660" y="90"/>
                  <a:pt x="1148" y="0"/>
                  <a:pt x="1664" y="27"/>
                </a:cubicBezTo>
                <a:cubicBezTo>
                  <a:pt x="1935" y="45"/>
                  <a:pt x="2197" y="117"/>
                  <a:pt x="2423" y="289"/>
                </a:cubicBezTo>
                <a:cubicBezTo>
                  <a:pt x="2802" y="560"/>
                  <a:pt x="2983" y="1075"/>
                  <a:pt x="2857" y="1518"/>
                </a:cubicBezTo>
                <a:cubicBezTo>
                  <a:pt x="2839" y="1572"/>
                  <a:pt x="2802" y="1636"/>
                  <a:pt x="2821" y="1672"/>
                </a:cubicBezTo>
                <a:cubicBezTo>
                  <a:pt x="2839" y="1717"/>
                  <a:pt x="2911" y="1735"/>
                  <a:pt x="2956" y="1762"/>
                </a:cubicBezTo>
                <a:lnTo>
                  <a:pt x="2956" y="1762"/>
                </a:lnTo>
                <a:cubicBezTo>
                  <a:pt x="3002" y="1780"/>
                  <a:pt x="3038" y="1798"/>
                  <a:pt x="3074" y="1825"/>
                </a:cubicBezTo>
                <a:cubicBezTo>
                  <a:pt x="3119" y="1844"/>
                  <a:pt x="3146" y="1871"/>
                  <a:pt x="3119" y="1925"/>
                </a:cubicBezTo>
                <a:cubicBezTo>
                  <a:pt x="3101" y="1961"/>
                  <a:pt x="3065" y="1970"/>
                  <a:pt x="3010" y="1943"/>
                </a:cubicBezTo>
                <a:cubicBezTo>
                  <a:pt x="2938" y="1907"/>
                  <a:pt x="2866" y="1871"/>
                  <a:pt x="2794" y="1825"/>
                </a:cubicBezTo>
                <a:cubicBezTo>
                  <a:pt x="2748" y="1808"/>
                  <a:pt x="2730" y="1808"/>
                  <a:pt x="2703" y="1853"/>
                </a:cubicBezTo>
                <a:cubicBezTo>
                  <a:pt x="2540" y="2088"/>
                  <a:pt x="2314" y="2241"/>
                  <a:pt x="2043" y="2305"/>
                </a:cubicBezTo>
                <a:cubicBezTo>
                  <a:pt x="1600" y="2404"/>
                  <a:pt x="1211" y="2287"/>
                  <a:pt x="886" y="1970"/>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0" name="Google Shape;370;p14"/>
          <p:cNvSpPr/>
          <p:nvPr/>
        </p:nvSpPr>
        <p:spPr>
          <a:xfrm>
            <a:off x="6003716" y="2044873"/>
            <a:ext cx="82278" cy="4422966"/>
          </a:xfrm>
          <a:custGeom>
            <a:avLst/>
            <a:gdLst/>
            <a:ahLst/>
            <a:cxnLst/>
            <a:rect l="l" t="t" r="r" b="b"/>
            <a:pathLst>
              <a:path w="163" h="8769" extrusionOk="0">
                <a:moveTo>
                  <a:pt x="162" y="8768"/>
                </a:moveTo>
                <a:lnTo>
                  <a:pt x="162" y="8768"/>
                </a:lnTo>
                <a:cubicBezTo>
                  <a:pt x="0" y="8768"/>
                  <a:pt x="0" y="8768"/>
                  <a:pt x="0" y="8768"/>
                </a:cubicBezTo>
                <a:cubicBezTo>
                  <a:pt x="0" y="82"/>
                  <a:pt x="0" y="82"/>
                  <a:pt x="0" y="82"/>
                </a:cubicBezTo>
                <a:cubicBezTo>
                  <a:pt x="0" y="37"/>
                  <a:pt x="36" y="0"/>
                  <a:pt x="81" y="0"/>
                </a:cubicBezTo>
                <a:lnTo>
                  <a:pt x="81" y="0"/>
                </a:lnTo>
                <a:cubicBezTo>
                  <a:pt x="126" y="0"/>
                  <a:pt x="162" y="37"/>
                  <a:pt x="162" y="82"/>
                </a:cubicBezTo>
                <a:lnTo>
                  <a:pt x="162" y="8768"/>
                </a:lnTo>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1" name="Google Shape;371;p14"/>
          <p:cNvSpPr/>
          <p:nvPr/>
        </p:nvSpPr>
        <p:spPr>
          <a:xfrm>
            <a:off x="5014164" y="5171414"/>
            <a:ext cx="489217" cy="662667"/>
          </a:xfrm>
          <a:custGeom>
            <a:avLst/>
            <a:gdLst/>
            <a:ahLst/>
            <a:cxnLst/>
            <a:rect l="l" t="t" r="r" b="b"/>
            <a:pathLst>
              <a:path w="968" h="1312" extrusionOk="0">
                <a:moveTo>
                  <a:pt x="913" y="136"/>
                </a:moveTo>
                <a:lnTo>
                  <a:pt x="913" y="136"/>
                </a:lnTo>
                <a:cubicBezTo>
                  <a:pt x="714" y="136"/>
                  <a:pt x="714" y="136"/>
                  <a:pt x="714" y="136"/>
                </a:cubicBezTo>
                <a:cubicBezTo>
                  <a:pt x="696" y="100"/>
                  <a:pt x="660" y="64"/>
                  <a:pt x="633" y="46"/>
                </a:cubicBezTo>
                <a:cubicBezTo>
                  <a:pt x="588" y="19"/>
                  <a:pt x="533" y="0"/>
                  <a:pt x="479" y="0"/>
                </a:cubicBezTo>
                <a:cubicBezTo>
                  <a:pt x="434" y="0"/>
                  <a:pt x="380" y="19"/>
                  <a:pt x="334" y="46"/>
                </a:cubicBezTo>
                <a:cubicBezTo>
                  <a:pt x="298" y="64"/>
                  <a:pt x="271" y="100"/>
                  <a:pt x="253" y="136"/>
                </a:cubicBezTo>
                <a:cubicBezTo>
                  <a:pt x="54" y="136"/>
                  <a:pt x="54" y="136"/>
                  <a:pt x="54" y="136"/>
                </a:cubicBezTo>
                <a:cubicBezTo>
                  <a:pt x="27" y="136"/>
                  <a:pt x="0" y="163"/>
                  <a:pt x="0" y="208"/>
                </a:cubicBezTo>
                <a:cubicBezTo>
                  <a:pt x="0" y="1275"/>
                  <a:pt x="0" y="1275"/>
                  <a:pt x="0" y="1275"/>
                </a:cubicBezTo>
                <a:cubicBezTo>
                  <a:pt x="0" y="1293"/>
                  <a:pt x="18" y="1311"/>
                  <a:pt x="36" y="1311"/>
                </a:cubicBezTo>
                <a:cubicBezTo>
                  <a:pt x="922" y="1311"/>
                  <a:pt x="922" y="1311"/>
                  <a:pt x="922" y="1311"/>
                </a:cubicBezTo>
                <a:cubicBezTo>
                  <a:pt x="949" y="1311"/>
                  <a:pt x="967" y="1293"/>
                  <a:pt x="967" y="1275"/>
                </a:cubicBezTo>
                <a:cubicBezTo>
                  <a:pt x="967" y="208"/>
                  <a:pt x="967" y="208"/>
                  <a:pt x="967" y="208"/>
                </a:cubicBezTo>
                <a:cubicBezTo>
                  <a:pt x="967" y="163"/>
                  <a:pt x="940" y="136"/>
                  <a:pt x="913" y="136"/>
                </a:cubicBezTo>
                <a:close/>
                <a:moveTo>
                  <a:pt x="316" y="181"/>
                </a:moveTo>
                <a:lnTo>
                  <a:pt x="316" y="181"/>
                </a:lnTo>
                <a:cubicBezTo>
                  <a:pt x="325" y="154"/>
                  <a:pt x="352" y="127"/>
                  <a:pt x="380" y="109"/>
                </a:cubicBezTo>
                <a:cubicBezTo>
                  <a:pt x="407" y="91"/>
                  <a:pt x="443" y="73"/>
                  <a:pt x="479" y="73"/>
                </a:cubicBezTo>
                <a:cubicBezTo>
                  <a:pt x="524" y="73"/>
                  <a:pt x="560" y="91"/>
                  <a:pt x="588" y="109"/>
                </a:cubicBezTo>
                <a:cubicBezTo>
                  <a:pt x="615" y="127"/>
                  <a:pt x="633" y="154"/>
                  <a:pt x="651" y="181"/>
                </a:cubicBezTo>
                <a:cubicBezTo>
                  <a:pt x="651" y="254"/>
                  <a:pt x="651" y="254"/>
                  <a:pt x="651" y="254"/>
                </a:cubicBezTo>
                <a:cubicBezTo>
                  <a:pt x="316" y="254"/>
                  <a:pt x="316" y="254"/>
                  <a:pt x="316" y="254"/>
                </a:cubicBezTo>
                <a:lnTo>
                  <a:pt x="316" y="181"/>
                </a:lnTo>
                <a:close/>
                <a:moveTo>
                  <a:pt x="199" y="208"/>
                </a:moveTo>
                <a:lnTo>
                  <a:pt x="199" y="208"/>
                </a:lnTo>
                <a:cubicBezTo>
                  <a:pt x="244" y="208"/>
                  <a:pt x="244" y="208"/>
                  <a:pt x="244" y="208"/>
                </a:cubicBezTo>
                <a:cubicBezTo>
                  <a:pt x="244" y="290"/>
                  <a:pt x="244" y="290"/>
                  <a:pt x="244" y="290"/>
                </a:cubicBezTo>
                <a:cubicBezTo>
                  <a:pt x="244" y="308"/>
                  <a:pt x="262" y="326"/>
                  <a:pt x="289" y="326"/>
                </a:cubicBezTo>
                <a:cubicBezTo>
                  <a:pt x="678" y="326"/>
                  <a:pt x="678" y="326"/>
                  <a:pt x="678" y="326"/>
                </a:cubicBezTo>
                <a:cubicBezTo>
                  <a:pt x="705" y="326"/>
                  <a:pt x="723" y="308"/>
                  <a:pt x="723" y="290"/>
                </a:cubicBezTo>
                <a:cubicBezTo>
                  <a:pt x="723" y="208"/>
                  <a:pt x="723" y="208"/>
                  <a:pt x="723" y="208"/>
                </a:cubicBezTo>
                <a:cubicBezTo>
                  <a:pt x="768" y="208"/>
                  <a:pt x="768" y="208"/>
                  <a:pt x="768" y="208"/>
                </a:cubicBezTo>
                <a:cubicBezTo>
                  <a:pt x="768" y="1103"/>
                  <a:pt x="768" y="1103"/>
                  <a:pt x="768" y="1103"/>
                </a:cubicBezTo>
                <a:cubicBezTo>
                  <a:pt x="199" y="1103"/>
                  <a:pt x="199" y="1103"/>
                  <a:pt x="199" y="1103"/>
                </a:cubicBezTo>
                <a:lnTo>
                  <a:pt x="199" y="208"/>
                </a:lnTo>
                <a:close/>
                <a:moveTo>
                  <a:pt x="886" y="1239"/>
                </a:moveTo>
                <a:lnTo>
                  <a:pt x="886" y="1239"/>
                </a:lnTo>
                <a:cubicBezTo>
                  <a:pt x="81" y="1239"/>
                  <a:pt x="81" y="1239"/>
                  <a:pt x="81" y="1239"/>
                </a:cubicBezTo>
                <a:cubicBezTo>
                  <a:pt x="81" y="208"/>
                  <a:pt x="81" y="208"/>
                  <a:pt x="81" y="208"/>
                </a:cubicBezTo>
                <a:cubicBezTo>
                  <a:pt x="126" y="208"/>
                  <a:pt x="126" y="208"/>
                  <a:pt x="126" y="208"/>
                </a:cubicBezTo>
                <a:cubicBezTo>
                  <a:pt x="126" y="1149"/>
                  <a:pt x="126" y="1149"/>
                  <a:pt x="126" y="1149"/>
                </a:cubicBezTo>
                <a:cubicBezTo>
                  <a:pt x="126" y="1166"/>
                  <a:pt x="145" y="1185"/>
                  <a:pt x="163" y="1185"/>
                </a:cubicBezTo>
                <a:cubicBezTo>
                  <a:pt x="805" y="1185"/>
                  <a:pt x="805" y="1185"/>
                  <a:pt x="805" y="1185"/>
                </a:cubicBezTo>
                <a:cubicBezTo>
                  <a:pt x="822" y="1185"/>
                  <a:pt x="841" y="1166"/>
                  <a:pt x="841" y="1149"/>
                </a:cubicBezTo>
                <a:cubicBezTo>
                  <a:pt x="841" y="208"/>
                  <a:pt x="841" y="208"/>
                  <a:pt x="841" y="208"/>
                </a:cubicBezTo>
                <a:cubicBezTo>
                  <a:pt x="886" y="208"/>
                  <a:pt x="886" y="208"/>
                  <a:pt x="886" y="208"/>
                </a:cubicBezTo>
                <a:lnTo>
                  <a:pt x="886" y="1239"/>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2" name="Google Shape;372;p14"/>
          <p:cNvSpPr/>
          <p:nvPr/>
        </p:nvSpPr>
        <p:spPr>
          <a:xfrm>
            <a:off x="5169824" y="5380444"/>
            <a:ext cx="177897" cy="42250"/>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3" name="Google Shape;373;p14"/>
          <p:cNvSpPr/>
          <p:nvPr/>
        </p:nvSpPr>
        <p:spPr>
          <a:xfrm>
            <a:off x="5169824" y="5484957"/>
            <a:ext cx="177897" cy="42252"/>
          </a:xfrm>
          <a:custGeom>
            <a:avLst/>
            <a:gdLst/>
            <a:ahLst/>
            <a:cxnLst/>
            <a:rect l="l" t="t" r="r" b="b"/>
            <a:pathLst>
              <a:path w="354" h="83" extrusionOk="0">
                <a:moveTo>
                  <a:pt x="36" y="82"/>
                </a:moveTo>
                <a:lnTo>
                  <a:pt x="36" y="82"/>
                </a:lnTo>
                <a:cubicBezTo>
                  <a:pt x="317" y="82"/>
                  <a:pt x="317" y="82"/>
                  <a:pt x="317" y="82"/>
                </a:cubicBezTo>
                <a:cubicBezTo>
                  <a:pt x="335" y="82"/>
                  <a:pt x="353" y="63"/>
                  <a:pt x="353" y="46"/>
                </a:cubicBezTo>
                <a:cubicBezTo>
                  <a:pt x="353" y="18"/>
                  <a:pt x="335" y="0"/>
                  <a:pt x="317" y="0"/>
                </a:cubicBezTo>
                <a:cubicBezTo>
                  <a:pt x="36" y="0"/>
                  <a:pt x="36" y="0"/>
                  <a:pt x="36" y="0"/>
                </a:cubicBezTo>
                <a:cubicBezTo>
                  <a:pt x="18" y="0"/>
                  <a:pt x="0" y="18"/>
                  <a:pt x="0" y="46"/>
                </a:cubicBezTo>
                <a:cubicBezTo>
                  <a:pt x="0" y="63"/>
                  <a:pt x="18" y="82"/>
                  <a:pt x="36" y="8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4" name="Google Shape;374;p14"/>
          <p:cNvSpPr/>
          <p:nvPr/>
        </p:nvSpPr>
        <p:spPr>
          <a:xfrm>
            <a:off x="5169824" y="5596143"/>
            <a:ext cx="177897" cy="37804"/>
          </a:xfrm>
          <a:custGeom>
            <a:avLst/>
            <a:gdLst/>
            <a:ahLst/>
            <a:cxnLst/>
            <a:rect l="l" t="t" r="r" b="b"/>
            <a:pathLst>
              <a:path w="354" h="73" extrusionOk="0">
                <a:moveTo>
                  <a:pt x="36" y="72"/>
                </a:moveTo>
                <a:lnTo>
                  <a:pt x="36" y="72"/>
                </a:lnTo>
                <a:cubicBezTo>
                  <a:pt x="317" y="72"/>
                  <a:pt x="317" y="72"/>
                  <a:pt x="317" y="72"/>
                </a:cubicBezTo>
                <a:cubicBezTo>
                  <a:pt x="335" y="72"/>
                  <a:pt x="353" y="54"/>
                  <a:pt x="353" y="36"/>
                </a:cubicBezTo>
                <a:cubicBezTo>
                  <a:pt x="353" y="9"/>
                  <a:pt x="335" y="0"/>
                  <a:pt x="317" y="0"/>
                </a:cubicBezTo>
                <a:cubicBezTo>
                  <a:pt x="36" y="0"/>
                  <a:pt x="36" y="0"/>
                  <a:pt x="36" y="0"/>
                </a:cubicBezTo>
                <a:cubicBezTo>
                  <a:pt x="18" y="0"/>
                  <a:pt x="0" y="9"/>
                  <a:pt x="0" y="36"/>
                </a:cubicBezTo>
                <a:cubicBezTo>
                  <a:pt x="0" y="54"/>
                  <a:pt x="18" y="72"/>
                  <a:pt x="36" y="72"/>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5" name="Google Shape;375;p14"/>
          <p:cNvSpPr/>
          <p:nvPr/>
        </p:nvSpPr>
        <p:spPr>
          <a:xfrm>
            <a:off x="5125350" y="3330180"/>
            <a:ext cx="269069" cy="100067"/>
          </a:xfrm>
          <a:custGeom>
            <a:avLst/>
            <a:gdLst/>
            <a:ahLst/>
            <a:cxnLst/>
            <a:rect l="l" t="t" r="r" b="b"/>
            <a:pathLst>
              <a:path w="534" h="200" extrusionOk="0">
                <a:moveTo>
                  <a:pt x="45" y="199"/>
                </a:moveTo>
                <a:lnTo>
                  <a:pt x="45" y="199"/>
                </a:lnTo>
                <a:cubicBezTo>
                  <a:pt x="72" y="199"/>
                  <a:pt x="90" y="181"/>
                  <a:pt x="90" y="154"/>
                </a:cubicBezTo>
                <a:cubicBezTo>
                  <a:pt x="90" y="91"/>
                  <a:pt x="90" y="91"/>
                  <a:pt x="90" y="91"/>
                </a:cubicBezTo>
                <a:cubicBezTo>
                  <a:pt x="443" y="91"/>
                  <a:pt x="443" y="91"/>
                  <a:pt x="443" y="91"/>
                </a:cubicBezTo>
                <a:cubicBezTo>
                  <a:pt x="443" y="154"/>
                  <a:pt x="443" y="154"/>
                  <a:pt x="443" y="154"/>
                </a:cubicBezTo>
                <a:cubicBezTo>
                  <a:pt x="443" y="181"/>
                  <a:pt x="461" y="199"/>
                  <a:pt x="488" y="199"/>
                </a:cubicBezTo>
                <a:cubicBezTo>
                  <a:pt x="506" y="199"/>
                  <a:pt x="533" y="181"/>
                  <a:pt x="533" y="154"/>
                </a:cubicBezTo>
                <a:cubicBezTo>
                  <a:pt x="533" y="55"/>
                  <a:pt x="533" y="55"/>
                  <a:pt x="533" y="55"/>
                </a:cubicBezTo>
                <a:cubicBezTo>
                  <a:pt x="533" y="28"/>
                  <a:pt x="506" y="0"/>
                  <a:pt x="479" y="0"/>
                </a:cubicBezTo>
                <a:cubicBezTo>
                  <a:pt x="54" y="0"/>
                  <a:pt x="54" y="0"/>
                  <a:pt x="54" y="0"/>
                </a:cubicBezTo>
                <a:cubicBezTo>
                  <a:pt x="27" y="0"/>
                  <a:pt x="0" y="28"/>
                  <a:pt x="0" y="55"/>
                </a:cubicBezTo>
                <a:cubicBezTo>
                  <a:pt x="0" y="154"/>
                  <a:pt x="0" y="154"/>
                  <a:pt x="0" y="154"/>
                </a:cubicBezTo>
                <a:cubicBezTo>
                  <a:pt x="0" y="181"/>
                  <a:pt x="18" y="199"/>
                  <a:pt x="45" y="199"/>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76" name="Google Shape;376;p14"/>
          <p:cNvSpPr txBox="1"/>
          <p:nvPr/>
        </p:nvSpPr>
        <p:spPr>
          <a:xfrm>
            <a:off x="5124940" y="404198"/>
            <a:ext cx="1942121" cy="661650"/>
          </a:xfrm>
          <a:prstGeom prst="rect">
            <a:avLst/>
          </a:prstGeom>
          <a:noFill/>
          <a:ln>
            <a:noFill/>
          </a:ln>
        </p:spPr>
        <p:txBody>
          <a:bodyPr spcFirstLastPara="1" wrap="square" lIns="45700" tIns="22850" rIns="45700" bIns="22850" anchor="t" anchorCtr="0">
            <a:noAutofit/>
          </a:bodyPr>
          <a:lstStyle/>
          <a:p>
            <a:pPr marL="0" marR="0" lvl="0" indent="0" algn="ctr" rtl="0">
              <a:spcBef>
                <a:spcPts val="0"/>
              </a:spcBef>
              <a:spcAft>
                <a:spcPts val="0"/>
              </a:spcAft>
              <a:buNone/>
            </a:pPr>
            <a:r>
              <a:rPr lang="en-US" sz="4000" b="1">
                <a:solidFill>
                  <a:schemeClr val="dk2"/>
                </a:solidFill>
                <a:latin typeface="Lato Black"/>
                <a:ea typeface="Lato Black"/>
                <a:cs typeface="Lato Black"/>
                <a:sym typeface="Lato Black"/>
              </a:rPr>
              <a:t>Ecology</a:t>
            </a:r>
            <a:endParaRPr sz="4000" b="1">
              <a:solidFill>
                <a:schemeClr val="dk2"/>
              </a:solidFill>
              <a:latin typeface="Lato Black"/>
              <a:ea typeface="Lato Black"/>
              <a:cs typeface="Lato Black"/>
              <a:sym typeface="Lato Black"/>
            </a:endParaRPr>
          </a:p>
        </p:txBody>
      </p:sp>
      <p:sp>
        <p:nvSpPr>
          <p:cNvPr id="377" name="Google Shape;377;p14"/>
          <p:cNvSpPr/>
          <p:nvPr/>
        </p:nvSpPr>
        <p:spPr>
          <a:xfrm>
            <a:off x="7818054" y="2600665"/>
            <a:ext cx="4006083" cy="477000"/>
          </a:xfrm>
          <a:prstGeom prst="rect">
            <a:avLst/>
          </a:prstGeom>
          <a:noFill/>
          <a:ln>
            <a:noFill/>
          </a:ln>
        </p:spPr>
        <p:txBody>
          <a:bodyPr spcFirstLastPara="1" wrap="square" lIns="45700" tIns="22850" rIns="45700" bIns="22850" anchor="t" anchorCtr="0">
            <a:noAutofit/>
          </a:bodyPr>
          <a:lstStyle/>
          <a:p>
            <a:pPr marL="0" marR="0" lvl="0" indent="0" algn="r" rtl="0">
              <a:spcBef>
                <a:spcPts val="0"/>
              </a:spcBef>
              <a:spcAft>
                <a:spcPts val="0"/>
              </a:spcAft>
              <a:buNone/>
            </a:pPr>
            <a:r>
              <a:rPr lang="de-DE" sz="1700" dirty="0">
                <a:solidFill>
                  <a:schemeClr val="dk1"/>
                </a:solidFill>
                <a:latin typeface="Calibri"/>
                <a:ea typeface="Calibri"/>
                <a:cs typeface="Calibri"/>
                <a:sym typeface="Calibri"/>
              </a:rPr>
              <a:t>Die Agroökologie ist zu einem bedeutenden Teil der europäischen Agrarlandschaft geworden. Sie wird als eine zentrale Lösung für nachhaltige Lebensmittelproduktion angesehen und trägt zur Bewältigung von Herausforderungen wie dem Klimawandel, dem Verlust der biologischen Vielfalt und der Entvölkerung ländlicher Gebiete bei.</a:t>
            </a:r>
            <a:endParaRPr lang="en-GB" dirty="0"/>
          </a:p>
        </p:txBody>
      </p:sp>
      <p:sp>
        <p:nvSpPr>
          <p:cNvPr id="378" name="Google Shape;378;p14"/>
          <p:cNvSpPr/>
          <p:nvPr/>
        </p:nvSpPr>
        <p:spPr>
          <a:xfrm>
            <a:off x="472076" y="1486751"/>
            <a:ext cx="4007857" cy="477000"/>
          </a:xfrm>
          <a:prstGeom prst="rect">
            <a:avLst/>
          </a:prstGeom>
          <a:noFill/>
          <a:ln>
            <a:noFill/>
          </a:ln>
        </p:spPr>
        <p:txBody>
          <a:bodyPr spcFirstLastPara="1" wrap="square" lIns="45700" tIns="22850" rIns="45700" bIns="22850" anchor="t" anchorCtr="0">
            <a:noAutofit/>
          </a:bodyPr>
          <a:lstStyle/>
          <a:p>
            <a:pPr marL="0" marR="0" lvl="0" indent="0" rtl="0">
              <a:spcBef>
                <a:spcPts val="0"/>
              </a:spcBef>
              <a:spcAft>
                <a:spcPts val="0"/>
              </a:spcAft>
              <a:buNone/>
            </a:pPr>
            <a:r>
              <a:rPr lang="de-DE" sz="1700" dirty="0">
                <a:solidFill>
                  <a:srgbClr val="75A949"/>
                </a:solidFill>
                <a:latin typeface="Calibri"/>
                <a:ea typeface="Calibri"/>
                <a:cs typeface="Calibri"/>
                <a:sym typeface="Calibri"/>
              </a:rPr>
              <a:t>Die Agroökologie begann, nicht nur als wissenschaftliche Disziplin, sondern auch als Bewegung und Praxis anerkannt zu werden. In dieser Zeit wurden agroökologische </a:t>
            </a:r>
            <a:r>
              <a:rPr lang="de-DE" sz="1700" b="1" dirty="0">
                <a:solidFill>
                  <a:srgbClr val="75A949"/>
                </a:solidFill>
                <a:latin typeface="Calibri"/>
                <a:ea typeface="Calibri"/>
                <a:cs typeface="Calibri"/>
                <a:sym typeface="Calibri"/>
              </a:rPr>
              <a:t>Prinzipien in europäische Agrarpolitiken (GAP) und -praktiken integriert.</a:t>
            </a:r>
            <a:endParaRPr lang="de-DE" sz="1800" b="1" dirty="0"/>
          </a:p>
        </p:txBody>
      </p:sp>
      <p:sp>
        <p:nvSpPr>
          <p:cNvPr id="379" name="Google Shape;379;p14"/>
          <p:cNvSpPr/>
          <p:nvPr/>
        </p:nvSpPr>
        <p:spPr>
          <a:xfrm>
            <a:off x="472076" y="3599993"/>
            <a:ext cx="4211666" cy="1211922"/>
          </a:xfrm>
          <a:prstGeom prst="rect">
            <a:avLst/>
          </a:prstGeom>
          <a:noFill/>
          <a:ln>
            <a:noFill/>
          </a:ln>
        </p:spPr>
        <p:txBody>
          <a:bodyPr spcFirstLastPara="1" wrap="square" lIns="45700" tIns="22850" rIns="45700" bIns="22850" anchor="t" anchorCtr="0">
            <a:noAutofit/>
          </a:bodyPr>
          <a:lstStyle/>
          <a:p>
            <a:pPr marL="0" marR="0" lvl="0" indent="0" rtl="0">
              <a:spcBef>
                <a:spcPts val="0"/>
              </a:spcBef>
              <a:spcAft>
                <a:spcPts val="0"/>
              </a:spcAft>
              <a:buNone/>
            </a:pPr>
            <a:r>
              <a:rPr lang="de-DE" sz="1700" dirty="0">
                <a:solidFill>
                  <a:srgbClr val="3DB0B9"/>
                </a:solidFill>
                <a:latin typeface="Calibri"/>
                <a:ea typeface="Calibri"/>
                <a:cs typeface="Calibri"/>
                <a:sym typeface="Calibri"/>
              </a:rPr>
              <a:t>Laufende Forschung und Innovation in der Agroökologie konzentrieren sich darauf, ihre Wirksamkeit und Anpassungsfähigkeit an verschiedene europäische Regionen weiter zu verbessern. Mit wachsendem Bewusstsein für Umweltprobleme und Ernährungssicherheit sollte sie weiterhin starke politische und gesellschaftliche Unterstützung erhalten und ist bereit für weiteres Wachstum im europäischen Agrarsektor.</a:t>
            </a:r>
            <a:endParaRPr lang="de-DE" sz="1800" dirty="0"/>
          </a:p>
        </p:txBody>
      </p:sp>
      <p:sp>
        <p:nvSpPr>
          <p:cNvPr id="380" name="Google Shape;380;p14"/>
          <p:cNvSpPr txBox="1"/>
          <p:nvPr/>
        </p:nvSpPr>
        <p:spPr>
          <a:xfrm>
            <a:off x="282454" y="126937"/>
            <a:ext cx="11898115" cy="80365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75A949"/>
              </a:buClr>
              <a:buSzPts val="3600"/>
              <a:buFont typeface="Arial"/>
              <a:buNone/>
            </a:pPr>
            <a:r>
              <a:rPr lang="de-DE" sz="3600" b="1" dirty="0">
                <a:solidFill>
                  <a:srgbClr val="75A949"/>
                </a:solidFill>
                <a:latin typeface="Calibri"/>
                <a:ea typeface="Calibri"/>
                <a:cs typeface="Calibri"/>
                <a:sym typeface="Calibri"/>
              </a:rPr>
              <a:t>Die Reise der Agroökologie durch die Geschichte… fortgesetzt</a:t>
            </a:r>
            <a:endParaRPr lang="de-DE" sz="3600" b="1" dirty="0"/>
          </a:p>
        </p:txBody>
      </p:sp>
      <p:sp>
        <p:nvSpPr>
          <p:cNvPr id="381" name="Google Shape;381;p14"/>
          <p:cNvSpPr txBox="1"/>
          <p:nvPr/>
        </p:nvSpPr>
        <p:spPr>
          <a:xfrm>
            <a:off x="4729655" y="2192834"/>
            <a:ext cx="114562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Calibri"/>
                <a:ea typeface="Calibri"/>
                <a:cs typeface="Calibri"/>
                <a:sym typeface="Calibri"/>
              </a:rPr>
              <a:t>Early 21</a:t>
            </a:r>
            <a:r>
              <a:rPr lang="en-US" sz="1800" b="1" baseline="30000">
                <a:solidFill>
                  <a:srgbClr val="000000"/>
                </a:solidFill>
                <a:latin typeface="Calibri"/>
                <a:ea typeface="Calibri"/>
                <a:cs typeface="Calibri"/>
                <a:sym typeface="Calibri"/>
              </a:rPr>
              <a:t>st</a:t>
            </a:r>
            <a:r>
              <a:rPr lang="en-US" sz="1800" b="1">
                <a:solidFill>
                  <a:srgbClr val="000000"/>
                </a:solidFill>
                <a:latin typeface="Calibri"/>
                <a:ea typeface="Calibri"/>
                <a:cs typeface="Calibri"/>
                <a:sym typeface="Calibri"/>
              </a:rPr>
              <a:t>  Century</a:t>
            </a:r>
            <a:endParaRPr/>
          </a:p>
        </p:txBody>
      </p:sp>
      <p:sp>
        <p:nvSpPr>
          <p:cNvPr id="382" name="Google Shape;382;p14"/>
          <p:cNvSpPr txBox="1"/>
          <p:nvPr/>
        </p:nvSpPr>
        <p:spPr>
          <a:xfrm>
            <a:off x="4524837" y="4086106"/>
            <a:ext cx="1497923"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Future Outlook</a:t>
            </a:r>
            <a:endParaRPr/>
          </a:p>
        </p:txBody>
      </p:sp>
      <p:sp>
        <p:nvSpPr>
          <p:cNvPr id="383" name="Google Shape;383;p14"/>
          <p:cNvSpPr txBox="1"/>
          <p:nvPr/>
        </p:nvSpPr>
        <p:spPr>
          <a:xfrm>
            <a:off x="6231512" y="3160901"/>
            <a:ext cx="131503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rgbClr val="000000"/>
                </a:solidFill>
                <a:latin typeface="Calibri"/>
                <a:ea typeface="Calibri"/>
                <a:cs typeface="Calibri"/>
                <a:sym typeface="Calibri"/>
              </a:rPr>
              <a:t>Present Day</a:t>
            </a:r>
            <a:endParaRPr/>
          </a:p>
        </p:txBody>
      </p:sp>
      <p:sp>
        <p:nvSpPr>
          <p:cNvPr id="384" name="Google Shape;384;p14"/>
          <p:cNvSpPr txBox="1"/>
          <p:nvPr/>
        </p:nvSpPr>
        <p:spPr>
          <a:xfrm>
            <a:off x="8282153" y="6373789"/>
            <a:ext cx="3426372"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Farmers collecting vegetables">
            <a:extLst>
              <a:ext uri="{FF2B5EF4-FFF2-40B4-BE49-F238E27FC236}">
                <a16:creationId xmlns:a16="http://schemas.microsoft.com/office/drawing/2014/main" id="{798C73FC-D898-8763-41E8-F22786C9D6CB}"/>
              </a:ext>
            </a:extLst>
          </p:cNvPr>
          <p:cNvPicPr>
            <a:picLocks noGrp="1" noChangeAspect="1"/>
          </p:cNvPicPr>
          <p:nvPr>
            <p:ph type="pic" idx="2"/>
          </p:nvPr>
        </p:nvPicPr>
        <p:blipFill>
          <a:blip r:embed="rId2" cstate="email">
            <a:extLst>
              <a:ext uri="{28A0092B-C50C-407E-A947-70E740481C1C}">
                <a14:useLocalDpi xmlns:a14="http://schemas.microsoft.com/office/drawing/2010/main"/>
              </a:ext>
            </a:extLst>
          </a:blip>
          <a:srcRect/>
          <a:stretch>
            <a:fillRect/>
          </a:stretch>
        </p:blipFill>
        <p:spPr>
          <a:xfrm>
            <a:off x="8912202" y="1246695"/>
            <a:ext cx="2444127" cy="4336988"/>
          </a:xfrm>
        </p:spPr>
      </p:pic>
      <p:sp>
        <p:nvSpPr>
          <p:cNvPr id="3" name="Text Placeholder 2">
            <a:extLst>
              <a:ext uri="{FF2B5EF4-FFF2-40B4-BE49-F238E27FC236}">
                <a16:creationId xmlns:a16="http://schemas.microsoft.com/office/drawing/2014/main" id="{C9261FA6-A09B-150E-CD9B-A121F101899C}"/>
              </a:ext>
            </a:extLst>
          </p:cNvPr>
          <p:cNvSpPr>
            <a:spLocks noGrp="1"/>
          </p:cNvSpPr>
          <p:nvPr>
            <p:ph type="body" idx="1"/>
          </p:nvPr>
        </p:nvSpPr>
        <p:spPr>
          <a:xfrm>
            <a:off x="667382" y="1059366"/>
            <a:ext cx="8244820" cy="3291086"/>
          </a:xfrm>
        </p:spPr>
        <p:txBody>
          <a:bodyPr/>
          <a:lstStyle/>
          <a:p>
            <a:pPr marL="0" indent="0"/>
            <a:r>
              <a:rPr lang="de-DE" sz="2300" b="1" dirty="0"/>
              <a:t>Agroökologische Transformation: </a:t>
            </a:r>
            <a:r>
              <a:rPr lang="de-DE" sz="2300" dirty="0"/>
              <a:t>Viele europäische Länder erleben einen Übergang zu agroökologischen Landwirtschaftssystemen, die durch vielfältige Anbauverfahren, Agroforstwirtschaft und integrierte Schädlingsbekämpfung gekennzeichnet sind.</a:t>
            </a:r>
          </a:p>
          <a:p>
            <a:pPr marL="0" indent="0"/>
            <a:r>
              <a:rPr lang="de-DE" sz="2300" b="1" dirty="0"/>
              <a:t>Politikintegration: </a:t>
            </a:r>
            <a:r>
              <a:rPr lang="de-DE" sz="2300" dirty="0"/>
              <a:t>Es werden Anstrengungen unternommen, um die Agroökologie in nationale Agrarpolitiken und -strategien zu integrieren, was ein wachsendes Bewusstsein für ihre Rolle bei der Bekämpfung des Klimawandels, des Biodiversitätsverlusts und der Ernährungssicherheit widerspiegelt.</a:t>
            </a:r>
          </a:p>
          <a:p>
            <a:pPr marL="0" indent="0"/>
            <a:r>
              <a:rPr lang="de-DE" sz="2300" b="1" dirty="0"/>
              <a:t>Wissensaustausch: </a:t>
            </a:r>
            <a:r>
              <a:rPr lang="de-DE" sz="2300" dirty="0"/>
              <a:t>Plattformen für den Wissensaustausch und die Zusammenarbeit, wie Netzwerke von Landwirten, Agroökologie-Hubs und Forschungspartnerschaften, fördern die Einführung und 	das Wachstum agroökologischer Praktiken in ganz Europa.</a:t>
            </a:r>
            <a:endParaRPr lang="en-IE" sz="2300" dirty="0"/>
          </a:p>
        </p:txBody>
      </p:sp>
      <p:sp>
        <p:nvSpPr>
          <p:cNvPr id="4" name="Text Placeholder 3">
            <a:extLst>
              <a:ext uri="{FF2B5EF4-FFF2-40B4-BE49-F238E27FC236}">
                <a16:creationId xmlns:a16="http://schemas.microsoft.com/office/drawing/2014/main" id="{28064745-7654-C858-773D-738EF271782A}"/>
              </a:ext>
            </a:extLst>
          </p:cNvPr>
          <p:cNvSpPr>
            <a:spLocks noGrp="1"/>
          </p:cNvSpPr>
          <p:nvPr>
            <p:ph type="body" idx="3"/>
          </p:nvPr>
        </p:nvSpPr>
        <p:spPr>
          <a:xfrm>
            <a:off x="452812" y="474747"/>
            <a:ext cx="8209881" cy="584619"/>
          </a:xfrm>
        </p:spPr>
        <p:txBody>
          <a:bodyPr/>
          <a:lstStyle/>
          <a:p>
            <a:r>
              <a:rPr lang="en-IE" b="1" dirty="0" err="1"/>
              <a:t>Aktuelle</a:t>
            </a:r>
            <a:r>
              <a:rPr lang="en-IE" b="1" dirty="0"/>
              <a:t> Trends und </a:t>
            </a:r>
            <a:r>
              <a:rPr lang="en-IE" b="1" dirty="0" err="1"/>
              <a:t>Herausforderungen</a:t>
            </a:r>
            <a:endParaRPr lang="en-IE" b="1" dirty="0"/>
          </a:p>
        </p:txBody>
      </p:sp>
    </p:spTree>
    <p:extLst>
      <p:ext uri="{BB962C8B-B14F-4D97-AF65-F5344CB8AC3E}">
        <p14:creationId xmlns:p14="http://schemas.microsoft.com/office/powerpoint/2010/main" val="1289330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19"/>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dirty="0" err="1"/>
              <a:t>Vorteile</a:t>
            </a:r>
            <a:r>
              <a:rPr lang="en-US" dirty="0"/>
              <a:t> der </a:t>
            </a:r>
            <a:r>
              <a:rPr lang="en-US" dirty="0" err="1"/>
              <a:t>Agroökologie</a:t>
            </a:r>
            <a:endParaRPr lang="en-US" dirty="0"/>
          </a:p>
        </p:txBody>
      </p:sp>
      <p:sp>
        <p:nvSpPr>
          <p:cNvPr id="436" name="Google Shape;436;p19"/>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dirty="0"/>
              <a:t>03</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20"/>
          <p:cNvSpPr/>
          <p:nvPr/>
        </p:nvSpPr>
        <p:spPr>
          <a:xfrm>
            <a:off x="6524161" y="2236934"/>
            <a:ext cx="1543662" cy="2025194"/>
          </a:xfrm>
          <a:custGeom>
            <a:avLst/>
            <a:gdLst/>
            <a:ahLst/>
            <a:cxnLst/>
            <a:rect l="l" t="t" r="r" b="b"/>
            <a:pathLst>
              <a:path w="2954" h="3878" extrusionOk="0">
                <a:moveTo>
                  <a:pt x="1697" y="3841"/>
                </a:moveTo>
                <a:lnTo>
                  <a:pt x="1697" y="3841"/>
                </a:lnTo>
                <a:cubicBezTo>
                  <a:pt x="2047" y="3761"/>
                  <a:pt x="2333" y="3608"/>
                  <a:pt x="2549" y="3330"/>
                </a:cubicBezTo>
                <a:cubicBezTo>
                  <a:pt x="2890" y="2881"/>
                  <a:pt x="2953" y="2378"/>
                  <a:pt x="2755" y="1857"/>
                </a:cubicBezTo>
                <a:cubicBezTo>
                  <a:pt x="2477" y="1113"/>
                  <a:pt x="1948" y="557"/>
                  <a:pt x="1374" y="36"/>
                </a:cubicBezTo>
                <a:cubicBezTo>
                  <a:pt x="1329" y="0"/>
                  <a:pt x="1284" y="9"/>
                  <a:pt x="1248" y="45"/>
                </a:cubicBezTo>
                <a:cubicBezTo>
                  <a:pt x="1212" y="81"/>
                  <a:pt x="1185" y="116"/>
                  <a:pt x="1158" y="152"/>
                </a:cubicBezTo>
                <a:cubicBezTo>
                  <a:pt x="754" y="637"/>
                  <a:pt x="395" y="1149"/>
                  <a:pt x="180" y="1741"/>
                </a:cubicBezTo>
                <a:cubicBezTo>
                  <a:pt x="54" y="2064"/>
                  <a:pt x="0" y="2396"/>
                  <a:pt x="81" y="2737"/>
                </a:cubicBezTo>
                <a:cubicBezTo>
                  <a:pt x="198" y="3303"/>
                  <a:pt x="682" y="3769"/>
                  <a:pt x="1248" y="3850"/>
                </a:cubicBezTo>
                <a:cubicBezTo>
                  <a:pt x="1248" y="3850"/>
                  <a:pt x="1553" y="3877"/>
                  <a:pt x="1697" y="3841"/>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2" name="Google Shape;442;p20"/>
          <p:cNvSpPr/>
          <p:nvPr/>
        </p:nvSpPr>
        <p:spPr>
          <a:xfrm>
            <a:off x="6293764" y="2849791"/>
            <a:ext cx="1317873" cy="2209511"/>
          </a:xfrm>
          <a:custGeom>
            <a:avLst/>
            <a:gdLst/>
            <a:ahLst/>
            <a:cxnLst/>
            <a:rect l="l" t="t" r="r" b="b"/>
            <a:pathLst>
              <a:path w="2524" h="4229" extrusionOk="0">
                <a:moveTo>
                  <a:pt x="81" y="4218"/>
                </a:moveTo>
                <a:lnTo>
                  <a:pt x="81" y="4218"/>
                </a:lnTo>
                <a:cubicBezTo>
                  <a:pt x="54" y="4228"/>
                  <a:pt x="18" y="4209"/>
                  <a:pt x="9" y="4182"/>
                </a:cubicBezTo>
                <a:cubicBezTo>
                  <a:pt x="0" y="4146"/>
                  <a:pt x="18" y="4111"/>
                  <a:pt x="54" y="4102"/>
                </a:cubicBezTo>
                <a:cubicBezTo>
                  <a:pt x="862" y="3850"/>
                  <a:pt x="1535" y="3285"/>
                  <a:pt x="1930" y="2531"/>
                </a:cubicBezTo>
                <a:cubicBezTo>
                  <a:pt x="2326" y="1768"/>
                  <a:pt x="2397" y="906"/>
                  <a:pt x="2146" y="90"/>
                </a:cubicBezTo>
                <a:cubicBezTo>
                  <a:pt x="2128" y="54"/>
                  <a:pt x="2146" y="18"/>
                  <a:pt x="2182" y="9"/>
                </a:cubicBezTo>
                <a:cubicBezTo>
                  <a:pt x="2209" y="0"/>
                  <a:pt x="2245" y="18"/>
                  <a:pt x="2254" y="54"/>
                </a:cubicBezTo>
                <a:cubicBezTo>
                  <a:pt x="2523" y="897"/>
                  <a:pt x="2442" y="1795"/>
                  <a:pt x="2038" y="2585"/>
                </a:cubicBezTo>
                <a:cubicBezTo>
                  <a:pt x="1625" y="3366"/>
                  <a:pt x="934" y="3949"/>
                  <a:pt x="90" y="4218"/>
                </a:cubicBezTo>
                <a:cubicBezTo>
                  <a:pt x="81" y="4218"/>
                  <a:pt x="81" y="4218"/>
                  <a:pt x="81" y="4218"/>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3" name="Google Shape;443;p20"/>
          <p:cNvSpPr/>
          <p:nvPr/>
        </p:nvSpPr>
        <p:spPr>
          <a:xfrm>
            <a:off x="3957534" y="1204754"/>
            <a:ext cx="1778668" cy="1598958"/>
          </a:xfrm>
          <a:custGeom>
            <a:avLst/>
            <a:gdLst/>
            <a:ahLst/>
            <a:cxnLst/>
            <a:rect l="l" t="t" r="r" b="b"/>
            <a:pathLst>
              <a:path w="3404" h="3062" extrusionOk="0">
                <a:moveTo>
                  <a:pt x="2846" y="377"/>
                </a:moveTo>
                <a:lnTo>
                  <a:pt x="2846" y="377"/>
                </a:lnTo>
                <a:cubicBezTo>
                  <a:pt x="2577" y="143"/>
                  <a:pt x="2281" y="9"/>
                  <a:pt x="1930" y="9"/>
                </a:cubicBezTo>
                <a:cubicBezTo>
                  <a:pt x="1356" y="0"/>
                  <a:pt x="925" y="251"/>
                  <a:pt x="629" y="727"/>
                </a:cubicBezTo>
                <a:cubicBezTo>
                  <a:pt x="198" y="1391"/>
                  <a:pt x="72" y="2154"/>
                  <a:pt x="9" y="2936"/>
                </a:cubicBezTo>
                <a:cubicBezTo>
                  <a:pt x="0" y="2989"/>
                  <a:pt x="36" y="3016"/>
                  <a:pt x="90" y="3025"/>
                </a:cubicBezTo>
                <a:cubicBezTo>
                  <a:pt x="135" y="3034"/>
                  <a:pt x="189" y="3034"/>
                  <a:pt x="234" y="3034"/>
                </a:cubicBezTo>
                <a:cubicBezTo>
                  <a:pt x="862" y="3061"/>
                  <a:pt x="1482" y="3034"/>
                  <a:pt x="2092" y="2855"/>
                </a:cubicBezTo>
                <a:cubicBezTo>
                  <a:pt x="2415" y="2765"/>
                  <a:pt x="2711" y="2603"/>
                  <a:pt x="2945" y="2334"/>
                </a:cubicBezTo>
                <a:cubicBezTo>
                  <a:pt x="3322" y="1903"/>
                  <a:pt x="3403" y="1230"/>
                  <a:pt x="3125" y="727"/>
                </a:cubicBezTo>
                <a:cubicBezTo>
                  <a:pt x="3125" y="727"/>
                  <a:pt x="2963" y="476"/>
                  <a:pt x="2846" y="377"/>
                </a:cubicBezTo>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4" name="Google Shape;444;p20"/>
          <p:cNvSpPr/>
          <p:nvPr/>
        </p:nvSpPr>
        <p:spPr>
          <a:xfrm>
            <a:off x="4395289" y="1386768"/>
            <a:ext cx="2449123" cy="836342"/>
          </a:xfrm>
          <a:custGeom>
            <a:avLst/>
            <a:gdLst/>
            <a:ahLst/>
            <a:cxnLst/>
            <a:rect l="l" t="t" r="r" b="b"/>
            <a:pathLst>
              <a:path w="4688" h="1599" extrusionOk="0">
                <a:moveTo>
                  <a:pt x="72" y="1598"/>
                </a:moveTo>
                <a:lnTo>
                  <a:pt x="72" y="1598"/>
                </a:lnTo>
                <a:cubicBezTo>
                  <a:pt x="63" y="1598"/>
                  <a:pt x="45" y="1589"/>
                  <a:pt x="36" y="1580"/>
                </a:cubicBezTo>
                <a:cubicBezTo>
                  <a:pt x="9" y="1562"/>
                  <a:pt x="0" y="1526"/>
                  <a:pt x="27" y="1499"/>
                </a:cubicBezTo>
                <a:cubicBezTo>
                  <a:pt x="539" y="781"/>
                  <a:pt x="1302" y="296"/>
                  <a:pt x="2173" y="153"/>
                </a:cubicBezTo>
                <a:cubicBezTo>
                  <a:pt x="3053" y="0"/>
                  <a:pt x="3932" y="207"/>
                  <a:pt x="4660" y="718"/>
                </a:cubicBezTo>
                <a:cubicBezTo>
                  <a:pt x="4687" y="736"/>
                  <a:pt x="4687" y="772"/>
                  <a:pt x="4669" y="799"/>
                </a:cubicBezTo>
                <a:cubicBezTo>
                  <a:pt x="4651" y="826"/>
                  <a:pt x="4615" y="835"/>
                  <a:pt x="4588" y="817"/>
                </a:cubicBezTo>
                <a:cubicBezTo>
                  <a:pt x="3888" y="323"/>
                  <a:pt x="3044" y="126"/>
                  <a:pt x="2200" y="269"/>
                </a:cubicBezTo>
                <a:cubicBezTo>
                  <a:pt x="1356" y="413"/>
                  <a:pt x="620" y="871"/>
                  <a:pt x="117" y="1571"/>
                </a:cubicBezTo>
                <a:cubicBezTo>
                  <a:pt x="108" y="1589"/>
                  <a:pt x="90" y="1598"/>
                  <a:pt x="72" y="1598"/>
                </a:cubicBezTo>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5" name="Google Shape;445;p20"/>
          <p:cNvSpPr/>
          <p:nvPr/>
        </p:nvSpPr>
        <p:spPr>
          <a:xfrm>
            <a:off x="4091164" y="4075505"/>
            <a:ext cx="1942249" cy="1571310"/>
          </a:xfrm>
          <a:custGeom>
            <a:avLst/>
            <a:gdLst/>
            <a:ahLst/>
            <a:cxnLst/>
            <a:rect l="l" t="t" r="r" b="b"/>
            <a:pathLst>
              <a:path w="3717" h="3009" extrusionOk="0">
                <a:moveTo>
                  <a:pt x="80" y="1122"/>
                </a:moveTo>
                <a:lnTo>
                  <a:pt x="80" y="1122"/>
                </a:lnTo>
                <a:cubicBezTo>
                  <a:pt x="0" y="1463"/>
                  <a:pt x="17" y="1796"/>
                  <a:pt x="179" y="2110"/>
                </a:cubicBezTo>
                <a:cubicBezTo>
                  <a:pt x="431" y="2613"/>
                  <a:pt x="852" y="2882"/>
                  <a:pt x="1409" y="2936"/>
                </a:cubicBezTo>
                <a:cubicBezTo>
                  <a:pt x="2199" y="3008"/>
                  <a:pt x="2935" y="2774"/>
                  <a:pt x="3653" y="2469"/>
                </a:cubicBezTo>
                <a:cubicBezTo>
                  <a:pt x="3707" y="2451"/>
                  <a:pt x="3716" y="2406"/>
                  <a:pt x="3699" y="2352"/>
                </a:cubicBezTo>
                <a:cubicBezTo>
                  <a:pt x="3680" y="2307"/>
                  <a:pt x="3663" y="2271"/>
                  <a:pt x="3645" y="2227"/>
                </a:cubicBezTo>
                <a:cubicBezTo>
                  <a:pt x="3384" y="1652"/>
                  <a:pt x="3070" y="1113"/>
                  <a:pt x="2639" y="655"/>
                </a:cubicBezTo>
                <a:cubicBezTo>
                  <a:pt x="2397" y="404"/>
                  <a:pt x="2118" y="224"/>
                  <a:pt x="1786" y="135"/>
                </a:cubicBezTo>
                <a:cubicBezTo>
                  <a:pt x="1221" y="0"/>
                  <a:pt x="592" y="234"/>
                  <a:pt x="269" y="709"/>
                </a:cubicBezTo>
                <a:cubicBezTo>
                  <a:pt x="269" y="709"/>
                  <a:pt x="116" y="970"/>
                  <a:pt x="80" y="1122"/>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6" name="Google Shape;446;p20"/>
          <p:cNvSpPr/>
          <p:nvPr/>
        </p:nvSpPr>
        <p:spPr>
          <a:xfrm>
            <a:off x="3757088" y="3234555"/>
            <a:ext cx="1575918" cy="1995241"/>
          </a:xfrm>
          <a:custGeom>
            <a:avLst/>
            <a:gdLst/>
            <a:ahLst/>
            <a:cxnLst/>
            <a:rect l="l" t="t" r="r" b="b"/>
            <a:pathLst>
              <a:path w="3018" h="3817" extrusionOk="0">
                <a:moveTo>
                  <a:pt x="2954" y="3816"/>
                </a:moveTo>
                <a:lnTo>
                  <a:pt x="2954" y="3816"/>
                </a:lnTo>
                <a:cubicBezTo>
                  <a:pt x="2945" y="3816"/>
                  <a:pt x="2945" y="3816"/>
                  <a:pt x="2945" y="3816"/>
                </a:cubicBezTo>
                <a:cubicBezTo>
                  <a:pt x="2065" y="3690"/>
                  <a:pt x="1284" y="3232"/>
                  <a:pt x="754" y="2523"/>
                </a:cubicBezTo>
                <a:cubicBezTo>
                  <a:pt x="225" y="1814"/>
                  <a:pt x="0" y="934"/>
                  <a:pt x="126" y="63"/>
                </a:cubicBezTo>
                <a:cubicBezTo>
                  <a:pt x="126" y="27"/>
                  <a:pt x="162" y="0"/>
                  <a:pt x="189" y="9"/>
                </a:cubicBezTo>
                <a:cubicBezTo>
                  <a:pt x="225" y="9"/>
                  <a:pt x="252" y="45"/>
                  <a:pt x="243" y="72"/>
                </a:cubicBezTo>
                <a:cubicBezTo>
                  <a:pt x="126" y="925"/>
                  <a:pt x="341" y="1769"/>
                  <a:pt x="853" y="2451"/>
                </a:cubicBezTo>
                <a:cubicBezTo>
                  <a:pt x="1365" y="3133"/>
                  <a:pt x="2110" y="3582"/>
                  <a:pt x="2963" y="3699"/>
                </a:cubicBezTo>
                <a:cubicBezTo>
                  <a:pt x="2990" y="3708"/>
                  <a:pt x="3017" y="3735"/>
                  <a:pt x="3008" y="3771"/>
                </a:cubicBezTo>
                <a:cubicBezTo>
                  <a:pt x="3008" y="3798"/>
                  <a:pt x="2981" y="3816"/>
                  <a:pt x="2954" y="3816"/>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447" name="Google Shape;447;p20"/>
          <p:cNvGrpSpPr/>
          <p:nvPr/>
        </p:nvGrpSpPr>
        <p:grpSpPr>
          <a:xfrm>
            <a:off x="4459800" y="4462573"/>
            <a:ext cx="820214" cy="827127"/>
            <a:chOff x="6256100" y="4406950"/>
            <a:chExt cx="820214" cy="827127"/>
          </a:xfrm>
        </p:grpSpPr>
        <p:sp>
          <p:nvSpPr>
            <p:cNvPr id="448" name="Google Shape;448;p20"/>
            <p:cNvSpPr/>
            <p:nvPr/>
          </p:nvSpPr>
          <p:spPr>
            <a:xfrm>
              <a:off x="6256100" y="4406950"/>
              <a:ext cx="820214" cy="827127"/>
            </a:xfrm>
            <a:custGeom>
              <a:avLst/>
              <a:gdLst/>
              <a:ahLst/>
              <a:cxnLst/>
              <a:rect l="l" t="t" r="r" b="b"/>
              <a:pathLst>
                <a:path w="1572" h="1581" extrusionOk="0">
                  <a:moveTo>
                    <a:pt x="1347" y="234"/>
                  </a:moveTo>
                  <a:lnTo>
                    <a:pt x="1347" y="234"/>
                  </a:lnTo>
                  <a:cubicBezTo>
                    <a:pt x="1194" y="90"/>
                    <a:pt x="996" y="0"/>
                    <a:pt x="790" y="0"/>
                  </a:cubicBezTo>
                  <a:cubicBezTo>
                    <a:pt x="574" y="0"/>
                    <a:pt x="377" y="90"/>
                    <a:pt x="233" y="234"/>
                  </a:cubicBezTo>
                  <a:cubicBezTo>
                    <a:pt x="81" y="386"/>
                    <a:pt x="0" y="584"/>
                    <a:pt x="0" y="790"/>
                  </a:cubicBezTo>
                  <a:cubicBezTo>
                    <a:pt x="0" y="1006"/>
                    <a:pt x="81" y="1203"/>
                    <a:pt x="233" y="1347"/>
                  </a:cubicBezTo>
                  <a:cubicBezTo>
                    <a:pt x="377" y="1500"/>
                    <a:pt x="565" y="1580"/>
                    <a:pt x="781" y="1580"/>
                  </a:cubicBezTo>
                  <a:cubicBezTo>
                    <a:pt x="781" y="1580"/>
                    <a:pt x="781" y="1580"/>
                    <a:pt x="790" y="1580"/>
                  </a:cubicBezTo>
                  <a:lnTo>
                    <a:pt x="790" y="1580"/>
                  </a:lnTo>
                  <a:lnTo>
                    <a:pt x="790" y="1580"/>
                  </a:lnTo>
                  <a:cubicBezTo>
                    <a:pt x="996" y="1580"/>
                    <a:pt x="1194" y="1500"/>
                    <a:pt x="1347" y="1347"/>
                  </a:cubicBezTo>
                  <a:cubicBezTo>
                    <a:pt x="1490" y="1203"/>
                    <a:pt x="1571" y="1006"/>
                    <a:pt x="1571" y="790"/>
                  </a:cubicBezTo>
                  <a:cubicBezTo>
                    <a:pt x="1571" y="584"/>
                    <a:pt x="1490" y="386"/>
                    <a:pt x="1347" y="234"/>
                  </a:cubicBezTo>
                  <a:close/>
                  <a:moveTo>
                    <a:pt x="332" y="1284"/>
                  </a:moveTo>
                  <a:lnTo>
                    <a:pt x="332" y="1284"/>
                  </a:lnTo>
                  <a:lnTo>
                    <a:pt x="332" y="1284"/>
                  </a:lnTo>
                  <a:cubicBezTo>
                    <a:pt x="332" y="1275"/>
                    <a:pt x="332" y="1275"/>
                    <a:pt x="332" y="1275"/>
                  </a:cubicBezTo>
                  <a:cubicBezTo>
                    <a:pt x="431" y="1185"/>
                    <a:pt x="601" y="1131"/>
                    <a:pt x="781" y="1131"/>
                  </a:cubicBezTo>
                  <a:cubicBezTo>
                    <a:pt x="960" y="1131"/>
                    <a:pt x="1131" y="1185"/>
                    <a:pt x="1239" y="1284"/>
                  </a:cubicBezTo>
                  <a:lnTo>
                    <a:pt x="1239" y="1284"/>
                  </a:lnTo>
                  <a:lnTo>
                    <a:pt x="1239" y="1293"/>
                  </a:lnTo>
                  <a:cubicBezTo>
                    <a:pt x="1113" y="1410"/>
                    <a:pt x="952" y="1473"/>
                    <a:pt x="790" y="1473"/>
                  </a:cubicBezTo>
                  <a:cubicBezTo>
                    <a:pt x="781" y="1473"/>
                    <a:pt x="772" y="1473"/>
                    <a:pt x="772" y="1473"/>
                  </a:cubicBezTo>
                  <a:cubicBezTo>
                    <a:pt x="601" y="1473"/>
                    <a:pt x="449" y="1401"/>
                    <a:pt x="332" y="1284"/>
                  </a:cubicBezTo>
                  <a:close/>
                  <a:moveTo>
                    <a:pt x="1320" y="1221"/>
                  </a:moveTo>
                  <a:lnTo>
                    <a:pt x="1320" y="1221"/>
                  </a:lnTo>
                  <a:cubicBezTo>
                    <a:pt x="1311" y="1212"/>
                    <a:pt x="1311" y="1212"/>
                    <a:pt x="1302" y="1203"/>
                  </a:cubicBezTo>
                  <a:cubicBezTo>
                    <a:pt x="1248" y="1149"/>
                    <a:pt x="1167" y="1104"/>
                    <a:pt x="1077" y="1078"/>
                  </a:cubicBezTo>
                  <a:cubicBezTo>
                    <a:pt x="987" y="1042"/>
                    <a:pt x="880" y="1024"/>
                    <a:pt x="781" y="1024"/>
                  </a:cubicBezTo>
                  <a:cubicBezTo>
                    <a:pt x="574" y="1024"/>
                    <a:pt x="386" y="1086"/>
                    <a:pt x="260" y="1194"/>
                  </a:cubicBezTo>
                  <a:cubicBezTo>
                    <a:pt x="260" y="1203"/>
                    <a:pt x="251" y="1203"/>
                    <a:pt x="251" y="1212"/>
                  </a:cubicBezTo>
                  <a:cubicBezTo>
                    <a:pt x="153" y="1095"/>
                    <a:pt x="99" y="943"/>
                    <a:pt x="99" y="790"/>
                  </a:cubicBezTo>
                  <a:cubicBezTo>
                    <a:pt x="99" y="611"/>
                    <a:pt x="170" y="440"/>
                    <a:pt x="305" y="305"/>
                  </a:cubicBezTo>
                  <a:cubicBezTo>
                    <a:pt x="431" y="180"/>
                    <a:pt x="601" y="108"/>
                    <a:pt x="790" y="108"/>
                  </a:cubicBezTo>
                  <a:cubicBezTo>
                    <a:pt x="969" y="108"/>
                    <a:pt x="1140" y="180"/>
                    <a:pt x="1266" y="305"/>
                  </a:cubicBezTo>
                  <a:cubicBezTo>
                    <a:pt x="1400" y="440"/>
                    <a:pt x="1472" y="611"/>
                    <a:pt x="1472" y="790"/>
                  </a:cubicBezTo>
                  <a:cubicBezTo>
                    <a:pt x="1472" y="952"/>
                    <a:pt x="1418" y="1095"/>
                    <a:pt x="1320" y="122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49" name="Google Shape;449;p20"/>
            <p:cNvSpPr/>
            <p:nvPr/>
          </p:nvSpPr>
          <p:spPr>
            <a:xfrm>
              <a:off x="6449634" y="4496805"/>
              <a:ext cx="426234" cy="426234"/>
            </a:xfrm>
            <a:custGeom>
              <a:avLst/>
              <a:gdLst/>
              <a:ahLst/>
              <a:cxnLst/>
              <a:rect l="l" t="t" r="r" b="b"/>
              <a:pathLst>
                <a:path w="818" h="818" extrusionOk="0">
                  <a:moveTo>
                    <a:pt x="413" y="0"/>
                  </a:moveTo>
                  <a:lnTo>
                    <a:pt x="413" y="0"/>
                  </a:lnTo>
                  <a:cubicBezTo>
                    <a:pt x="188" y="0"/>
                    <a:pt x="0" y="179"/>
                    <a:pt x="0" y="404"/>
                  </a:cubicBezTo>
                  <a:cubicBezTo>
                    <a:pt x="0" y="628"/>
                    <a:pt x="188" y="817"/>
                    <a:pt x="413" y="817"/>
                  </a:cubicBezTo>
                  <a:cubicBezTo>
                    <a:pt x="637" y="817"/>
                    <a:pt x="817" y="628"/>
                    <a:pt x="817" y="404"/>
                  </a:cubicBezTo>
                  <a:cubicBezTo>
                    <a:pt x="817" y="179"/>
                    <a:pt x="637" y="0"/>
                    <a:pt x="413" y="0"/>
                  </a:cubicBezTo>
                  <a:close/>
                  <a:moveTo>
                    <a:pt x="413" y="709"/>
                  </a:moveTo>
                  <a:lnTo>
                    <a:pt x="413" y="709"/>
                  </a:lnTo>
                  <a:cubicBezTo>
                    <a:pt x="242" y="709"/>
                    <a:pt x="108" y="574"/>
                    <a:pt x="108" y="404"/>
                  </a:cubicBezTo>
                  <a:cubicBezTo>
                    <a:pt x="108" y="242"/>
                    <a:pt x="242" y="108"/>
                    <a:pt x="413" y="108"/>
                  </a:cubicBezTo>
                  <a:cubicBezTo>
                    <a:pt x="575" y="108"/>
                    <a:pt x="709" y="242"/>
                    <a:pt x="709" y="404"/>
                  </a:cubicBezTo>
                  <a:cubicBezTo>
                    <a:pt x="709" y="574"/>
                    <a:pt x="575" y="709"/>
                    <a:pt x="413" y="709"/>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50" name="Google Shape;450;p20"/>
          <p:cNvGrpSpPr/>
          <p:nvPr/>
        </p:nvGrpSpPr>
        <p:grpSpPr>
          <a:xfrm>
            <a:off x="4517399" y="1421328"/>
            <a:ext cx="1108213" cy="942326"/>
            <a:chOff x="6313699" y="1365705"/>
            <a:chExt cx="1108213" cy="942326"/>
          </a:xfrm>
        </p:grpSpPr>
        <p:sp>
          <p:nvSpPr>
            <p:cNvPr id="451" name="Google Shape;451;p20"/>
            <p:cNvSpPr/>
            <p:nvPr/>
          </p:nvSpPr>
          <p:spPr>
            <a:xfrm>
              <a:off x="7419607" y="1365705"/>
              <a:ext cx="2305" cy="2305"/>
            </a:xfrm>
            <a:custGeom>
              <a:avLst/>
              <a:gdLst/>
              <a:ahLst/>
              <a:cxnLst/>
              <a:rect l="l" t="t" r="r" b="b"/>
              <a:pathLst>
                <a:path w="1" h="1" extrusionOk="0">
                  <a:moveTo>
                    <a:pt x="0" y="0"/>
                  </a:moveTo>
                  <a:lnTo>
                    <a:pt x="0" y="0"/>
                  </a:lnTo>
                </a:path>
              </a:pathLst>
            </a:custGeom>
            <a:solidFill>
              <a:srgbClr val="3A668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2" name="Google Shape;452;p20"/>
            <p:cNvSpPr/>
            <p:nvPr/>
          </p:nvSpPr>
          <p:spPr>
            <a:xfrm>
              <a:off x="7419607" y="1365705"/>
              <a:ext cx="2305" cy="2305"/>
            </a:xfrm>
            <a:custGeom>
              <a:avLst/>
              <a:gdLst/>
              <a:ahLst/>
              <a:cxnLst/>
              <a:rect l="l" t="t" r="r" b="b"/>
              <a:pathLst>
                <a:path w="1" h="1" extrusionOk="0">
                  <a:moveTo>
                    <a:pt x="0" y="0"/>
                  </a:moveTo>
                  <a:lnTo>
                    <a:pt x="0" y="0"/>
                  </a:lnTo>
                </a:path>
              </a:pathLst>
            </a:custGeom>
            <a:solidFill>
              <a:srgbClr val="3A668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3" name="Google Shape;453;p20"/>
            <p:cNvSpPr/>
            <p:nvPr/>
          </p:nvSpPr>
          <p:spPr>
            <a:xfrm>
              <a:off x="6313699" y="1467080"/>
              <a:ext cx="840951" cy="840951"/>
            </a:xfrm>
            <a:custGeom>
              <a:avLst/>
              <a:gdLst/>
              <a:ahLst/>
              <a:cxnLst/>
              <a:rect l="l" t="t" r="r" b="b"/>
              <a:pathLst>
                <a:path w="1609" h="1608" extrusionOk="0">
                  <a:moveTo>
                    <a:pt x="800" y="1607"/>
                  </a:moveTo>
                  <a:lnTo>
                    <a:pt x="800" y="1607"/>
                  </a:lnTo>
                  <a:cubicBezTo>
                    <a:pt x="593" y="1607"/>
                    <a:pt x="387" y="1527"/>
                    <a:pt x="234" y="1374"/>
                  </a:cubicBezTo>
                  <a:cubicBezTo>
                    <a:pt x="81" y="1221"/>
                    <a:pt x="0" y="1024"/>
                    <a:pt x="0" y="808"/>
                  </a:cubicBezTo>
                  <a:cubicBezTo>
                    <a:pt x="0" y="593"/>
                    <a:pt x="81" y="386"/>
                    <a:pt x="234" y="243"/>
                  </a:cubicBezTo>
                  <a:cubicBezTo>
                    <a:pt x="387" y="90"/>
                    <a:pt x="593" y="0"/>
                    <a:pt x="800" y="0"/>
                  </a:cubicBezTo>
                  <a:cubicBezTo>
                    <a:pt x="1015" y="0"/>
                    <a:pt x="1221" y="90"/>
                    <a:pt x="1374" y="243"/>
                  </a:cubicBezTo>
                  <a:cubicBezTo>
                    <a:pt x="1527" y="386"/>
                    <a:pt x="1608" y="593"/>
                    <a:pt x="1608" y="808"/>
                  </a:cubicBezTo>
                  <a:cubicBezTo>
                    <a:pt x="1608" y="1024"/>
                    <a:pt x="1527" y="1221"/>
                    <a:pt x="1374" y="1374"/>
                  </a:cubicBezTo>
                  <a:cubicBezTo>
                    <a:pt x="1221" y="1527"/>
                    <a:pt x="1015" y="1607"/>
                    <a:pt x="800" y="1607"/>
                  </a:cubicBezTo>
                  <a:close/>
                  <a:moveTo>
                    <a:pt x="800" y="108"/>
                  </a:moveTo>
                  <a:lnTo>
                    <a:pt x="800" y="108"/>
                  </a:lnTo>
                  <a:cubicBezTo>
                    <a:pt x="620" y="108"/>
                    <a:pt x="441" y="180"/>
                    <a:pt x="306" y="315"/>
                  </a:cubicBezTo>
                  <a:cubicBezTo>
                    <a:pt x="180" y="449"/>
                    <a:pt x="108" y="620"/>
                    <a:pt x="108" y="808"/>
                  </a:cubicBezTo>
                  <a:cubicBezTo>
                    <a:pt x="108" y="997"/>
                    <a:pt x="180" y="1167"/>
                    <a:pt x="306" y="1302"/>
                  </a:cubicBezTo>
                  <a:cubicBezTo>
                    <a:pt x="441" y="1437"/>
                    <a:pt x="620" y="1508"/>
                    <a:pt x="800" y="1508"/>
                  </a:cubicBezTo>
                  <a:cubicBezTo>
                    <a:pt x="988" y="1508"/>
                    <a:pt x="1168" y="1437"/>
                    <a:pt x="1293" y="1302"/>
                  </a:cubicBezTo>
                  <a:cubicBezTo>
                    <a:pt x="1428" y="1167"/>
                    <a:pt x="1500" y="997"/>
                    <a:pt x="1500" y="808"/>
                  </a:cubicBezTo>
                  <a:cubicBezTo>
                    <a:pt x="1500" y="620"/>
                    <a:pt x="1428" y="449"/>
                    <a:pt x="1293" y="315"/>
                  </a:cubicBezTo>
                  <a:cubicBezTo>
                    <a:pt x="1168" y="180"/>
                    <a:pt x="988" y="108"/>
                    <a:pt x="800" y="10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4" name="Google Shape;454;p20"/>
            <p:cNvSpPr/>
            <p:nvPr/>
          </p:nvSpPr>
          <p:spPr>
            <a:xfrm>
              <a:off x="6468066" y="1628358"/>
              <a:ext cx="520698" cy="440060"/>
            </a:xfrm>
            <a:custGeom>
              <a:avLst/>
              <a:gdLst/>
              <a:ahLst/>
              <a:cxnLst/>
              <a:rect l="l" t="t" r="r" b="b"/>
              <a:pathLst>
                <a:path w="997" h="844" extrusionOk="0">
                  <a:moveTo>
                    <a:pt x="978" y="80"/>
                  </a:moveTo>
                  <a:lnTo>
                    <a:pt x="978" y="80"/>
                  </a:lnTo>
                  <a:cubicBezTo>
                    <a:pt x="377" y="826"/>
                    <a:pt x="377" y="826"/>
                    <a:pt x="377" y="826"/>
                  </a:cubicBezTo>
                  <a:lnTo>
                    <a:pt x="377" y="826"/>
                  </a:lnTo>
                  <a:lnTo>
                    <a:pt x="377" y="834"/>
                  </a:lnTo>
                  <a:lnTo>
                    <a:pt x="377" y="834"/>
                  </a:lnTo>
                  <a:cubicBezTo>
                    <a:pt x="368" y="834"/>
                    <a:pt x="368" y="834"/>
                    <a:pt x="368" y="834"/>
                  </a:cubicBezTo>
                  <a:lnTo>
                    <a:pt x="368" y="834"/>
                  </a:lnTo>
                  <a:lnTo>
                    <a:pt x="368" y="834"/>
                  </a:lnTo>
                  <a:cubicBezTo>
                    <a:pt x="359" y="834"/>
                    <a:pt x="359" y="834"/>
                    <a:pt x="359" y="834"/>
                  </a:cubicBezTo>
                  <a:cubicBezTo>
                    <a:pt x="359" y="834"/>
                    <a:pt x="359" y="834"/>
                    <a:pt x="359" y="843"/>
                  </a:cubicBezTo>
                  <a:lnTo>
                    <a:pt x="359" y="843"/>
                  </a:lnTo>
                  <a:lnTo>
                    <a:pt x="350" y="843"/>
                  </a:lnTo>
                  <a:lnTo>
                    <a:pt x="350" y="843"/>
                  </a:lnTo>
                  <a:lnTo>
                    <a:pt x="350" y="843"/>
                  </a:lnTo>
                  <a:lnTo>
                    <a:pt x="350" y="843"/>
                  </a:lnTo>
                  <a:lnTo>
                    <a:pt x="350" y="843"/>
                  </a:lnTo>
                  <a:lnTo>
                    <a:pt x="350" y="843"/>
                  </a:lnTo>
                  <a:cubicBezTo>
                    <a:pt x="350" y="843"/>
                    <a:pt x="350" y="843"/>
                    <a:pt x="341" y="843"/>
                  </a:cubicBezTo>
                  <a:lnTo>
                    <a:pt x="341" y="843"/>
                  </a:lnTo>
                  <a:lnTo>
                    <a:pt x="341" y="843"/>
                  </a:lnTo>
                  <a:lnTo>
                    <a:pt x="341" y="843"/>
                  </a:lnTo>
                  <a:lnTo>
                    <a:pt x="341" y="843"/>
                  </a:lnTo>
                  <a:cubicBezTo>
                    <a:pt x="332" y="843"/>
                    <a:pt x="332" y="834"/>
                    <a:pt x="332" y="834"/>
                  </a:cubicBezTo>
                  <a:lnTo>
                    <a:pt x="332" y="834"/>
                  </a:lnTo>
                  <a:cubicBezTo>
                    <a:pt x="323" y="834"/>
                    <a:pt x="323" y="834"/>
                    <a:pt x="323" y="834"/>
                  </a:cubicBezTo>
                  <a:lnTo>
                    <a:pt x="323" y="834"/>
                  </a:lnTo>
                  <a:lnTo>
                    <a:pt x="323" y="834"/>
                  </a:lnTo>
                  <a:cubicBezTo>
                    <a:pt x="323" y="834"/>
                    <a:pt x="323" y="834"/>
                    <a:pt x="314" y="834"/>
                  </a:cubicBezTo>
                  <a:lnTo>
                    <a:pt x="314" y="826"/>
                  </a:lnTo>
                  <a:lnTo>
                    <a:pt x="314" y="826"/>
                  </a:lnTo>
                  <a:cubicBezTo>
                    <a:pt x="18" y="529"/>
                    <a:pt x="18" y="529"/>
                    <a:pt x="18" y="529"/>
                  </a:cubicBezTo>
                  <a:cubicBezTo>
                    <a:pt x="0" y="511"/>
                    <a:pt x="0" y="484"/>
                    <a:pt x="18" y="466"/>
                  </a:cubicBezTo>
                  <a:cubicBezTo>
                    <a:pt x="36" y="448"/>
                    <a:pt x="72" y="448"/>
                    <a:pt x="90" y="466"/>
                  </a:cubicBezTo>
                  <a:cubicBezTo>
                    <a:pt x="341" y="727"/>
                    <a:pt x="341" y="727"/>
                    <a:pt x="341" y="727"/>
                  </a:cubicBezTo>
                  <a:cubicBezTo>
                    <a:pt x="907" y="26"/>
                    <a:pt x="907" y="26"/>
                    <a:pt x="907" y="26"/>
                  </a:cubicBezTo>
                  <a:cubicBezTo>
                    <a:pt x="924" y="0"/>
                    <a:pt x="951" y="0"/>
                    <a:pt x="978" y="17"/>
                  </a:cubicBezTo>
                  <a:cubicBezTo>
                    <a:pt x="996" y="36"/>
                    <a:pt x="996" y="62"/>
                    <a:pt x="978" y="80"/>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55" name="Google Shape;455;p20"/>
          <p:cNvSpPr txBox="1"/>
          <p:nvPr/>
        </p:nvSpPr>
        <p:spPr>
          <a:xfrm>
            <a:off x="353703" y="1336205"/>
            <a:ext cx="3027672"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8DC641"/>
              </a:buClr>
              <a:buSzPts val="2800"/>
              <a:buFont typeface="Arial"/>
              <a:buNone/>
            </a:pPr>
            <a:r>
              <a:rPr lang="en-US" sz="2800" b="1" dirty="0">
                <a:solidFill>
                  <a:srgbClr val="8DC641"/>
                </a:solidFill>
                <a:latin typeface="Calibri"/>
                <a:ea typeface="Calibri"/>
                <a:cs typeface="Calibri"/>
                <a:sym typeface="Calibri"/>
              </a:rPr>
              <a:t>UMWELTLICH</a:t>
            </a:r>
            <a:endParaRPr dirty="0"/>
          </a:p>
        </p:txBody>
      </p:sp>
      <p:sp>
        <p:nvSpPr>
          <p:cNvPr id="456" name="Google Shape;456;p20"/>
          <p:cNvSpPr txBox="1"/>
          <p:nvPr/>
        </p:nvSpPr>
        <p:spPr>
          <a:xfrm>
            <a:off x="353703" y="1834480"/>
            <a:ext cx="3691030" cy="4208966"/>
          </a:xfrm>
          <a:prstGeom prst="rect">
            <a:avLst/>
          </a:prstGeom>
          <a:noFill/>
          <a:ln>
            <a:noFill/>
          </a:ln>
        </p:spPr>
        <p:txBody>
          <a:bodyPr spcFirstLastPara="1" wrap="square" lIns="91425" tIns="45700" rIns="91425" bIns="45700" anchor="t" anchorCtr="0">
            <a:noAutofit/>
          </a:bodyPr>
          <a:lstStyle/>
          <a:p>
            <a:pPr marL="288000" marR="0" lvl="0" indent="-288000" algn="l" rtl="0">
              <a:lnSpc>
                <a:spcPct val="90000"/>
              </a:lnSpc>
              <a:spcBef>
                <a:spcPts val="0"/>
              </a:spcBef>
              <a:spcAft>
                <a:spcPts val="0"/>
              </a:spcAft>
              <a:buClr>
                <a:srgbClr val="000000"/>
              </a:buClr>
              <a:buSzPts val="2000"/>
              <a:buFont typeface="Calibri"/>
              <a:buAutoNum type="arabicPeriod"/>
            </a:pPr>
            <a:r>
              <a:rPr lang="de-DE" sz="2000" dirty="0">
                <a:solidFill>
                  <a:srgbClr val="000000"/>
                </a:solidFill>
                <a:latin typeface="Calibri"/>
                <a:ea typeface="Calibri"/>
                <a:cs typeface="Calibri"/>
                <a:sym typeface="Calibri"/>
              </a:rPr>
              <a:t>Biodiversitätserhaltung</a:t>
            </a:r>
          </a:p>
          <a:p>
            <a:pPr marL="288000" marR="0" lvl="0" indent="-288000" algn="l" rtl="0">
              <a:lnSpc>
                <a:spcPct val="90000"/>
              </a:lnSpc>
              <a:spcBef>
                <a:spcPts val="0"/>
              </a:spcBef>
              <a:spcAft>
                <a:spcPts val="0"/>
              </a:spcAft>
              <a:buClr>
                <a:srgbClr val="000000"/>
              </a:buClr>
              <a:buSzPts val="2000"/>
              <a:buFont typeface="Calibri"/>
              <a:buAutoNum type="arabicPeriod"/>
            </a:pPr>
            <a:r>
              <a:rPr lang="de-DE" sz="2000" dirty="0">
                <a:solidFill>
                  <a:srgbClr val="000000"/>
                </a:solidFill>
                <a:latin typeface="Calibri"/>
                <a:ea typeface="Calibri"/>
                <a:cs typeface="Calibri"/>
                <a:sym typeface="Calibri"/>
              </a:rPr>
              <a:t>Verbesserte Bodenqualität</a:t>
            </a:r>
          </a:p>
          <a:p>
            <a:pPr marL="288000" marR="0" lvl="0" indent="-288000" algn="l" rtl="0">
              <a:lnSpc>
                <a:spcPct val="90000"/>
              </a:lnSpc>
              <a:spcBef>
                <a:spcPts val="0"/>
              </a:spcBef>
              <a:spcAft>
                <a:spcPts val="0"/>
              </a:spcAft>
              <a:buClr>
                <a:srgbClr val="000000"/>
              </a:buClr>
              <a:buSzPts val="2000"/>
              <a:buFont typeface="Calibri"/>
              <a:buAutoNum type="arabicPeriod"/>
            </a:pPr>
            <a:r>
              <a:rPr lang="de-DE" sz="2000" dirty="0">
                <a:solidFill>
                  <a:srgbClr val="000000"/>
                </a:solidFill>
                <a:latin typeface="Calibri"/>
                <a:ea typeface="Calibri"/>
                <a:cs typeface="Calibri"/>
                <a:sym typeface="Calibri"/>
              </a:rPr>
              <a:t>Wassererhaltung und –</a:t>
            </a:r>
            <a:r>
              <a:rPr lang="de-DE" sz="2000" dirty="0" err="1">
                <a:solidFill>
                  <a:srgbClr val="000000"/>
                </a:solidFill>
                <a:latin typeface="Calibri"/>
                <a:ea typeface="Calibri"/>
                <a:cs typeface="Calibri"/>
                <a:sym typeface="Calibri"/>
              </a:rPr>
              <a:t>gesundheit</a:t>
            </a:r>
            <a:endParaRPr lang="de-DE" sz="2000" dirty="0">
              <a:solidFill>
                <a:srgbClr val="000000"/>
              </a:solidFill>
              <a:latin typeface="Calibri"/>
              <a:ea typeface="Calibri"/>
              <a:cs typeface="Calibri"/>
              <a:sym typeface="Calibri"/>
            </a:endParaRPr>
          </a:p>
          <a:p>
            <a:pPr marL="288000" marR="0" lvl="0" indent="-288000" algn="l" rtl="0">
              <a:lnSpc>
                <a:spcPct val="90000"/>
              </a:lnSpc>
              <a:spcBef>
                <a:spcPts val="0"/>
              </a:spcBef>
              <a:spcAft>
                <a:spcPts val="0"/>
              </a:spcAft>
              <a:buClr>
                <a:srgbClr val="000000"/>
              </a:buClr>
              <a:buSzPts val="2000"/>
              <a:buFont typeface="Calibri"/>
              <a:buAutoNum type="arabicPeriod"/>
            </a:pPr>
            <a:r>
              <a:rPr lang="de-DE" sz="2000" dirty="0">
                <a:solidFill>
                  <a:srgbClr val="000000"/>
                </a:solidFill>
                <a:latin typeface="Calibri"/>
                <a:ea typeface="Calibri"/>
                <a:cs typeface="Calibri"/>
                <a:sym typeface="Calibri"/>
              </a:rPr>
              <a:t>Reduzierung der Abhängigkeit von Chemikalien</a:t>
            </a:r>
          </a:p>
          <a:p>
            <a:pPr marL="288000" marR="0" lvl="0" indent="-288000" algn="l" rtl="0">
              <a:lnSpc>
                <a:spcPct val="90000"/>
              </a:lnSpc>
              <a:spcBef>
                <a:spcPts val="0"/>
              </a:spcBef>
              <a:spcAft>
                <a:spcPts val="0"/>
              </a:spcAft>
              <a:buClr>
                <a:srgbClr val="000000"/>
              </a:buClr>
              <a:buSzPts val="2000"/>
              <a:buFont typeface="Calibri"/>
              <a:buAutoNum type="arabicPeriod"/>
            </a:pPr>
            <a:r>
              <a:rPr lang="de-DE" sz="2000" dirty="0">
                <a:solidFill>
                  <a:srgbClr val="000000"/>
                </a:solidFill>
                <a:latin typeface="Calibri"/>
                <a:ea typeface="Calibri"/>
                <a:cs typeface="Calibri"/>
                <a:sym typeface="Calibri"/>
              </a:rPr>
              <a:t>Reduzierung der Treibhausgasemissionen und Verbesserung der Kohlenstoffspeicherung</a:t>
            </a:r>
          </a:p>
          <a:p>
            <a:pPr marL="288000" marR="0" lvl="0" indent="-288000" algn="l" rtl="0">
              <a:lnSpc>
                <a:spcPct val="90000"/>
              </a:lnSpc>
              <a:spcBef>
                <a:spcPts val="0"/>
              </a:spcBef>
              <a:spcAft>
                <a:spcPts val="0"/>
              </a:spcAft>
              <a:buClr>
                <a:srgbClr val="000000"/>
              </a:buClr>
              <a:buSzPts val="2000"/>
              <a:buFont typeface="Calibri"/>
              <a:buAutoNum type="arabicPeriod"/>
            </a:pPr>
            <a:endParaRPr lang="de-DE" sz="2000" dirty="0">
              <a:solidFill>
                <a:srgbClr val="000000"/>
              </a:solidFill>
              <a:latin typeface="Calibri"/>
              <a:ea typeface="Calibri"/>
              <a:cs typeface="Calibri"/>
              <a:sym typeface="Calibri"/>
            </a:endParaRPr>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a:p>
            <a:pPr marL="0" marR="0" lvl="0" indent="0" algn="ctr" rtl="0">
              <a:lnSpc>
                <a:spcPct val="90000"/>
              </a:lnSpc>
              <a:spcBef>
                <a:spcPts val="1000"/>
              </a:spcBef>
              <a:spcAft>
                <a:spcPts val="0"/>
              </a:spcAft>
              <a:buClr>
                <a:srgbClr val="000000"/>
              </a:buClr>
              <a:buSzPts val="2000"/>
              <a:buFont typeface="Arial"/>
              <a:buNone/>
            </a:pPr>
            <a:r>
              <a:rPr lang="de-DE" sz="2000" b="1" dirty="0">
                <a:solidFill>
                  <a:srgbClr val="000000"/>
                </a:solidFill>
                <a:latin typeface="Calibri"/>
                <a:ea typeface="Calibri"/>
                <a:cs typeface="Calibri"/>
                <a:sym typeface="Calibri"/>
              </a:rPr>
              <a:t>Trägt zur Minderung des Klimawandels bei</a:t>
            </a:r>
            <a:endParaRPr lang="de-DE" sz="2000" dirty="0">
              <a:solidFill>
                <a:srgbClr val="000000"/>
              </a:solidFill>
              <a:latin typeface="Calibri"/>
              <a:ea typeface="Calibri"/>
              <a:cs typeface="Calibri"/>
              <a:sym typeface="Calibri"/>
            </a:endParaRPr>
          </a:p>
          <a:p>
            <a:pPr marL="360000" marR="0" lvl="0" indent="-233000" algn="l" rtl="0">
              <a:lnSpc>
                <a:spcPct val="90000"/>
              </a:lnSpc>
              <a:spcBef>
                <a:spcPts val="1000"/>
              </a:spcBef>
              <a:spcAft>
                <a:spcPts val="0"/>
              </a:spcAft>
              <a:buClr>
                <a:schemeClr val="dk1"/>
              </a:buClr>
              <a:buSzPts val="2000"/>
              <a:buFont typeface="Calibri"/>
              <a:buNone/>
            </a:pPr>
            <a:endParaRPr lang="de-DE" sz="2000" dirty="0">
              <a:solidFill>
                <a:srgbClr val="000000"/>
              </a:solidFill>
              <a:latin typeface="Calibri"/>
              <a:ea typeface="Calibri"/>
              <a:cs typeface="Calibri"/>
              <a:sym typeface="Calibri"/>
            </a:endParaRPr>
          </a:p>
          <a:p>
            <a:pPr marL="360000" marR="0" lvl="0" indent="-233000" algn="l" rtl="0">
              <a:lnSpc>
                <a:spcPct val="90000"/>
              </a:lnSpc>
              <a:spcBef>
                <a:spcPts val="1000"/>
              </a:spcBef>
              <a:spcAft>
                <a:spcPts val="0"/>
              </a:spcAft>
              <a:buClr>
                <a:schemeClr val="dk1"/>
              </a:buClr>
              <a:buSzPts val="2000"/>
              <a:buFont typeface="Calibri"/>
              <a:buNone/>
            </a:pPr>
            <a:endParaRPr sz="2000" dirty="0">
              <a:solidFill>
                <a:srgbClr val="000000"/>
              </a:solidFill>
              <a:latin typeface="Calibri"/>
              <a:ea typeface="Calibri"/>
              <a:cs typeface="Calibri"/>
              <a:sym typeface="Calibri"/>
            </a:endParaRPr>
          </a:p>
        </p:txBody>
      </p:sp>
      <p:cxnSp>
        <p:nvCxnSpPr>
          <p:cNvPr id="457" name="Google Shape;457;p20"/>
          <p:cNvCxnSpPr/>
          <p:nvPr/>
        </p:nvCxnSpPr>
        <p:spPr>
          <a:xfrm rot="10800000">
            <a:off x="3291684" y="1572350"/>
            <a:ext cx="1361649" cy="0"/>
          </a:xfrm>
          <a:prstGeom prst="straightConnector1">
            <a:avLst/>
          </a:prstGeom>
          <a:noFill/>
          <a:ln w="12950" cap="flat" cmpd="sng">
            <a:solidFill>
              <a:srgbClr val="8DC641"/>
            </a:solidFill>
            <a:prstDash val="solid"/>
            <a:round/>
            <a:headEnd type="none" w="med" len="med"/>
            <a:tailEnd type="none" w="med" len="med"/>
          </a:ln>
        </p:spPr>
      </p:cxnSp>
      <p:sp>
        <p:nvSpPr>
          <p:cNvPr id="458" name="Google Shape;458;p20"/>
          <p:cNvSpPr/>
          <p:nvPr/>
        </p:nvSpPr>
        <p:spPr>
          <a:xfrm>
            <a:off x="3223304" y="1527284"/>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75A94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9" name="Google Shape;459;p20"/>
          <p:cNvSpPr txBox="1"/>
          <p:nvPr/>
        </p:nvSpPr>
        <p:spPr>
          <a:xfrm>
            <a:off x="7120272" y="4668668"/>
            <a:ext cx="2302577" cy="3394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63C1D3"/>
              </a:buClr>
              <a:buSzPts val="2800"/>
              <a:buFont typeface="Arial"/>
              <a:buNone/>
            </a:pPr>
            <a:r>
              <a:rPr lang="en-US" sz="2800" b="1" dirty="0">
                <a:solidFill>
                  <a:srgbClr val="63C1D3"/>
                </a:solidFill>
                <a:latin typeface="Calibri"/>
                <a:ea typeface="Calibri"/>
                <a:cs typeface="Calibri"/>
                <a:sym typeface="Calibri"/>
              </a:rPr>
              <a:t>SOZIAL</a:t>
            </a:r>
            <a:endParaRPr dirty="0"/>
          </a:p>
        </p:txBody>
      </p:sp>
      <p:sp>
        <p:nvSpPr>
          <p:cNvPr id="460" name="Google Shape;460;p20"/>
          <p:cNvSpPr txBox="1"/>
          <p:nvPr/>
        </p:nvSpPr>
        <p:spPr>
          <a:xfrm>
            <a:off x="8653031" y="1978240"/>
            <a:ext cx="2954747" cy="37012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9FDADF"/>
              </a:buClr>
              <a:buSzPts val="2800"/>
              <a:buFont typeface="Arial"/>
              <a:buNone/>
            </a:pPr>
            <a:r>
              <a:rPr lang="en-US" sz="2800" b="1" dirty="0">
                <a:solidFill>
                  <a:srgbClr val="9FDADF"/>
                </a:solidFill>
                <a:latin typeface="Calibri"/>
                <a:ea typeface="Calibri"/>
                <a:cs typeface="Calibri"/>
                <a:sym typeface="Calibri"/>
              </a:rPr>
              <a:t>WIRTSCHAFTLICH</a:t>
            </a:r>
            <a:endParaRPr lang="en-US" dirty="0"/>
          </a:p>
        </p:txBody>
      </p:sp>
      <p:sp>
        <p:nvSpPr>
          <p:cNvPr id="461" name="Google Shape;461;p20"/>
          <p:cNvSpPr txBox="1"/>
          <p:nvPr/>
        </p:nvSpPr>
        <p:spPr>
          <a:xfrm>
            <a:off x="8653031" y="2487933"/>
            <a:ext cx="3364238" cy="999383"/>
          </a:xfrm>
          <a:prstGeom prst="rect">
            <a:avLst/>
          </a:prstGeom>
          <a:noFill/>
          <a:ln>
            <a:noFill/>
          </a:ln>
        </p:spPr>
        <p:txBody>
          <a:bodyPr spcFirstLastPara="1" wrap="square" lIns="91425" tIns="45700" rIns="91425" bIns="45700" anchor="t" anchorCtr="0">
            <a:noAutofit/>
          </a:bodyPr>
          <a:lstStyle/>
          <a:p>
            <a:pPr marL="324000" marR="0" lvl="0" indent="-324000" algn="l" rtl="0">
              <a:lnSpc>
                <a:spcPct val="90000"/>
              </a:lnSpc>
              <a:spcBef>
                <a:spcPts val="0"/>
              </a:spcBef>
              <a:spcAft>
                <a:spcPts val="0"/>
              </a:spcAft>
              <a:buClr>
                <a:srgbClr val="000000"/>
              </a:buClr>
              <a:buSzPts val="2000"/>
              <a:buFont typeface="Calibri"/>
              <a:buAutoNum type="arabicPeriod"/>
            </a:pPr>
            <a:r>
              <a:rPr lang="de-DE" sz="2000" dirty="0">
                <a:solidFill>
                  <a:srgbClr val="000000"/>
                </a:solidFill>
                <a:latin typeface="Calibri"/>
                <a:ea typeface="Calibri"/>
                <a:cs typeface="Calibri"/>
                <a:sym typeface="Calibri"/>
              </a:rPr>
              <a:t>Kostenreduzierung</a:t>
            </a:r>
          </a:p>
          <a:p>
            <a:pPr marL="324000" marR="0" lvl="0" indent="-324000" algn="l" rtl="0">
              <a:lnSpc>
                <a:spcPct val="90000"/>
              </a:lnSpc>
              <a:spcBef>
                <a:spcPts val="0"/>
              </a:spcBef>
              <a:spcAft>
                <a:spcPts val="0"/>
              </a:spcAft>
              <a:buClr>
                <a:srgbClr val="000000"/>
              </a:buClr>
              <a:buSzPts val="2000"/>
              <a:buFont typeface="Calibri"/>
              <a:buAutoNum type="arabicPeriod"/>
            </a:pPr>
            <a:r>
              <a:rPr lang="de-DE" sz="2000" dirty="0">
                <a:solidFill>
                  <a:srgbClr val="000000"/>
                </a:solidFill>
                <a:latin typeface="Calibri"/>
                <a:ea typeface="Calibri"/>
                <a:cs typeface="Calibri"/>
                <a:sym typeface="Calibri"/>
              </a:rPr>
              <a:t>Bessere Resilienz gegenüber Markt- und Klimafluktuationen</a:t>
            </a:r>
          </a:p>
          <a:p>
            <a:pPr marL="324000" marR="0" lvl="0" indent="-324000" algn="l" rtl="0">
              <a:lnSpc>
                <a:spcPct val="90000"/>
              </a:lnSpc>
              <a:spcBef>
                <a:spcPts val="0"/>
              </a:spcBef>
              <a:spcAft>
                <a:spcPts val="0"/>
              </a:spcAft>
              <a:buClr>
                <a:srgbClr val="000000"/>
              </a:buClr>
              <a:buSzPts val="2000"/>
              <a:buFont typeface="Calibri"/>
              <a:buAutoNum type="arabicPeriod"/>
            </a:pPr>
            <a:r>
              <a:rPr lang="de-DE" sz="2000" dirty="0">
                <a:solidFill>
                  <a:srgbClr val="000000"/>
                </a:solidFill>
                <a:latin typeface="Calibri"/>
                <a:ea typeface="Calibri"/>
                <a:cs typeface="Calibri"/>
                <a:sym typeface="Calibri"/>
              </a:rPr>
              <a:t>Wertsteigerung und neue Marktchancen</a:t>
            </a:r>
            <a:endParaRPr lang="de-DE" sz="2000" dirty="0"/>
          </a:p>
        </p:txBody>
      </p:sp>
      <p:grpSp>
        <p:nvGrpSpPr>
          <p:cNvPr id="462" name="Google Shape;462;p20"/>
          <p:cNvGrpSpPr/>
          <p:nvPr/>
        </p:nvGrpSpPr>
        <p:grpSpPr>
          <a:xfrm rot="10800000">
            <a:off x="5235526" y="5093770"/>
            <a:ext cx="1919870" cy="90131"/>
            <a:chOff x="6348336" y="5127450"/>
            <a:chExt cx="1919870" cy="90131"/>
          </a:xfrm>
        </p:grpSpPr>
        <p:cxnSp>
          <p:nvCxnSpPr>
            <p:cNvPr id="463" name="Google Shape;463;p20"/>
            <p:cNvCxnSpPr/>
            <p:nvPr/>
          </p:nvCxnSpPr>
          <p:spPr>
            <a:xfrm rot="10800000">
              <a:off x="6394767" y="5168419"/>
              <a:ext cx="1873439" cy="8679"/>
            </a:xfrm>
            <a:prstGeom prst="straightConnector1">
              <a:avLst/>
            </a:prstGeom>
            <a:noFill/>
            <a:ln w="12950" cap="flat" cmpd="sng">
              <a:solidFill>
                <a:srgbClr val="63C1D3"/>
              </a:solidFill>
              <a:prstDash val="solid"/>
              <a:round/>
              <a:headEnd type="none" w="med" len="med"/>
              <a:tailEnd type="none" w="med" len="med"/>
            </a:ln>
          </p:spPr>
        </p:cxnSp>
        <p:sp>
          <p:nvSpPr>
            <p:cNvPr id="464" name="Google Shape;464;p20"/>
            <p:cNvSpPr/>
            <p:nvPr/>
          </p:nvSpPr>
          <p:spPr>
            <a:xfrm>
              <a:off x="6348336" y="5127450"/>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63C1D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65" name="Google Shape;465;p20"/>
          <p:cNvGrpSpPr/>
          <p:nvPr/>
        </p:nvGrpSpPr>
        <p:grpSpPr>
          <a:xfrm rot="10800000">
            <a:off x="7282167" y="2348363"/>
            <a:ext cx="1460995" cy="90131"/>
            <a:chOff x="6807210" y="5113344"/>
            <a:chExt cx="1460995" cy="90131"/>
          </a:xfrm>
        </p:grpSpPr>
        <p:cxnSp>
          <p:nvCxnSpPr>
            <p:cNvPr id="466" name="Google Shape;466;p20"/>
            <p:cNvCxnSpPr/>
            <p:nvPr/>
          </p:nvCxnSpPr>
          <p:spPr>
            <a:xfrm rot="10800000">
              <a:off x="6808819" y="5168419"/>
              <a:ext cx="1459386" cy="8679"/>
            </a:xfrm>
            <a:prstGeom prst="straightConnector1">
              <a:avLst/>
            </a:prstGeom>
            <a:noFill/>
            <a:ln w="12950" cap="flat" cmpd="sng">
              <a:solidFill>
                <a:srgbClr val="9FDADF"/>
              </a:solidFill>
              <a:prstDash val="solid"/>
              <a:round/>
              <a:headEnd type="none" w="med" len="med"/>
              <a:tailEnd type="none" w="med" len="med"/>
            </a:ln>
          </p:spPr>
        </p:cxnSp>
        <p:sp>
          <p:nvSpPr>
            <p:cNvPr id="467" name="Google Shape;467;p20"/>
            <p:cNvSpPr/>
            <p:nvPr/>
          </p:nvSpPr>
          <p:spPr>
            <a:xfrm>
              <a:off x="6807210" y="5113344"/>
              <a:ext cx="90131" cy="90131"/>
            </a:xfrm>
            <a:custGeom>
              <a:avLst/>
              <a:gdLst/>
              <a:ahLst/>
              <a:cxnLst/>
              <a:rect l="l" t="t" r="r" b="b"/>
              <a:pathLst>
                <a:path w="145" h="146" extrusionOk="0">
                  <a:moveTo>
                    <a:pt x="126" y="118"/>
                  </a:moveTo>
                  <a:lnTo>
                    <a:pt x="126" y="118"/>
                  </a:lnTo>
                  <a:cubicBezTo>
                    <a:pt x="144" y="91"/>
                    <a:pt x="144" y="46"/>
                    <a:pt x="117" y="28"/>
                  </a:cubicBezTo>
                  <a:cubicBezTo>
                    <a:pt x="90" y="0"/>
                    <a:pt x="54" y="0"/>
                    <a:pt x="27" y="28"/>
                  </a:cubicBezTo>
                  <a:cubicBezTo>
                    <a:pt x="0" y="54"/>
                    <a:pt x="0" y="100"/>
                    <a:pt x="27" y="118"/>
                  </a:cubicBezTo>
                  <a:cubicBezTo>
                    <a:pt x="54" y="145"/>
                    <a:pt x="99" y="145"/>
                    <a:pt x="126" y="118"/>
                  </a:cubicBezTo>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468" name="Google Shape;468;p20"/>
          <p:cNvSpPr txBox="1"/>
          <p:nvPr/>
        </p:nvSpPr>
        <p:spPr>
          <a:xfrm>
            <a:off x="-412595" y="42649"/>
            <a:ext cx="12524956" cy="1569620"/>
          </a:xfrm>
          <a:prstGeom prst="rect">
            <a:avLst/>
          </a:prstGeom>
          <a:noFill/>
          <a:ln>
            <a:noFill/>
          </a:ln>
        </p:spPr>
        <p:txBody>
          <a:bodyPr spcFirstLastPara="1" wrap="square" lIns="91425" tIns="45700" rIns="91425" bIns="45700" anchor="t" anchorCtr="0">
            <a:spAutoFit/>
          </a:bodyPr>
          <a:lstStyle/>
          <a:p>
            <a:pPr algn="r"/>
            <a:r>
              <a:rPr lang="de-DE" sz="3200" dirty="0">
                <a:solidFill>
                  <a:srgbClr val="000000"/>
                </a:solidFill>
                <a:latin typeface="Calibri"/>
                <a:ea typeface="Calibri"/>
                <a:cs typeface="Calibri"/>
                <a:sym typeface="Calibri"/>
              </a:rPr>
              <a:t>Der HOLISTISCHE Ansatz der Agroökologie bietet 3 Hauptarten von </a:t>
            </a:r>
            <a:r>
              <a:rPr lang="de-DE" sz="3200" b="1" dirty="0">
                <a:solidFill>
                  <a:srgbClr val="000000"/>
                </a:solidFill>
                <a:latin typeface="Calibri"/>
                <a:ea typeface="Calibri"/>
                <a:cs typeface="Calibri"/>
                <a:sym typeface="Calibri"/>
              </a:rPr>
              <a:t>VORTEILEN…</a:t>
            </a:r>
            <a:endParaRPr lang="de-DE" sz="3200" b="1" dirty="0"/>
          </a:p>
          <a:p>
            <a:pPr marL="0" marR="0" lvl="0" indent="0" algn="r" rtl="0">
              <a:spcBef>
                <a:spcPts val="0"/>
              </a:spcBef>
              <a:spcAft>
                <a:spcPts val="0"/>
              </a:spcAft>
              <a:buNone/>
            </a:pPr>
            <a:endParaRPr sz="3200" dirty="0"/>
          </a:p>
        </p:txBody>
      </p:sp>
      <p:pic>
        <p:nvPicPr>
          <p:cNvPr id="469" name="Google Shape;469;p20" descr="Euro with solid fill"/>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838792" y="2884348"/>
            <a:ext cx="914400" cy="914400"/>
          </a:xfrm>
          <a:prstGeom prst="rect">
            <a:avLst/>
          </a:prstGeom>
          <a:noFill/>
          <a:ln>
            <a:noFill/>
          </a:ln>
        </p:spPr>
      </p:pic>
      <p:pic>
        <p:nvPicPr>
          <p:cNvPr id="470" name="Google Shape;470;p20" descr="Arrow: Straight with solid fill"/>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5400000">
            <a:off x="1638995" y="4775348"/>
            <a:ext cx="914400" cy="914400"/>
          </a:xfrm>
          <a:prstGeom prst="rect">
            <a:avLst/>
          </a:prstGeom>
          <a:noFill/>
          <a:ln>
            <a:noFill/>
          </a:ln>
        </p:spPr>
      </p:pic>
      <p:sp>
        <p:nvSpPr>
          <p:cNvPr id="471" name="Google Shape;471;p20"/>
          <p:cNvSpPr txBox="1"/>
          <p:nvPr/>
        </p:nvSpPr>
        <p:spPr>
          <a:xfrm>
            <a:off x="8271560" y="6306207"/>
            <a:ext cx="3336218" cy="44669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2" name="Google Shape;472;p20"/>
          <p:cNvSpPr txBox="1"/>
          <p:nvPr/>
        </p:nvSpPr>
        <p:spPr>
          <a:xfrm>
            <a:off x="7065264" y="5097069"/>
            <a:ext cx="4896997" cy="999383"/>
          </a:xfrm>
          <a:prstGeom prst="rect">
            <a:avLst/>
          </a:prstGeom>
          <a:noFill/>
          <a:ln>
            <a:noFill/>
          </a:ln>
        </p:spPr>
        <p:txBody>
          <a:bodyPr spcFirstLastPara="1" wrap="square" lIns="91425" tIns="45700" rIns="91425" bIns="45700" anchor="t" anchorCtr="0">
            <a:noAutofit/>
          </a:bodyPr>
          <a:lstStyle/>
          <a:p>
            <a:pPr marL="324000" marR="0" lvl="0" indent="-324000" algn="l" rtl="0">
              <a:lnSpc>
                <a:spcPct val="90000"/>
              </a:lnSpc>
              <a:spcBef>
                <a:spcPts val="0"/>
              </a:spcBef>
              <a:spcAft>
                <a:spcPts val="0"/>
              </a:spcAft>
              <a:buClr>
                <a:srgbClr val="000000"/>
              </a:buClr>
              <a:buSzPts val="2000"/>
              <a:buFont typeface="Calibri"/>
              <a:buAutoNum type="arabicPeriod"/>
            </a:pPr>
            <a:r>
              <a:rPr lang="de-DE" sz="2000" dirty="0">
                <a:latin typeface="Calibri"/>
                <a:ea typeface="Calibri"/>
                <a:cs typeface="Calibri"/>
              </a:rPr>
              <a:t>Ernährungssicherheit und –</a:t>
            </a:r>
            <a:r>
              <a:rPr lang="de-DE" sz="2000" dirty="0" err="1">
                <a:latin typeface="Calibri"/>
                <a:ea typeface="Calibri"/>
                <a:cs typeface="Calibri"/>
              </a:rPr>
              <a:t>qualität</a:t>
            </a:r>
            <a:endParaRPr lang="de-DE" sz="2000" dirty="0">
              <a:latin typeface="Calibri"/>
              <a:ea typeface="Calibri"/>
              <a:cs typeface="Calibri"/>
            </a:endParaRPr>
          </a:p>
          <a:p>
            <a:pPr marL="324000" marR="0" lvl="0" indent="-324000" algn="l" rtl="0">
              <a:lnSpc>
                <a:spcPct val="90000"/>
              </a:lnSpc>
              <a:spcBef>
                <a:spcPts val="0"/>
              </a:spcBef>
              <a:spcAft>
                <a:spcPts val="0"/>
              </a:spcAft>
              <a:buClr>
                <a:srgbClr val="000000"/>
              </a:buClr>
              <a:buSzPts val="2000"/>
              <a:buFont typeface="Calibri"/>
              <a:buAutoNum type="arabicPeriod"/>
            </a:pPr>
            <a:r>
              <a:rPr lang="de-DE" sz="2000" dirty="0">
                <a:latin typeface="Calibri"/>
                <a:ea typeface="Calibri"/>
                <a:cs typeface="Calibri"/>
              </a:rPr>
              <a:t>Gemeinschaftliches Engagement und Wissensaustausch</a:t>
            </a:r>
          </a:p>
          <a:p>
            <a:pPr marL="324000" marR="0" lvl="0" indent="-324000" algn="l" rtl="0">
              <a:lnSpc>
                <a:spcPct val="90000"/>
              </a:lnSpc>
              <a:spcBef>
                <a:spcPts val="0"/>
              </a:spcBef>
              <a:spcAft>
                <a:spcPts val="0"/>
              </a:spcAft>
              <a:buClr>
                <a:srgbClr val="000000"/>
              </a:buClr>
              <a:buSzPts val="2000"/>
              <a:buFont typeface="Calibri"/>
              <a:buAutoNum type="arabicPeriod"/>
            </a:pPr>
            <a:r>
              <a:rPr lang="de-DE" sz="2000" dirty="0">
                <a:latin typeface="Calibri"/>
                <a:ea typeface="Calibri"/>
                <a:cs typeface="Calibri"/>
              </a:rPr>
              <a:t>Gesundheit und </a:t>
            </a:r>
            <a:r>
              <a:rPr lang="de-DE" sz="2000" dirty="0" err="1">
                <a:latin typeface="Calibri"/>
                <a:ea typeface="Calibri"/>
                <a:cs typeface="Calibri"/>
              </a:rPr>
              <a:t>Wohlbefinden</a:t>
            </a:r>
            <a:r>
              <a:rPr lang="de-DE" sz="2000" dirty="0" err="1">
                <a:latin typeface="Calibri"/>
                <a:ea typeface="Calibri"/>
                <a:cs typeface="Calibri"/>
                <a:sym typeface="Calibri"/>
              </a:rPr>
              <a:t>Food</a:t>
            </a:r>
            <a:endParaRPr lang="de-DE" sz="2000" dirty="0">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21"/>
          <p:cNvSpPr txBox="1">
            <a:spLocks noGrp="1"/>
          </p:cNvSpPr>
          <p:nvPr>
            <p:ph type="body" idx="1"/>
          </p:nvPr>
        </p:nvSpPr>
        <p:spPr>
          <a:xfrm>
            <a:off x="798380" y="2045704"/>
            <a:ext cx="10595237"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endParaRPr/>
          </a:p>
          <a:p>
            <a:pPr marL="0" lvl="0" indent="0" algn="l" rtl="0">
              <a:lnSpc>
                <a:spcPct val="90000"/>
              </a:lnSpc>
              <a:spcBef>
                <a:spcPts val="600"/>
              </a:spcBef>
              <a:spcAft>
                <a:spcPts val="0"/>
              </a:spcAft>
              <a:buClr>
                <a:srgbClr val="000000"/>
              </a:buClr>
              <a:buSzPts val="2400"/>
              <a:buNone/>
            </a:pPr>
            <a:endParaRPr/>
          </a:p>
        </p:txBody>
      </p:sp>
      <p:sp>
        <p:nvSpPr>
          <p:cNvPr id="478" name="Google Shape;478;p21"/>
          <p:cNvSpPr txBox="1">
            <a:spLocks noGrp="1"/>
          </p:cNvSpPr>
          <p:nvPr>
            <p:ph type="body" idx="2"/>
          </p:nvPr>
        </p:nvSpPr>
        <p:spPr>
          <a:xfrm>
            <a:off x="388001" y="404713"/>
            <a:ext cx="10508391"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de-DE" sz="3000" b="1" i="0" dirty="0"/>
              <a:t>Die Agroökologie spielt eine bedeutende Rolle in der ZUKUNFT der nachhaltigen Landwirtschaft und Ernährungssicherheit…</a:t>
            </a:r>
            <a:endParaRPr lang="de-DE" sz="3000" b="1" dirty="0"/>
          </a:p>
          <a:p>
            <a:pPr marL="0" lvl="0" indent="0" algn="l" rtl="0">
              <a:lnSpc>
                <a:spcPct val="90000"/>
              </a:lnSpc>
              <a:spcBef>
                <a:spcPts val="1000"/>
              </a:spcBef>
              <a:spcAft>
                <a:spcPts val="0"/>
              </a:spcAft>
              <a:buClr>
                <a:srgbClr val="8DC641"/>
              </a:buClr>
              <a:buSzPts val="3600"/>
              <a:buNone/>
            </a:pPr>
            <a:endParaRPr sz="3000" b="1" dirty="0"/>
          </a:p>
        </p:txBody>
      </p:sp>
      <p:grpSp>
        <p:nvGrpSpPr>
          <p:cNvPr id="479" name="Google Shape;479;p21"/>
          <p:cNvGrpSpPr/>
          <p:nvPr/>
        </p:nvGrpSpPr>
        <p:grpSpPr>
          <a:xfrm rot="3730759">
            <a:off x="10590024" y="380632"/>
            <a:ext cx="949887" cy="1163493"/>
            <a:chOff x="7602444" y="4967675"/>
            <a:chExt cx="483620" cy="592374"/>
          </a:xfrm>
        </p:grpSpPr>
        <p:grpSp>
          <p:nvGrpSpPr>
            <p:cNvPr id="480" name="Google Shape;480;p21"/>
            <p:cNvGrpSpPr/>
            <p:nvPr/>
          </p:nvGrpSpPr>
          <p:grpSpPr>
            <a:xfrm>
              <a:off x="7618661" y="4967675"/>
              <a:ext cx="467403" cy="507609"/>
              <a:chOff x="2251964" y="3590497"/>
              <a:chExt cx="467403" cy="507609"/>
            </a:xfrm>
          </p:grpSpPr>
          <p:sp>
            <p:nvSpPr>
              <p:cNvPr id="481" name="Google Shape;481;p21"/>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2" name="Google Shape;482;p21"/>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3" name="Google Shape;483;p21"/>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484" name="Google Shape;484;p21"/>
            <p:cNvGrpSpPr/>
            <p:nvPr/>
          </p:nvGrpSpPr>
          <p:grpSpPr>
            <a:xfrm>
              <a:off x="7602444" y="4993761"/>
              <a:ext cx="421973" cy="566288"/>
              <a:chOff x="2235747" y="3616583"/>
              <a:chExt cx="421973" cy="566288"/>
            </a:xfrm>
          </p:grpSpPr>
          <p:sp>
            <p:nvSpPr>
              <p:cNvPr id="485" name="Google Shape;485;p2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6" name="Google Shape;486;p21"/>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
        <p:nvSpPr>
          <p:cNvPr id="487" name="Google Shape;487;p21"/>
          <p:cNvSpPr txBox="1"/>
          <p:nvPr/>
        </p:nvSpPr>
        <p:spPr>
          <a:xfrm>
            <a:off x="463635" y="1654695"/>
            <a:ext cx="11412414" cy="341627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de-DE" sz="2400" b="1" i="0" dirty="0">
                <a:solidFill>
                  <a:srgbClr val="000000"/>
                </a:solidFill>
                <a:latin typeface="Calibri"/>
                <a:ea typeface="Calibri"/>
                <a:cs typeface="Calibri"/>
                <a:sym typeface="Calibri"/>
              </a:rPr>
              <a:t>Klimawandel: </a:t>
            </a:r>
            <a:r>
              <a:rPr lang="de-DE" sz="2400" i="0" dirty="0">
                <a:solidFill>
                  <a:srgbClr val="000000"/>
                </a:solidFill>
                <a:latin typeface="Calibri"/>
                <a:ea typeface="Calibri"/>
                <a:cs typeface="Calibri"/>
                <a:sym typeface="Calibri"/>
              </a:rPr>
              <a:t>Die Rolle der Agroökologie bei der Kohlenstoffspeicherung, der Reduzierung von Emissionen und dem Schutz natürlicher Ökosysteme macht sie zu einem wichtigen Akteur in den Strategien zur Minderung des Klimawandels.</a:t>
            </a:r>
          </a:p>
          <a:p>
            <a:pPr marL="0" marR="0" lvl="0" indent="0" algn="l" rtl="0">
              <a:spcBef>
                <a:spcPts val="0"/>
              </a:spcBef>
              <a:spcAft>
                <a:spcPts val="0"/>
              </a:spcAft>
              <a:buNone/>
            </a:pPr>
            <a:r>
              <a:rPr lang="de-DE" sz="2400" b="1" i="0" dirty="0">
                <a:solidFill>
                  <a:srgbClr val="000000"/>
                </a:solidFill>
                <a:latin typeface="Calibri"/>
                <a:ea typeface="Calibri"/>
                <a:cs typeface="Calibri"/>
                <a:sym typeface="Calibri"/>
              </a:rPr>
              <a:t>Resilienz: </a:t>
            </a:r>
            <a:r>
              <a:rPr lang="de-DE" sz="2400" i="0" dirty="0">
                <a:solidFill>
                  <a:srgbClr val="000000"/>
                </a:solidFill>
                <a:latin typeface="Calibri"/>
                <a:ea typeface="Calibri"/>
                <a:cs typeface="Calibri"/>
                <a:sym typeface="Calibri"/>
              </a:rPr>
              <a:t>Vielfältige Agroökosysteme sind widerstandsfähiger gegenüber Klima-Variabilität, Schädlingen und Krankheiten, was eine nachhaltige Lebensmittelproduktion auch unter ungünstigen Bedingungen gewährleistet.</a:t>
            </a:r>
          </a:p>
          <a:p>
            <a:pPr marL="0" marR="0" lvl="0" indent="0" algn="l" rtl="0">
              <a:spcBef>
                <a:spcPts val="0"/>
              </a:spcBef>
              <a:spcAft>
                <a:spcPts val="0"/>
              </a:spcAft>
              <a:buNone/>
            </a:pPr>
            <a:r>
              <a:rPr lang="de-DE" sz="2400" b="1" i="0" dirty="0">
                <a:solidFill>
                  <a:srgbClr val="000000"/>
                </a:solidFill>
                <a:latin typeface="Calibri"/>
                <a:ea typeface="Calibri"/>
                <a:cs typeface="Calibri"/>
                <a:sym typeface="Calibri"/>
              </a:rPr>
              <a:t>Landproduktivität</a:t>
            </a:r>
            <a:r>
              <a:rPr lang="de-DE" sz="2400" i="0" dirty="0">
                <a:solidFill>
                  <a:srgbClr val="000000"/>
                </a:solidFill>
                <a:latin typeface="Calibri"/>
                <a:ea typeface="Calibri"/>
                <a:cs typeface="Calibri"/>
                <a:sym typeface="Calibri"/>
              </a:rPr>
              <a:t>: Nachhaltige Bodenbewirtschaftung und Biodiversitätserhaltung führen im Laufe der Zeit zu einer verbesserten Landproduktivität, bekämpfen die Auswirkungen der Landdegradation und sichern die langfristige landwirtschaftliche Produktivität.</a:t>
            </a:r>
            <a:endParaRPr lang="de-DE" sz="2400" dirty="0"/>
          </a:p>
        </p:txBody>
      </p:sp>
      <p:sp>
        <p:nvSpPr>
          <p:cNvPr id="488" name="Google Shape;488;p21"/>
          <p:cNvSpPr txBox="1"/>
          <p:nvPr/>
        </p:nvSpPr>
        <p:spPr>
          <a:xfrm>
            <a:off x="4801624" y="5390352"/>
            <a:ext cx="7381656" cy="70784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de-DE" sz="2000" b="1" i="0" u="sng" strike="noStrike" kern="0" cap="none" spc="0" normalizeH="0" baseline="0" noProof="0" dirty="0">
                <a:ln>
                  <a:noFill/>
                </a:ln>
                <a:solidFill>
                  <a:srgbClr val="086D6E"/>
                </a:solidFill>
                <a:effectLst/>
                <a:uLnTx/>
                <a:uFillTx/>
                <a:latin typeface="Calibri"/>
                <a:ea typeface="Calibri"/>
                <a:cs typeface="Calibri"/>
                <a:sym typeface="Calibri"/>
                <a:hlinkClick r:id="rId3">
                  <a:extLst>
                    <a:ext uri="{A12FA001-AC4F-418D-AE19-62706E023703}">
                      <ahyp:hlinkClr xmlns:ahyp="http://schemas.microsoft.com/office/drawing/2018/hyperlinkcolor" val="tx"/>
                    </a:ext>
                  </a:extLst>
                </a:hlinkClick>
              </a:rPr>
              <a:t>Landwirtschaft für Geschlechtergleichheit | Agroökologie in der Praxis | </a:t>
            </a:r>
            <a:r>
              <a:rPr kumimoji="0" lang="de-DE" sz="2000" b="1" i="0" u="sng" strike="noStrike" kern="0" cap="none" spc="0" normalizeH="0" baseline="0" noProof="0" dirty="0" err="1">
                <a:ln>
                  <a:noFill/>
                </a:ln>
                <a:solidFill>
                  <a:srgbClr val="086D6E"/>
                </a:solidFill>
                <a:effectLst/>
                <a:uLnTx/>
                <a:uFillTx/>
                <a:latin typeface="Calibri"/>
                <a:ea typeface="Calibri"/>
                <a:cs typeface="Calibri"/>
                <a:sym typeface="Calibri"/>
                <a:hlinkClick r:id="rId3">
                  <a:extLst>
                    <a:ext uri="{A12FA001-AC4F-418D-AE19-62706E023703}">
                      <ahyp:hlinkClr xmlns:ahyp="http://schemas.microsoft.com/office/drawing/2018/hyperlinkcolor" val="tx"/>
                    </a:ext>
                  </a:extLst>
                </a:hlinkClick>
              </a:rPr>
              <a:t>FoodUnfolded</a:t>
            </a:r>
            <a:endParaRPr kumimoji="0" lang="en-GB" sz="2000" b="1" i="0" u="none" strike="noStrike" kern="0" cap="none" spc="0" normalizeH="0" baseline="0" noProof="0" dirty="0">
              <a:ln>
                <a:noFill/>
              </a:ln>
              <a:solidFill>
                <a:srgbClr val="086D6E"/>
              </a:solidFill>
              <a:effectLst/>
              <a:uLnTx/>
              <a:uFillTx/>
              <a:latin typeface="Calibri"/>
              <a:ea typeface="Calibri"/>
              <a:cs typeface="Calibri"/>
              <a:sym typeface="Calibri"/>
            </a:endParaRPr>
          </a:p>
        </p:txBody>
      </p:sp>
      <p:sp>
        <p:nvSpPr>
          <p:cNvPr id="489" name="Google Shape;489;p21"/>
          <p:cNvSpPr/>
          <p:nvPr/>
        </p:nvSpPr>
        <p:spPr>
          <a:xfrm>
            <a:off x="1891032" y="5076966"/>
            <a:ext cx="2910592" cy="1196054"/>
          </a:xfrm>
          <a:prstGeom prst="rightArrow">
            <a:avLst>
              <a:gd name="adj1" fmla="val 50000"/>
              <a:gd name="adj2" fmla="val 50000"/>
            </a:avLst>
          </a:prstGeom>
          <a:solidFill>
            <a:srgbClr val="8DC641"/>
          </a:solidFill>
          <a:ln w="12700" cap="flat" cmpd="sng">
            <a:solidFill>
              <a:srgbClr val="032E2E"/>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DE" sz="1800" b="1" dirty="0">
                <a:solidFill>
                  <a:srgbClr val="000000"/>
                </a:solidFill>
                <a:latin typeface="Calibri"/>
                <a:ea typeface="Calibri"/>
                <a:cs typeface="Calibri"/>
                <a:sym typeface="Calibri"/>
              </a:rPr>
              <a:t>Klicken Sie hier für eine interessante Lektüre</a:t>
            </a:r>
            <a:endParaRPr lang="de-DE"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98D825-05E0-6C79-BF29-A0583D1793D7}"/>
              </a:ext>
            </a:extLst>
          </p:cNvPr>
          <p:cNvSpPr>
            <a:spLocks noGrp="1"/>
          </p:cNvSpPr>
          <p:nvPr>
            <p:ph type="body" idx="1"/>
          </p:nvPr>
        </p:nvSpPr>
        <p:spPr>
          <a:xfrm>
            <a:off x="516565" y="1185912"/>
            <a:ext cx="11206614" cy="3849918"/>
          </a:xfrm>
        </p:spPr>
        <p:txBody>
          <a:bodyPr/>
          <a:lstStyle/>
          <a:p>
            <a:pPr marL="0" indent="0"/>
            <a:r>
              <a:rPr lang="de-DE" sz="2400" dirty="0"/>
              <a:t>Die </a:t>
            </a:r>
            <a:r>
              <a:rPr lang="de-DE" sz="2200" dirty="0"/>
              <a:t>Einführung von Agroökologie-Praktiken kann zahlreichen Nutzen für Kleinbauern bieten, indem sie </a:t>
            </a:r>
            <a:r>
              <a:rPr lang="de-DE" sz="2100" dirty="0"/>
              <a:t>ihnen hilft, nachhaltigere, widerstandsfähigere und profitablere Agrarsysteme zu erreichen. Einige wesentliche Vorteile der Agroökologie für Kleinbauern sind</a:t>
            </a:r>
          </a:p>
          <a:p>
            <a:pPr marL="342900" indent="-342900">
              <a:buFont typeface="Arial" panose="020B0604020202020204" pitchFamily="34" charset="0"/>
              <a:buChar char="•"/>
            </a:pPr>
            <a:r>
              <a:rPr lang="de-DE" sz="2100" b="1" dirty="0"/>
              <a:t>Reduzierte Produktionskosten</a:t>
            </a:r>
            <a:r>
              <a:rPr lang="de-DE" sz="2100" dirty="0"/>
              <a:t>: Durch die Verringerung des Bedarfs an teuren Inputs wie chemischen Düngemitteln und Pestiziden können die Produktionskosten gesenkt und die Rentabilität erhöht werden.</a:t>
            </a:r>
          </a:p>
          <a:p>
            <a:pPr marL="342900" indent="-342900">
              <a:buFont typeface="Arial" panose="020B0604020202020204" pitchFamily="34" charset="0"/>
              <a:buChar char="•"/>
            </a:pPr>
            <a:r>
              <a:rPr lang="de-DE" sz="2100" b="1" dirty="0" err="1"/>
              <a:t>Klimawandelresilienz</a:t>
            </a:r>
            <a:r>
              <a:rPr lang="de-DE" sz="2100" b="1" dirty="0"/>
              <a:t>: </a:t>
            </a:r>
            <a:r>
              <a:rPr lang="de-DE" sz="2100" dirty="0"/>
              <a:t>Agroökologie kann die Auswirkungen extremer Wetterereignisse wie Dürre und Überschwemmungen mildern und gleichzeitig die Produktivität und Lebensgrundlagen aufrechterhalten.</a:t>
            </a:r>
          </a:p>
          <a:p>
            <a:pPr marL="342900" indent="-342900">
              <a:buFont typeface="Arial" panose="020B0604020202020204" pitchFamily="34" charset="0"/>
              <a:buChar char="•"/>
            </a:pPr>
            <a:r>
              <a:rPr lang="de-DE" sz="2100" b="1" dirty="0"/>
              <a:t>Verbesserte Ernährungssicherheit: </a:t>
            </a:r>
            <a:r>
              <a:rPr lang="de-DE" sz="2100" dirty="0"/>
              <a:t>Durch die Diversifizierung der Kulturen und die Einbeziehung traditioneller und indigener Kenntnisse können Kleinbauern die Ernährungssicherheit, Ernährung und die Vielfalt der Ernährung in ihren Gemeinschaften verbessern.</a:t>
            </a:r>
          </a:p>
          <a:p>
            <a:pPr marL="342900" indent="-342900">
              <a:buFont typeface="Arial" panose="020B0604020202020204" pitchFamily="34" charset="0"/>
              <a:buChar char="•"/>
            </a:pPr>
            <a:r>
              <a:rPr lang="de-DE" sz="2100" b="1" dirty="0"/>
              <a:t>Ermächtigung und Wissensaustausch: </a:t>
            </a:r>
            <a:r>
              <a:rPr lang="de-DE" sz="2100" dirty="0"/>
              <a:t>Agroökologie fördert von Bauern geleitete Innovationen, partizipative Forschung und Wissensaustausch und ermöglicht es Ihnen, aktive Veränderungsträger in Ihren eigenen Agrarsystemen, Resilienz und Lebensgrundlagen zu werden.</a:t>
            </a:r>
            <a:endParaRPr lang="en-IE" sz="2100" dirty="0"/>
          </a:p>
        </p:txBody>
      </p:sp>
      <p:sp>
        <p:nvSpPr>
          <p:cNvPr id="3" name="Text Placeholder 2">
            <a:extLst>
              <a:ext uri="{FF2B5EF4-FFF2-40B4-BE49-F238E27FC236}">
                <a16:creationId xmlns:a16="http://schemas.microsoft.com/office/drawing/2014/main" id="{19FA95D7-EC5A-4D61-3FFF-B3DA4A1FF617}"/>
              </a:ext>
            </a:extLst>
          </p:cNvPr>
          <p:cNvSpPr>
            <a:spLocks noGrp="1"/>
          </p:cNvSpPr>
          <p:nvPr>
            <p:ph type="body" idx="2"/>
          </p:nvPr>
        </p:nvSpPr>
        <p:spPr>
          <a:xfrm>
            <a:off x="492693" y="287428"/>
            <a:ext cx="10614576" cy="803654"/>
          </a:xfrm>
        </p:spPr>
        <p:txBody>
          <a:bodyPr/>
          <a:lstStyle/>
          <a:p>
            <a:r>
              <a:rPr lang="de-DE" sz="3000" b="1" dirty="0"/>
              <a:t>Wie würden Sie von Agroökologie-Praktiken profitieren?</a:t>
            </a:r>
          </a:p>
        </p:txBody>
      </p:sp>
      <p:grpSp>
        <p:nvGrpSpPr>
          <p:cNvPr id="4" name="Google Shape;479;p21">
            <a:extLst>
              <a:ext uri="{FF2B5EF4-FFF2-40B4-BE49-F238E27FC236}">
                <a16:creationId xmlns:a16="http://schemas.microsoft.com/office/drawing/2014/main" id="{D9BDF4EA-644B-EEB7-BD28-450157E0376E}"/>
              </a:ext>
            </a:extLst>
          </p:cNvPr>
          <p:cNvGrpSpPr/>
          <p:nvPr/>
        </p:nvGrpSpPr>
        <p:grpSpPr>
          <a:xfrm rot="3730759">
            <a:off x="10590024" y="380632"/>
            <a:ext cx="949887" cy="1163493"/>
            <a:chOff x="7602444" y="4967675"/>
            <a:chExt cx="483620" cy="592374"/>
          </a:xfrm>
        </p:grpSpPr>
        <p:grpSp>
          <p:nvGrpSpPr>
            <p:cNvPr id="5" name="Google Shape;480;p21">
              <a:extLst>
                <a:ext uri="{FF2B5EF4-FFF2-40B4-BE49-F238E27FC236}">
                  <a16:creationId xmlns:a16="http://schemas.microsoft.com/office/drawing/2014/main" id="{458E4799-A39E-75B4-CDD9-FF8A652888DE}"/>
                </a:ext>
              </a:extLst>
            </p:cNvPr>
            <p:cNvGrpSpPr/>
            <p:nvPr/>
          </p:nvGrpSpPr>
          <p:grpSpPr>
            <a:xfrm>
              <a:off x="7618661" y="4967675"/>
              <a:ext cx="467403" cy="507609"/>
              <a:chOff x="2251964" y="3590497"/>
              <a:chExt cx="467403" cy="507609"/>
            </a:xfrm>
          </p:grpSpPr>
          <p:sp>
            <p:nvSpPr>
              <p:cNvPr id="9" name="Google Shape;481;p21">
                <a:extLst>
                  <a:ext uri="{FF2B5EF4-FFF2-40B4-BE49-F238E27FC236}">
                    <a16:creationId xmlns:a16="http://schemas.microsoft.com/office/drawing/2014/main" id="{1DD12E47-F357-96B8-B6CD-EC9C85487DCA}"/>
                  </a:ext>
                </a:extLst>
              </p:cNvPr>
              <p:cNvSpPr/>
              <p:nvPr/>
            </p:nvSpPr>
            <p:spPr>
              <a:xfrm>
                <a:off x="2251964" y="3888722"/>
                <a:ext cx="228111" cy="209384"/>
              </a:xfrm>
              <a:custGeom>
                <a:avLst/>
                <a:gdLst/>
                <a:ahLst/>
                <a:cxnLst/>
                <a:rect l="l" t="t" r="r" b="b"/>
                <a:pathLst>
                  <a:path w="228111" h="209384" extrusionOk="0">
                    <a:moveTo>
                      <a:pt x="227486" y="185651"/>
                    </a:moveTo>
                    <a:cubicBezTo>
                      <a:pt x="229390" y="134257"/>
                      <a:pt x="219870" y="75249"/>
                      <a:pt x="177032" y="42889"/>
                    </a:cubicBezTo>
                    <a:cubicBezTo>
                      <a:pt x="131338" y="8626"/>
                      <a:pt x="63748" y="5771"/>
                      <a:pt x="8534" y="61"/>
                    </a:cubicBezTo>
                    <a:cubicBezTo>
                      <a:pt x="-34" y="-891"/>
                      <a:pt x="-1938" y="9578"/>
                      <a:pt x="1870" y="15289"/>
                    </a:cubicBezTo>
                    <a:cubicBezTo>
                      <a:pt x="19957" y="39082"/>
                      <a:pt x="29477" y="67635"/>
                      <a:pt x="43757" y="93332"/>
                    </a:cubicBezTo>
                    <a:cubicBezTo>
                      <a:pt x="56132" y="114270"/>
                      <a:pt x="71364" y="133305"/>
                      <a:pt x="89451" y="149485"/>
                    </a:cubicBezTo>
                    <a:cubicBezTo>
                      <a:pt x="122770" y="178989"/>
                      <a:pt x="164656" y="198024"/>
                      <a:pt x="208447" y="204686"/>
                    </a:cubicBezTo>
                    <a:cubicBezTo>
                      <a:pt x="211303" y="212300"/>
                      <a:pt x="224630" y="210397"/>
                      <a:pt x="225582" y="200879"/>
                    </a:cubicBezTo>
                    <a:cubicBezTo>
                      <a:pt x="225582" y="197072"/>
                      <a:pt x="226534" y="193265"/>
                      <a:pt x="226534" y="189458"/>
                    </a:cubicBezTo>
                    <a:cubicBezTo>
                      <a:pt x="228438" y="188507"/>
                      <a:pt x="228438" y="186603"/>
                      <a:pt x="227486" y="185651"/>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 name="Google Shape;482;p21">
                <a:extLst>
                  <a:ext uri="{FF2B5EF4-FFF2-40B4-BE49-F238E27FC236}">
                    <a16:creationId xmlns:a16="http://schemas.microsoft.com/office/drawing/2014/main" id="{2DB07F57-FB6E-7BB6-C7E5-9DD124A181CF}"/>
                  </a:ext>
                </a:extLst>
              </p:cNvPr>
              <p:cNvSpPr/>
              <p:nvPr/>
            </p:nvSpPr>
            <p:spPr>
              <a:xfrm>
                <a:off x="2405863" y="3590497"/>
                <a:ext cx="176382" cy="341656"/>
              </a:xfrm>
              <a:custGeom>
                <a:avLst/>
                <a:gdLst/>
                <a:ahLst/>
                <a:cxnLst/>
                <a:rect l="l" t="t" r="r" b="b"/>
                <a:pathLst>
                  <a:path w="176382" h="341656" extrusionOk="0">
                    <a:moveTo>
                      <a:pt x="174495" y="173607"/>
                    </a:moveTo>
                    <a:cubicBezTo>
                      <a:pt x="168784" y="140296"/>
                      <a:pt x="147840" y="110791"/>
                      <a:pt x="127849" y="85094"/>
                    </a:cubicBezTo>
                    <a:cubicBezTo>
                      <a:pt x="104050" y="54638"/>
                      <a:pt x="77395" y="27038"/>
                      <a:pt x="48836" y="2292"/>
                    </a:cubicBezTo>
                    <a:cubicBezTo>
                      <a:pt x="43124" y="-2466"/>
                      <a:pt x="34556" y="389"/>
                      <a:pt x="33604" y="8955"/>
                    </a:cubicBezTo>
                    <a:cubicBezTo>
                      <a:pt x="31701" y="45121"/>
                      <a:pt x="25989" y="80336"/>
                      <a:pt x="18373" y="115550"/>
                    </a:cubicBezTo>
                    <a:cubicBezTo>
                      <a:pt x="11709" y="144103"/>
                      <a:pt x="2189" y="172655"/>
                      <a:pt x="286" y="202159"/>
                    </a:cubicBezTo>
                    <a:cubicBezTo>
                      <a:pt x="-1618" y="228808"/>
                      <a:pt x="5997" y="251650"/>
                      <a:pt x="23133" y="272588"/>
                    </a:cubicBezTo>
                    <a:cubicBezTo>
                      <a:pt x="41220" y="296382"/>
                      <a:pt x="61212" y="320176"/>
                      <a:pt x="84059" y="339211"/>
                    </a:cubicBezTo>
                    <a:cubicBezTo>
                      <a:pt x="89771" y="343969"/>
                      <a:pt x="96434" y="341114"/>
                      <a:pt x="98338" y="336355"/>
                    </a:cubicBezTo>
                    <a:lnTo>
                      <a:pt x="98338" y="336355"/>
                    </a:lnTo>
                    <a:cubicBezTo>
                      <a:pt x="99290" y="335403"/>
                      <a:pt x="100242" y="335403"/>
                      <a:pt x="100242" y="334452"/>
                    </a:cubicBezTo>
                    <a:cubicBezTo>
                      <a:pt x="150696" y="299237"/>
                      <a:pt x="184967" y="237374"/>
                      <a:pt x="174495" y="173607"/>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 name="Google Shape;483;p21">
                <a:extLst>
                  <a:ext uri="{FF2B5EF4-FFF2-40B4-BE49-F238E27FC236}">
                    <a16:creationId xmlns:a16="http://schemas.microsoft.com/office/drawing/2014/main" id="{40C56A07-C34B-72EF-4E24-F94F8F148599}"/>
                  </a:ext>
                </a:extLst>
              </p:cNvPr>
              <p:cNvSpPr/>
              <p:nvPr/>
            </p:nvSpPr>
            <p:spPr>
              <a:xfrm>
                <a:off x="2545612" y="3849754"/>
                <a:ext cx="173755" cy="240181"/>
              </a:xfrm>
              <a:custGeom>
                <a:avLst/>
                <a:gdLst/>
                <a:ahLst/>
                <a:cxnLst/>
                <a:rect l="l" t="t" r="r" b="b"/>
                <a:pathLst>
                  <a:path w="173755" h="240181" extrusionOk="0">
                    <a:moveTo>
                      <a:pt x="163262" y="8573"/>
                    </a:moveTo>
                    <a:cubicBezTo>
                      <a:pt x="162310" y="1911"/>
                      <a:pt x="156598" y="-1896"/>
                      <a:pt x="149935" y="959"/>
                    </a:cubicBezTo>
                    <a:cubicBezTo>
                      <a:pt x="123280" y="13332"/>
                      <a:pt x="96625" y="25705"/>
                      <a:pt x="69969" y="38077"/>
                    </a:cubicBezTo>
                    <a:cubicBezTo>
                      <a:pt x="49978" y="47595"/>
                      <a:pt x="29987" y="56161"/>
                      <a:pt x="19515" y="76147"/>
                    </a:cubicBezTo>
                    <a:cubicBezTo>
                      <a:pt x="9996" y="93279"/>
                      <a:pt x="8092" y="112313"/>
                      <a:pt x="7140" y="131348"/>
                    </a:cubicBezTo>
                    <a:cubicBezTo>
                      <a:pt x="5236" y="150383"/>
                      <a:pt x="3332" y="169418"/>
                      <a:pt x="2380" y="188453"/>
                    </a:cubicBezTo>
                    <a:cubicBezTo>
                      <a:pt x="2380" y="189405"/>
                      <a:pt x="1428" y="189405"/>
                      <a:pt x="1428" y="190356"/>
                    </a:cubicBezTo>
                    <a:cubicBezTo>
                      <a:pt x="-476" y="196067"/>
                      <a:pt x="-476" y="200826"/>
                      <a:pt x="1428" y="205584"/>
                    </a:cubicBezTo>
                    <a:cubicBezTo>
                      <a:pt x="1428" y="209391"/>
                      <a:pt x="476" y="212247"/>
                      <a:pt x="476" y="216054"/>
                    </a:cubicBezTo>
                    <a:cubicBezTo>
                      <a:pt x="-476" y="224619"/>
                      <a:pt x="9996" y="226523"/>
                      <a:pt x="14755" y="222716"/>
                    </a:cubicBezTo>
                    <a:cubicBezTo>
                      <a:pt x="27131" y="231282"/>
                      <a:pt x="43314" y="236992"/>
                      <a:pt x="54738" y="238896"/>
                    </a:cubicBezTo>
                    <a:cubicBezTo>
                      <a:pt x="84249" y="243654"/>
                      <a:pt x="113760" y="235089"/>
                      <a:pt x="135655" y="215102"/>
                    </a:cubicBezTo>
                    <a:cubicBezTo>
                      <a:pt x="193725" y="164659"/>
                      <a:pt x="169926" y="77099"/>
                      <a:pt x="163262" y="8573"/>
                    </a:cubicBezTo>
                    <a:close/>
                  </a:path>
                </a:pathLst>
              </a:custGeom>
              <a:solidFill>
                <a:srgbClr val="8DC64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nvGrpSpPr>
            <p:cNvPr id="6" name="Google Shape;484;p21">
              <a:extLst>
                <a:ext uri="{FF2B5EF4-FFF2-40B4-BE49-F238E27FC236}">
                  <a16:creationId xmlns:a16="http://schemas.microsoft.com/office/drawing/2014/main" id="{E6CE15AD-0071-E5B4-51F1-AE6E05121D64}"/>
                </a:ext>
              </a:extLst>
            </p:cNvPr>
            <p:cNvGrpSpPr/>
            <p:nvPr/>
          </p:nvGrpSpPr>
          <p:grpSpPr>
            <a:xfrm>
              <a:off x="7602444" y="4993761"/>
              <a:ext cx="421973" cy="566288"/>
              <a:chOff x="2235747" y="3616583"/>
              <a:chExt cx="421973" cy="566288"/>
            </a:xfrm>
          </p:grpSpPr>
          <p:sp>
            <p:nvSpPr>
              <p:cNvPr id="7" name="Google Shape;485;p21">
                <a:extLst>
                  <a:ext uri="{FF2B5EF4-FFF2-40B4-BE49-F238E27FC236}">
                    <a16:creationId xmlns:a16="http://schemas.microsoft.com/office/drawing/2014/main" id="{F6AB4C35-6249-5743-BDAF-AEC079A2EB33}"/>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486;p21">
                <a:extLst>
                  <a:ext uri="{FF2B5EF4-FFF2-40B4-BE49-F238E27FC236}">
                    <a16:creationId xmlns:a16="http://schemas.microsoft.com/office/drawing/2014/main" id="{8B7DB4EF-B784-A104-5B3B-BD504013F041}"/>
                  </a:ext>
                </a:extLst>
              </p:cNvPr>
              <p:cNvSpPr/>
              <p:nvPr/>
            </p:nvSpPr>
            <p:spPr>
              <a:xfrm>
                <a:off x="2235747" y="3616583"/>
                <a:ext cx="421973" cy="566288"/>
              </a:xfrm>
              <a:custGeom>
                <a:avLst/>
                <a:gdLst/>
                <a:ahLst/>
                <a:cxnLst/>
                <a:rect l="l" t="t" r="r" b="b"/>
                <a:pathLst>
                  <a:path w="421973" h="566288" extrusionOk="0">
                    <a:moveTo>
                      <a:pt x="138035" y="460645"/>
                    </a:moveTo>
                    <a:cubicBezTo>
                      <a:pt x="145651" y="461597"/>
                      <a:pt x="152315" y="463500"/>
                      <a:pt x="158026" y="465404"/>
                    </a:cubicBezTo>
                    <a:cubicBezTo>
                      <a:pt x="162786" y="472066"/>
                      <a:pt x="166594" y="479680"/>
                      <a:pt x="171354" y="486342"/>
                    </a:cubicBezTo>
                    <a:cubicBezTo>
                      <a:pt x="178018" y="496811"/>
                      <a:pt x="185633" y="507281"/>
                      <a:pt x="192297" y="517750"/>
                    </a:cubicBezTo>
                    <a:cubicBezTo>
                      <a:pt x="204673" y="535833"/>
                      <a:pt x="215144" y="552012"/>
                      <a:pt x="220856" y="565337"/>
                    </a:cubicBezTo>
                    <a:cubicBezTo>
                      <a:pt x="223712" y="565337"/>
                      <a:pt x="226568" y="565337"/>
                      <a:pt x="228472" y="565337"/>
                    </a:cubicBezTo>
                    <a:cubicBezTo>
                      <a:pt x="221808" y="551061"/>
                      <a:pt x="211337" y="534881"/>
                      <a:pt x="198009" y="515846"/>
                    </a:cubicBezTo>
                    <a:cubicBezTo>
                      <a:pt x="191345" y="505377"/>
                      <a:pt x="184681" y="494908"/>
                      <a:pt x="178018" y="484439"/>
                    </a:cubicBezTo>
                    <a:cubicBezTo>
                      <a:pt x="176114" y="481583"/>
                      <a:pt x="174210" y="478728"/>
                      <a:pt x="172306" y="475873"/>
                    </a:cubicBezTo>
                    <a:cubicBezTo>
                      <a:pt x="178018" y="478728"/>
                      <a:pt x="183730" y="483487"/>
                      <a:pt x="190393" y="489197"/>
                    </a:cubicBezTo>
                    <a:cubicBezTo>
                      <a:pt x="196105" y="493956"/>
                      <a:pt x="199913" y="500618"/>
                      <a:pt x="204673" y="506329"/>
                    </a:cubicBezTo>
                    <a:cubicBezTo>
                      <a:pt x="212289" y="516798"/>
                      <a:pt x="219904" y="528219"/>
                      <a:pt x="233232" y="533929"/>
                    </a:cubicBezTo>
                    <a:lnTo>
                      <a:pt x="237992" y="535833"/>
                    </a:lnTo>
                    <a:lnTo>
                      <a:pt x="239896" y="531074"/>
                    </a:lnTo>
                    <a:cubicBezTo>
                      <a:pt x="248463" y="502522"/>
                      <a:pt x="249415" y="471114"/>
                      <a:pt x="245607" y="439707"/>
                    </a:cubicBezTo>
                    <a:cubicBezTo>
                      <a:pt x="247511" y="440658"/>
                      <a:pt x="250367" y="441610"/>
                      <a:pt x="252271" y="441610"/>
                    </a:cubicBezTo>
                    <a:cubicBezTo>
                      <a:pt x="258935" y="442562"/>
                      <a:pt x="264647" y="437803"/>
                      <a:pt x="269407" y="430189"/>
                    </a:cubicBezTo>
                    <a:cubicBezTo>
                      <a:pt x="277974" y="415913"/>
                      <a:pt x="275118" y="397830"/>
                      <a:pt x="271310" y="378795"/>
                    </a:cubicBezTo>
                    <a:cubicBezTo>
                      <a:pt x="267502" y="357856"/>
                      <a:pt x="263695" y="336918"/>
                      <a:pt x="275118" y="320738"/>
                    </a:cubicBezTo>
                    <a:cubicBezTo>
                      <a:pt x="288446" y="301703"/>
                      <a:pt x="312245" y="293138"/>
                      <a:pt x="336996" y="284572"/>
                    </a:cubicBezTo>
                    <a:cubicBezTo>
                      <a:pt x="353179" y="278862"/>
                      <a:pt x="369363" y="273151"/>
                      <a:pt x="382690" y="264585"/>
                    </a:cubicBezTo>
                    <a:cubicBezTo>
                      <a:pt x="376027" y="284572"/>
                      <a:pt x="362699" y="301703"/>
                      <a:pt x="348420" y="319787"/>
                    </a:cubicBezTo>
                    <a:cubicBezTo>
                      <a:pt x="333188" y="338821"/>
                      <a:pt x="317005" y="358808"/>
                      <a:pt x="310341" y="384505"/>
                    </a:cubicBezTo>
                    <a:lnTo>
                      <a:pt x="302725" y="410202"/>
                    </a:lnTo>
                    <a:lnTo>
                      <a:pt x="317957" y="388312"/>
                    </a:lnTo>
                    <a:cubicBezTo>
                      <a:pt x="326525" y="375939"/>
                      <a:pt x="337948" y="365471"/>
                      <a:pt x="350324" y="354049"/>
                    </a:cubicBezTo>
                    <a:cubicBezTo>
                      <a:pt x="363651" y="342628"/>
                      <a:pt x="376979" y="330256"/>
                      <a:pt x="386498" y="315980"/>
                    </a:cubicBezTo>
                    <a:cubicBezTo>
                      <a:pt x="396018" y="301703"/>
                      <a:pt x="402682" y="280765"/>
                      <a:pt x="408394" y="263634"/>
                    </a:cubicBezTo>
                    <a:cubicBezTo>
                      <a:pt x="420769" y="325497"/>
                      <a:pt x="394114" y="392119"/>
                      <a:pt x="338900" y="432093"/>
                    </a:cubicBezTo>
                    <a:cubicBezTo>
                      <a:pt x="327476" y="440658"/>
                      <a:pt x="312245" y="440658"/>
                      <a:pt x="299869" y="440658"/>
                    </a:cubicBezTo>
                    <a:cubicBezTo>
                      <a:pt x="286542" y="440658"/>
                      <a:pt x="275118" y="439707"/>
                      <a:pt x="267502" y="449224"/>
                    </a:cubicBezTo>
                    <a:cubicBezTo>
                      <a:pt x="259887" y="458741"/>
                      <a:pt x="259887" y="476825"/>
                      <a:pt x="266551" y="507281"/>
                    </a:cubicBezTo>
                    <a:cubicBezTo>
                      <a:pt x="270358" y="526316"/>
                      <a:pt x="268455" y="546302"/>
                      <a:pt x="265599" y="566289"/>
                    </a:cubicBezTo>
                    <a:cubicBezTo>
                      <a:pt x="269407" y="566289"/>
                      <a:pt x="273214" y="566289"/>
                      <a:pt x="277022" y="566289"/>
                    </a:cubicBezTo>
                    <a:cubicBezTo>
                      <a:pt x="279878" y="546302"/>
                      <a:pt x="281782" y="525364"/>
                      <a:pt x="277022" y="506329"/>
                    </a:cubicBezTo>
                    <a:cubicBezTo>
                      <a:pt x="270358" y="478728"/>
                      <a:pt x="270358" y="462548"/>
                      <a:pt x="276070" y="455886"/>
                    </a:cubicBezTo>
                    <a:cubicBezTo>
                      <a:pt x="280830" y="450176"/>
                      <a:pt x="289398" y="450176"/>
                      <a:pt x="300821" y="450176"/>
                    </a:cubicBezTo>
                    <a:cubicBezTo>
                      <a:pt x="314149" y="450176"/>
                      <a:pt x="331284" y="450176"/>
                      <a:pt x="345564" y="439707"/>
                    </a:cubicBezTo>
                    <a:cubicBezTo>
                      <a:pt x="408394" y="394023"/>
                      <a:pt x="436001" y="315980"/>
                      <a:pt x="415057" y="245550"/>
                    </a:cubicBezTo>
                    <a:lnTo>
                      <a:pt x="411249" y="232226"/>
                    </a:lnTo>
                    <a:lnTo>
                      <a:pt x="406490" y="245550"/>
                    </a:lnTo>
                    <a:cubicBezTo>
                      <a:pt x="405538" y="249357"/>
                      <a:pt x="403634" y="255068"/>
                      <a:pt x="401730" y="260778"/>
                    </a:cubicBezTo>
                    <a:cubicBezTo>
                      <a:pt x="396970" y="276958"/>
                      <a:pt x="390306" y="298848"/>
                      <a:pt x="380787" y="311221"/>
                    </a:cubicBezTo>
                    <a:cubicBezTo>
                      <a:pt x="371267" y="324545"/>
                      <a:pt x="358891" y="335966"/>
                      <a:pt x="346516" y="347387"/>
                    </a:cubicBezTo>
                    <a:cubicBezTo>
                      <a:pt x="341756" y="352146"/>
                      <a:pt x="336996" y="355953"/>
                      <a:pt x="332236" y="360712"/>
                    </a:cubicBezTo>
                    <a:cubicBezTo>
                      <a:pt x="338900" y="348339"/>
                      <a:pt x="348420" y="336918"/>
                      <a:pt x="356987" y="325497"/>
                    </a:cubicBezTo>
                    <a:cubicBezTo>
                      <a:pt x="373171" y="303607"/>
                      <a:pt x="391258" y="281717"/>
                      <a:pt x="396018" y="253164"/>
                    </a:cubicBezTo>
                    <a:lnTo>
                      <a:pt x="397922" y="239840"/>
                    </a:lnTo>
                    <a:lnTo>
                      <a:pt x="387450" y="248406"/>
                    </a:lnTo>
                    <a:cubicBezTo>
                      <a:pt x="373171" y="260778"/>
                      <a:pt x="353179" y="268392"/>
                      <a:pt x="334140" y="275055"/>
                    </a:cubicBezTo>
                    <a:cubicBezTo>
                      <a:pt x="308437" y="283620"/>
                      <a:pt x="281782" y="293138"/>
                      <a:pt x="267502" y="314076"/>
                    </a:cubicBezTo>
                    <a:cubicBezTo>
                      <a:pt x="253223" y="333111"/>
                      <a:pt x="257983" y="357856"/>
                      <a:pt x="261791" y="378795"/>
                    </a:cubicBezTo>
                    <a:cubicBezTo>
                      <a:pt x="264647" y="395926"/>
                      <a:pt x="267502" y="412106"/>
                      <a:pt x="260839" y="423527"/>
                    </a:cubicBezTo>
                    <a:cubicBezTo>
                      <a:pt x="257983" y="428285"/>
                      <a:pt x="254175" y="431141"/>
                      <a:pt x="252271" y="431141"/>
                    </a:cubicBezTo>
                    <a:cubicBezTo>
                      <a:pt x="249415" y="431141"/>
                      <a:pt x="246559" y="428285"/>
                      <a:pt x="243703" y="424479"/>
                    </a:cubicBezTo>
                    <a:cubicBezTo>
                      <a:pt x="240848" y="401637"/>
                      <a:pt x="236088" y="379747"/>
                      <a:pt x="231328" y="358808"/>
                    </a:cubicBezTo>
                    <a:cubicBezTo>
                      <a:pt x="229424" y="347387"/>
                      <a:pt x="226568" y="335966"/>
                      <a:pt x="224664" y="325497"/>
                    </a:cubicBezTo>
                    <a:cubicBezTo>
                      <a:pt x="222760" y="315980"/>
                      <a:pt x="220856" y="305510"/>
                      <a:pt x="218000" y="294090"/>
                    </a:cubicBezTo>
                    <a:cubicBezTo>
                      <a:pt x="216096" y="283620"/>
                      <a:pt x="213240" y="272199"/>
                      <a:pt x="211337" y="260778"/>
                    </a:cubicBezTo>
                    <a:cubicBezTo>
                      <a:pt x="216096" y="261730"/>
                      <a:pt x="221808" y="261730"/>
                      <a:pt x="226568" y="259827"/>
                    </a:cubicBezTo>
                    <a:cubicBezTo>
                      <a:pt x="238943" y="256020"/>
                      <a:pt x="249415" y="242695"/>
                      <a:pt x="255127" y="224612"/>
                    </a:cubicBezTo>
                    <a:cubicBezTo>
                      <a:pt x="266551" y="189398"/>
                      <a:pt x="256079" y="112306"/>
                      <a:pt x="230376" y="80898"/>
                    </a:cubicBezTo>
                    <a:cubicBezTo>
                      <a:pt x="220856" y="68526"/>
                      <a:pt x="207529" y="59008"/>
                      <a:pt x="194201" y="50443"/>
                    </a:cubicBezTo>
                    <a:cubicBezTo>
                      <a:pt x="180874" y="40925"/>
                      <a:pt x="166594" y="30456"/>
                      <a:pt x="156122" y="17131"/>
                    </a:cubicBezTo>
                    <a:lnTo>
                      <a:pt x="142795" y="0"/>
                    </a:lnTo>
                    <a:lnTo>
                      <a:pt x="147555" y="20938"/>
                    </a:lnTo>
                    <a:cubicBezTo>
                      <a:pt x="153267" y="51394"/>
                      <a:pt x="146603" y="79947"/>
                      <a:pt x="138987" y="109451"/>
                    </a:cubicBezTo>
                    <a:cubicBezTo>
                      <a:pt x="133275" y="129437"/>
                      <a:pt x="127563" y="150376"/>
                      <a:pt x="127563" y="172266"/>
                    </a:cubicBezTo>
                    <a:cubicBezTo>
                      <a:pt x="126612" y="213191"/>
                      <a:pt x="139939" y="227467"/>
                      <a:pt x="160882" y="250309"/>
                    </a:cubicBezTo>
                    <a:cubicBezTo>
                      <a:pt x="164690" y="255068"/>
                      <a:pt x="169450" y="259827"/>
                      <a:pt x="174210" y="265537"/>
                    </a:cubicBezTo>
                    <a:cubicBezTo>
                      <a:pt x="191345" y="285524"/>
                      <a:pt x="198009" y="315028"/>
                      <a:pt x="203721" y="343580"/>
                    </a:cubicBezTo>
                    <a:cubicBezTo>
                      <a:pt x="208481" y="365471"/>
                      <a:pt x="213240" y="388312"/>
                      <a:pt x="222760" y="406395"/>
                    </a:cubicBezTo>
                    <a:lnTo>
                      <a:pt x="224664" y="409251"/>
                    </a:lnTo>
                    <a:cubicBezTo>
                      <a:pt x="227520" y="414961"/>
                      <a:pt x="230376" y="421623"/>
                      <a:pt x="234184" y="426382"/>
                    </a:cubicBezTo>
                    <a:cubicBezTo>
                      <a:pt x="238943" y="458741"/>
                      <a:pt x="239896" y="491101"/>
                      <a:pt x="232280" y="519653"/>
                    </a:cubicBezTo>
                    <a:cubicBezTo>
                      <a:pt x="224664" y="513943"/>
                      <a:pt x="218000" y="506329"/>
                      <a:pt x="212289" y="497763"/>
                    </a:cubicBezTo>
                    <a:cubicBezTo>
                      <a:pt x="208481" y="491101"/>
                      <a:pt x="202769" y="484439"/>
                      <a:pt x="197057" y="478728"/>
                    </a:cubicBezTo>
                    <a:cubicBezTo>
                      <a:pt x="183730" y="468259"/>
                      <a:pt x="175162" y="462548"/>
                      <a:pt x="162786" y="457790"/>
                    </a:cubicBezTo>
                    <a:cubicBezTo>
                      <a:pt x="150411" y="439707"/>
                      <a:pt x="137083" y="421623"/>
                      <a:pt x="120900" y="406395"/>
                    </a:cubicBezTo>
                    <a:cubicBezTo>
                      <a:pt x="136131" y="415913"/>
                      <a:pt x="150411" y="427334"/>
                      <a:pt x="164690" y="439707"/>
                    </a:cubicBezTo>
                    <a:cubicBezTo>
                      <a:pt x="169450" y="443513"/>
                      <a:pt x="175162" y="448272"/>
                      <a:pt x="179922" y="452079"/>
                    </a:cubicBezTo>
                    <a:lnTo>
                      <a:pt x="194201" y="463500"/>
                    </a:lnTo>
                    <a:lnTo>
                      <a:pt x="187537" y="446369"/>
                    </a:lnTo>
                    <a:cubicBezTo>
                      <a:pt x="182778" y="434948"/>
                      <a:pt x="180874" y="423527"/>
                      <a:pt x="178018" y="413058"/>
                    </a:cubicBezTo>
                    <a:cubicBezTo>
                      <a:pt x="171354" y="384505"/>
                      <a:pt x="164690" y="357856"/>
                      <a:pt x="128515" y="335966"/>
                    </a:cubicBezTo>
                    <a:cubicBezTo>
                      <a:pt x="108524" y="323593"/>
                      <a:pt x="86629" y="320738"/>
                      <a:pt x="64734" y="317883"/>
                    </a:cubicBezTo>
                    <a:cubicBezTo>
                      <a:pt x="43790" y="315028"/>
                      <a:pt x="24751" y="313124"/>
                      <a:pt x="7616" y="303607"/>
                    </a:cubicBezTo>
                    <a:lnTo>
                      <a:pt x="0" y="299800"/>
                    </a:lnTo>
                    <a:lnTo>
                      <a:pt x="952" y="308366"/>
                    </a:lnTo>
                    <a:cubicBezTo>
                      <a:pt x="12376" y="395926"/>
                      <a:pt x="55214" y="444465"/>
                      <a:pt x="138035" y="460645"/>
                    </a:cubicBezTo>
                    <a:close/>
                    <a:moveTo>
                      <a:pt x="214192" y="342628"/>
                    </a:moveTo>
                    <a:cubicBezTo>
                      <a:pt x="208481" y="313124"/>
                      <a:pt x="201817" y="281717"/>
                      <a:pt x="182778" y="259827"/>
                    </a:cubicBezTo>
                    <a:cubicBezTo>
                      <a:pt x="178018" y="254116"/>
                      <a:pt x="174210" y="249357"/>
                      <a:pt x="169450" y="244599"/>
                    </a:cubicBezTo>
                    <a:cubicBezTo>
                      <a:pt x="150411" y="223660"/>
                      <a:pt x="138035" y="210336"/>
                      <a:pt x="138987" y="173218"/>
                    </a:cubicBezTo>
                    <a:cubicBezTo>
                      <a:pt x="138987" y="152279"/>
                      <a:pt x="144699" y="132293"/>
                      <a:pt x="149459" y="112306"/>
                    </a:cubicBezTo>
                    <a:cubicBezTo>
                      <a:pt x="155171" y="88512"/>
                      <a:pt x="161834" y="62815"/>
                      <a:pt x="159930" y="36166"/>
                    </a:cubicBezTo>
                    <a:cubicBezTo>
                      <a:pt x="169450" y="44732"/>
                      <a:pt x="179922" y="52346"/>
                      <a:pt x="189441" y="57105"/>
                    </a:cubicBezTo>
                    <a:cubicBezTo>
                      <a:pt x="201817" y="65670"/>
                      <a:pt x="214192" y="74236"/>
                      <a:pt x="223712" y="85657"/>
                    </a:cubicBezTo>
                    <a:cubicBezTo>
                      <a:pt x="245607" y="111354"/>
                      <a:pt x="257983" y="184639"/>
                      <a:pt x="246559" y="219853"/>
                    </a:cubicBezTo>
                    <a:cubicBezTo>
                      <a:pt x="241799" y="235081"/>
                      <a:pt x="234184" y="246502"/>
                      <a:pt x="224664" y="249357"/>
                    </a:cubicBezTo>
                    <a:cubicBezTo>
                      <a:pt x="219904" y="251261"/>
                      <a:pt x="215144" y="251261"/>
                      <a:pt x="210384" y="249357"/>
                    </a:cubicBezTo>
                    <a:cubicBezTo>
                      <a:pt x="205625" y="221757"/>
                      <a:pt x="201817" y="192253"/>
                      <a:pt x="201817" y="166555"/>
                    </a:cubicBezTo>
                    <a:cubicBezTo>
                      <a:pt x="206577" y="151328"/>
                      <a:pt x="211337" y="136100"/>
                      <a:pt x="208481" y="122775"/>
                    </a:cubicBezTo>
                    <a:lnTo>
                      <a:pt x="205625" y="107547"/>
                    </a:lnTo>
                    <a:lnTo>
                      <a:pt x="199913" y="122775"/>
                    </a:lnTo>
                    <a:cubicBezTo>
                      <a:pt x="195153" y="135148"/>
                      <a:pt x="192297" y="149424"/>
                      <a:pt x="192297" y="165604"/>
                    </a:cubicBezTo>
                    <a:cubicBezTo>
                      <a:pt x="191345" y="168459"/>
                      <a:pt x="190393" y="170363"/>
                      <a:pt x="189441" y="173218"/>
                    </a:cubicBezTo>
                    <a:cubicBezTo>
                      <a:pt x="178970" y="201770"/>
                      <a:pt x="166594" y="234129"/>
                      <a:pt x="196105" y="254116"/>
                    </a:cubicBezTo>
                    <a:cubicBezTo>
                      <a:pt x="198009" y="256020"/>
                      <a:pt x="199913" y="256971"/>
                      <a:pt x="201817" y="257923"/>
                    </a:cubicBezTo>
                    <a:cubicBezTo>
                      <a:pt x="203721" y="271247"/>
                      <a:pt x="206577" y="284572"/>
                      <a:pt x="209433" y="296945"/>
                    </a:cubicBezTo>
                    <a:cubicBezTo>
                      <a:pt x="212289" y="307414"/>
                      <a:pt x="214192" y="317883"/>
                      <a:pt x="216096" y="327401"/>
                    </a:cubicBezTo>
                    <a:cubicBezTo>
                      <a:pt x="218000" y="337870"/>
                      <a:pt x="219904" y="349291"/>
                      <a:pt x="222760" y="360712"/>
                    </a:cubicBezTo>
                    <a:cubicBezTo>
                      <a:pt x="224664" y="373084"/>
                      <a:pt x="227520" y="386409"/>
                      <a:pt x="230376" y="399733"/>
                    </a:cubicBezTo>
                    <a:cubicBezTo>
                      <a:pt x="222760" y="382602"/>
                      <a:pt x="218952" y="363567"/>
                      <a:pt x="214192" y="342628"/>
                    </a:cubicBezTo>
                    <a:close/>
                    <a:moveTo>
                      <a:pt x="199913" y="244599"/>
                    </a:moveTo>
                    <a:cubicBezTo>
                      <a:pt x="183730" y="232226"/>
                      <a:pt x="186585" y="213191"/>
                      <a:pt x="193249" y="192253"/>
                    </a:cubicBezTo>
                    <a:cubicBezTo>
                      <a:pt x="195153" y="209384"/>
                      <a:pt x="197057" y="227467"/>
                      <a:pt x="199913" y="244599"/>
                    </a:cubicBezTo>
                    <a:close/>
                    <a:moveTo>
                      <a:pt x="64734" y="329304"/>
                    </a:moveTo>
                    <a:cubicBezTo>
                      <a:pt x="86629" y="332159"/>
                      <a:pt x="106620" y="335015"/>
                      <a:pt x="124708" y="345484"/>
                    </a:cubicBezTo>
                    <a:cubicBezTo>
                      <a:pt x="157074" y="365471"/>
                      <a:pt x="162786" y="389264"/>
                      <a:pt x="169450" y="416865"/>
                    </a:cubicBezTo>
                    <a:cubicBezTo>
                      <a:pt x="171354" y="423527"/>
                      <a:pt x="172306" y="429237"/>
                      <a:pt x="174210" y="435900"/>
                    </a:cubicBezTo>
                    <a:cubicBezTo>
                      <a:pt x="174210" y="434948"/>
                      <a:pt x="173258" y="434948"/>
                      <a:pt x="172306" y="433996"/>
                    </a:cubicBezTo>
                    <a:cubicBezTo>
                      <a:pt x="142795" y="409251"/>
                      <a:pt x="115188" y="386409"/>
                      <a:pt x="76157" y="375939"/>
                    </a:cubicBezTo>
                    <a:lnTo>
                      <a:pt x="73301" y="384505"/>
                    </a:lnTo>
                    <a:cubicBezTo>
                      <a:pt x="107572" y="399733"/>
                      <a:pt x="130419" y="426382"/>
                      <a:pt x="150411" y="454935"/>
                    </a:cubicBezTo>
                    <a:cubicBezTo>
                      <a:pt x="147555" y="454935"/>
                      <a:pt x="143747" y="453983"/>
                      <a:pt x="139939" y="453031"/>
                    </a:cubicBezTo>
                    <a:cubicBezTo>
                      <a:pt x="63782" y="437803"/>
                      <a:pt x="23799" y="394974"/>
                      <a:pt x="13327" y="316931"/>
                    </a:cubicBezTo>
                    <a:cubicBezTo>
                      <a:pt x="29511" y="324545"/>
                      <a:pt x="47598" y="326449"/>
                      <a:pt x="64734" y="329304"/>
                    </a:cubicBezTo>
                    <a:close/>
                  </a:path>
                </a:pathLst>
              </a:custGeom>
              <a:solidFill>
                <a:srgbClr val="231F2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spTree>
    <p:extLst>
      <p:ext uri="{BB962C8B-B14F-4D97-AF65-F5344CB8AC3E}">
        <p14:creationId xmlns:p14="http://schemas.microsoft.com/office/powerpoint/2010/main" val="3745707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22"/>
          <p:cNvSpPr txBox="1">
            <a:spLocks noGrp="1"/>
          </p:cNvSpPr>
          <p:nvPr>
            <p:ph type="body" idx="1"/>
          </p:nvPr>
        </p:nvSpPr>
        <p:spPr>
          <a:xfrm>
            <a:off x="6186233" y="2341241"/>
            <a:ext cx="6010480" cy="306642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000000"/>
              </a:buClr>
              <a:buSzPts val="4800"/>
              <a:buNone/>
            </a:pPr>
            <a:r>
              <a:rPr lang="en-US" dirty="0"/>
              <a:t>Rolle der </a:t>
            </a:r>
            <a:r>
              <a:rPr lang="en-US" dirty="0" err="1"/>
              <a:t>Kleinbauern</a:t>
            </a:r>
            <a:endParaRPr lang="en-US" dirty="0"/>
          </a:p>
        </p:txBody>
      </p:sp>
      <p:sp>
        <p:nvSpPr>
          <p:cNvPr id="495" name="Google Shape;495;p22"/>
          <p:cNvSpPr txBox="1">
            <a:spLocks noGrp="1"/>
          </p:cNvSpPr>
          <p:nvPr>
            <p:ph type="body" idx="2"/>
          </p:nvPr>
        </p:nvSpPr>
        <p:spPr>
          <a:xfrm>
            <a:off x="4502882" y="892243"/>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9000"/>
              <a:buNone/>
            </a:pPr>
            <a:r>
              <a:rPr lang="en-US" dirty="0"/>
              <a:t>04</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23"/>
          <p:cNvSpPr txBox="1">
            <a:spLocks noGrp="1"/>
          </p:cNvSpPr>
          <p:nvPr>
            <p:ph type="body" idx="1"/>
          </p:nvPr>
        </p:nvSpPr>
        <p:spPr>
          <a:xfrm>
            <a:off x="835671" y="1516757"/>
            <a:ext cx="7689288" cy="32910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de-DE" dirty="0"/>
              <a:t>Kleinbauern wie SIE sind nicht nur Produzenten von Lebensmitteln; Sie sind Hüter der Biodiversität, Kultur und Landschaften. Die Agroökologie bietet Ihnen (und anderen Landwirten) einen Weg, Ihre Nachhaltigkeit, Resilienz und Rentabilität zu steigern und so positiv zu Ihren Gemeinschaften und der Umwelt beizutragen.</a:t>
            </a:r>
          </a:p>
          <a:p>
            <a:pPr marL="0" lvl="0" indent="0" algn="l" rtl="0">
              <a:lnSpc>
                <a:spcPct val="90000"/>
              </a:lnSpc>
              <a:spcBef>
                <a:spcPts val="0"/>
              </a:spcBef>
              <a:spcAft>
                <a:spcPts val="0"/>
              </a:spcAft>
              <a:buClr>
                <a:srgbClr val="000000"/>
              </a:buClr>
              <a:buSzPts val="2400"/>
              <a:buNone/>
            </a:pPr>
            <a:br>
              <a:rPr lang="de-DE" dirty="0"/>
            </a:br>
            <a:r>
              <a:rPr lang="de-DE" dirty="0"/>
              <a:t>Ihre Rolle im europäischen Agrarsektor ist von entscheidender Bedeutung, und die Unterstützung Ihres Übergangs zu agroökologischen Praktiken ist essenziell für die Zukunft der nachhaltigen Landwirtschaft und Lebensmittelsysteme in Europa</a:t>
            </a:r>
            <a:endParaRPr dirty="0"/>
          </a:p>
        </p:txBody>
      </p:sp>
      <p:sp>
        <p:nvSpPr>
          <p:cNvPr id="501" name="Google Shape;501;p23"/>
          <p:cNvSpPr txBox="1">
            <a:spLocks noGrp="1"/>
          </p:cNvSpPr>
          <p:nvPr>
            <p:ph type="body" idx="3"/>
          </p:nvPr>
        </p:nvSpPr>
        <p:spPr>
          <a:xfrm>
            <a:off x="835671" y="700909"/>
            <a:ext cx="6815860" cy="5457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3600"/>
              <a:buNone/>
            </a:pPr>
            <a:r>
              <a:rPr lang="en-US" b="1" dirty="0" err="1"/>
              <a:t>Hüter</a:t>
            </a:r>
            <a:r>
              <a:rPr lang="en-US" b="1" dirty="0"/>
              <a:t> und </a:t>
            </a:r>
            <a:r>
              <a:rPr lang="en-US" b="1" dirty="0" err="1"/>
              <a:t>Wegbereiter</a:t>
            </a:r>
            <a:endParaRPr b="1" dirty="0"/>
          </a:p>
        </p:txBody>
      </p:sp>
      <p:pic>
        <p:nvPicPr>
          <p:cNvPr id="502" name="Google Shape;502;p23"/>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8912202" y="1246695"/>
            <a:ext cx="2444127" cy="4336988"/>
          </a:xfrm>
          <a:prstGeom prst="rect">
            <a:avLst/>
          </a:prstGeom>
          <a:solidFill>
            <a:srgbClr val="D8D8D8"/>
          </a:solid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24"/>
          <p:cNvSpPr txBox="1">
            <a:spLocks noGrp="1"/>
          </p:cNvSpPr>
          <p:nvPr>
            <p:ph type="body" idx="1"/>
          </p:nvPr>
        </p:nvSpPr>
        <p:spPr>
          <a:xfrm>
            <a:off x="1306723" y="934714"/>
            <a:ext cx="10595237"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de-DE" sz="2300" dirty="0"/>
              <a:t>Durch die Einführung agroökologischer Praktiken wie vielfältiger Anbau, Deckfrüchte und Agroforstwirtschaft </a:t>
            </a:r>
            <a:r>
              <a:rPr lang="de-DE" sz="2300" b="1" dirty="0"/>
              <a:t>können Kleinbauern ökologische Dienste wie Bestäubung, </a:t>
            </a:r>
            <a:r>
              <a:rPr lang="de-DE" sz="2300" dirty="0"/>
              <a:t>Schädlingsbekämpfung und Nährstoffkreislauf auf ihren Betrieben verbessern</a:t>
            </a:r>
            <a:r>
              <a:rPr lang="en-US" sz="2300" dirty="0"/>
              <a:t>.</a:t>
            </a:r>
            <a:endParaRPr sz="2300" dirty="0"/>
          </a:p>
          <a:p>
            <a:pPr marL="0" lvl="0" indent="0" algn="l" rtl="0">
              <a:lnSpc>
                <a:spcPct val="90000"/>
              </a:lnSpc>
              <a:spcBef>
                <a:spcPts val="1200"/>
              </a:spcBef>
              <a:spcAft>
                <a:spcPts val="0"/>
              </a:spcAft>
              <a:buClr>
                <a:srgbClr val="000000"/>
              </a:buClr>
              <a:buSzPts val="2400"/>
              <a:buNone/>
            </a:pPr>
            <a:r>
              <a:rPr lang="de-DE" sz="2300" dirty="0"/>
              <a:t>Vielfältige agroökologische Systeme sind </a:t>
            </a:r>
            <a:r>
              <a:rPr lang="de-DE" sz="2300" b="1" dirty="0"/>
              <a:t>widerstandsfähiger gegenüber klimatischen </a:t>
            </a:r>
            <a:r>
              <a:rPr lang="de-DE" sz="2300" dirty="0"/>
              <a:t>Belastungen und Marktveränderungen. Diese Resilienz kann für Kleinbauern stabilere und nachhaltigere Lebensgrundlagen gewährleisten und </a:t>
            </a:r>
            <a:r>
              <a:rPr lang="de-DE" sz="2300" b="1" dirty="0"/>
              <a:t>letztlich die Ernährungssicherheit und -qualität verbessern </a:t>
            </a:r>
          </a:p>
          <a:p>
            <a:pPr marL="0" lvl="0" indent="0" algn="l" rtl="0">
              <a:lnSpc>
                <a:spcPct val="90000"/>
              </a:lnSpc>
              <a:spcBef>
                <a:spcPts val="1200"/>
              </a:spcBef>
              <a:spcAft>
                <a:spcPts val="0"/>
              </a:spcAft>
              <a:buClr>
                <a:srgbClr val="000000"/>
              </a:buClr>
              <a:buSzPts val="2400"/>
              <a:buNone/>
            </a:pPr>
            <a:r>
              <a:rPr lang="de-DE" sz="2300" dirty="0"/>
              <a:t>Praktiken wie organische Landwirtschaft, minimale Bodenbearbeitung und </a:t>
            </a:r>
            <a:r>
              <a:rPr lang="de-DE" sz="2300" b="1" dirty="0"/>
              <a:t>Kompostierung verbessern die Bodenqualität.</a:t>
            </a:r>
            <a:r>
              <a:rPr lang="de-DE" sz="2300" dirty="0"/>
              <a:t> Gesunde Böden sind produktiver und weniger anfällig für Erosion und Degradation </a:t>
            </a:r>
          </a:p>
          <a:p>
            <a:pPr marL="0" lvl="0" indent="0" algn="l" rtl="0">
              <a:lnSpc>
                <a:spcPct val="90000"/>
              </a:lnSpc>
              <a:spcBef>
                <a:spcPts val="1200"/>
              </a:spcBef>
              <a:spcAft>
                <a:spcPts val="0"/>
              </a:spcAft>
              <a:buClr>
                <a:srgbClr val="000000"/>
              </a:buClr>
              <a:buSzPts val="2400"/>
              <a:buNone/>
            </a:pPr>
            <a:r>
              <a:rPr lang="de-DE" sz="2300" dirty="0"/>
              <a:t>Agroökologie kann die Abhängigkeit von teuren externen Inputs wie synthetischen Düngemitteln und Pestiziden reduzieren, </a:t>
            </a:r>
            <a:r>
              <a:rPr lang="de-DE" sz="2300" b="1" dirty="0"/>
              <a:t>was die Kosten senkt</a:t>
            </a:r>
            <a:r>
              <a:rPr lang="de-DE" sz="2300" dirty="0"/>
              <a:t>. Darüber hinaus können Produkte aus agroökologischen Systemen häufig zu höheren Preisen auf Märkten für biologische und nachhaltige Erzeugnisse verkauft werden, was die Rentabilität erhöht.</a:t>
            </a:r>
            <a:endParaRPr sz="2300" dirty="0"/>
          </a:p>
        </p:txBody>
      </p:sp>
      <p:sp>
        <p:nvSpPr>
          <p:cNvPr id="508" name="Google Shape;508;p24"/>
          <p:cNvSpPr txBox="1">
            <a:spLocks noGrp="1"/>
          </p:cNvSpPr>
          <p:nvPr>
            <p:ph type="body" idx="2"/>
          </p:nvPr>
        </p:nvSpPr>
        <p:spPr>
          <a:xfrm>
            <a:off x="798381" y="317773"/>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de-DE" b="1" dirty="0">
                <a:latin typeface="Calibri" panose="020F0502020204030204" pitchFamily="34" charset="0"/>
                <a:ea typeface="Calibri" panose="020F0502020204030204" pitchFamily="34" charset="0"/>
                <a:cs typeface="Calibri" panose="020F0502020204030204" pitchFamily="34" charset="0"/>
              </a:rPr>
              <a:t>Die Bedeutung von Kleinbauern in Europa…</a:t>
            </a:r>
          </a:p>
        </p:txBody>
      </p:sp>
      <p:pic>
        <p:nvPicPr>
          <p:cNvPr id="509" name="Google Shape;509;p24" descr="Bee outlin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18018" y="1158969"/>
            <a:ext cx="914400" cy="914400"/>
          </a:xfrm>
          <a:prstGeom prst="rect">
            <a:avLst/>
          </a:prstGeom>
          <a:noFill/>
          <a:ln>
            <a:noFill/>
          </a:ln>
        </p:spPr>
      </p:pic>
      <p:pic>
        <p:nvPicPr>
          <p:cNvPr id="510" name="Google Shape;510;p24" descr="Food Safety outline"/>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35368" y="2183827"/>
            <a:ext cx="914400" cy="914400"/>
          </a:xfrm>
          <a:prstGeom prst="rect">
            <a:avLst/>
          </a:prstGeom>
          <a:noFill/>
          <a:ln>
            <a:noFill/>
          </a:ln>
        </p:spPr>
      </p:pic>
      <p:pic>
        <p:nvPicPr>
          <p:cNvPr id="511" name="Google Shape;511;p24" descr="Plant With Roots outline"/>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84864" y="3441734"/>
            <a:ext cx="914400" cy="914400"/>
          </a:xfrm>
          <a:prstGeom prst="rect">
            <a:avLst/>
          </a:prstGeom>
          <a:noFill/>
          <a:ln>
            <a:noFill/>
          </a:ln>
        </p:spPr>
      </p:pic>
      <p:pic>
        <p:nvPicPr>
          <p:cNvPr id="512" name="Google Shape;512;p24" descr="Euro outline"/>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66257" y="4699641"/>
            <a:ext cx="771355" cy="77135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24"/>
          <p:cNvSpPr txBox="1">
            <a:spLocks noGrp="1"/>
          </p:cNvSpPr>
          <p:nvPr>
            <p:ph type="body" idx="1"/>
          </p:nvPr>
        </p:nvSpPr>
        <p:spPr>
          <a:xfrm>
            <a:off x="1306722" y="903866"/>
            <a:ext cx="10595237" cy="384991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000"/>
              </a:buClr>
              <a:buSzPts val="2400"/>
              <a:buNone/>
            </a:pPr>
            <a:r>
              <a:rPr lang="de-DE" sz="2300" dirty="0"/>
              <a:t>Kleinbauern verfügen oft über wertvolles Wissen und Fachkenntnisse, die auf Generationen praktischer Erfahrung basieren. Die Unterstützung von bauerngeführten </a:t>
            </a:r>
            <a:r>
              <a:rPr lang="de-DE" sz="2300" b="1" dirty="0"/>
              <a:t>Forschungs- und Innovationsinitiativen</a:t>
            </a:r>
            <a:r>
              <a:rPr lang="de-DE" sz="2300" dirty="0"/>
              <a:t> befähigt die Landwirte, lokal geeignete Lösungen für bestehende Herausforderungen zu entwickeln.</a:t>
            </a:r>
          </a:p>
          <a:p>
            <a:pPr marL="0" lvl="0" indent="0" algn="l" rtl="0">
              <a:lnSpc>
                <a:spcPct val="90000"/>
              </a:lnSpc>
              <a:spcBef>
                <a:spcPts val="0"/>
              </a:spcBef>
              <a:spcAft>
                <a:spcPts val="0"/>
              </a:spcAft>
              <a:buClr>
                <a:srgbClr val="000000"/>
              </a:buClr>
              <a:buSzPts val="2400"/>
              <a:buNone/>
            </a:pPr>
            <a:endParaRPr lang="de-DE" sz="2000" dirty="0"/>
          </a:p>
          <a:p>
            <a:pPr marL="0" lvl="0" indent="0" algn="l" rtl="0">
              <a:lnSpc>
                <a:spcPct val="90000"/>
              </a:lnSpc>
              <a:spcBef>
                <a:spcPts val="0"/>
              </a:spcBef>
              <a:spcAft>
                <a:spcPts val="0"/>
              </a:spcAft>
              <a:buClr>
                <a:srgbClr val="000000"/>
              </a:buClr>
              <a:buSzPts val="2400"/>
              <a:buNone/>
            </a:pPr>
            <a:r>
              <a:rPr lang="de-DE" sz="2300" b="1" dirty="0"/>
              <a:t>Die Stärkung des Marktzugangs und der Wertschöpfungsketten </a:t>
            </a:r>
            <a:r>
              <a:rPr lang="de-DE" sz="2300" dirty="0"/>
              <a:t>durch Initiativen wie Bauernkooperativen, Fair-Trade-Zertifizierungen und inklusive Geschäftsmodelle hilft den Landwirten, mehr Wert aus ihren landwirtschaftlichen Produkten zu schöpfen und ihre Lebensgrundlagen zu verbessern.</a:t>
            </a:r>
          </a:p>
          <a:p>
            <a:pPr marL="0" lvl="0" indent="0" algn="l" rtl="0">
              <a:lnSpc>
                <a:spcPct val="90000"/>
              </a:lnSpc>
              <a:spcBef>
                <a:spcPts val="0"/>
              </a:spcBef>
              <a:spcAft>
                <a:spcPts val="0"/>
              </a:spcAft>
              <a:buClr>
                <a:srgbClr val="000000"/>
              </a:buClr>
              <a:buSzPts val="2400"/>
              <a:buNone/>
            </a:pPr>
            <a:endParaRPr lang="de-DE" sz="2000" dirty="0"/>
          </a:p>
          <a:p>
            <a:pPr marL="0" lvl="0" indent="0" algn="l" rtl="0">
              <a:lnSpc>
                <a:spcPct val="90000"/>
              </a:lnSpc>
              <a:spcBef>
                <a:spcPts val="0"/>
              </a:spcBef>
              <a:spcAft>
                <a:spcPts val="0"/>
              </a:spcAft>
              <a:buClr>
                <a:srgbClr val="000000"/>
              </a:buClr>
              <a:buSzPts val="2400"/>
              <a:buNone/>
            </a:pPr>
            <a:r>
              <a:rPr lang="de-DE" sz="2300" dirty="0"/>
              <a:t>Kleinbauern sind entscheidend </a:t>
            </a:r>
            <a:r>
              <a:rPr lang="de-DE" sz="2300" b="1" dirty="0"/>
              <a:t>für die ländliche Infrastruktur</a:t>
            </a:r>
            <a:r>
              <a:rPr lang="de-DE" sz="2300" dirty="0"/>
              <a:t>, da sie Investitionen anziehen, Nachfrage schaffen und zur Entwicklung und Instandhaltung grundlegender Infrastruktur in ländlichen Gebieten beitragen.</a:t>
            </a:r>
          </a:p>
          <a:p>
            <a:pPr marL="0" lvl="0" indent="0" algn="l" rtl="0">
              <a:lnSpc>
                <a:spcPct val="90000"/>
              </a:lnSpc>
              <a:spcBef>
                <a:spcPts val="0"/>
              </a:spcBef>
              <a:spcAft>
                <a:spcPts val="0"/>
              </a:spcAft>
              <a:buClr>
                <a:srgbClr val="000000"/>
              </a:buClr>
              <a:buSzPts val="2400"/>
              <a:buNone/>
            </a:pPr>
            <a:endParaRPr lang="de-DE" sz="2000" dirty="0"/>
          </a:p>
          <a:p>
            <a:pPr marL="0" lvl="0" indent="0" algn="l" rtl="0">
              <a:lnSpc>
                <a:spcPct val="90000"/>
              </a:lnSpc>
              <a:spcBef>
                <a:spcPts val="0"/>
              </a:spcBef>
              <a:spcAft>
                <a:spcPts val="0"/>
              </a:spcAft>
              <a:buClr>
                <a:srgbClr val="000000"/>
              </a:buClr>
              <a:buSzPts val="2400"/>
              <a:buNone/>
            </a:pPr>
            <a:r>
              <a:rPr lang="de-DE" sz="2300" dirty="0"/>
              <a:t>Kleinbauern bewahren oft jahrhundertealte Traditionen, Wissen und Bräuche, die von Generation zu Generation weitergegeben werden. Sie spielen eine wichtige Rolle bei der </a:t>
            </a:r>
            <a:r>
              <a:rPr lang="de-DE" sz="2300" b="1" dirty="0"/>
              <a:t>Erhaltung des kulturellen Erbes und traditioneller landwirtschaftlicher Praktiken</a:t>
            </a:r>
            <a:r>
              <a:rPr lang="de-DE" sz="2400" b="1" dirty="0"/>
              <a:t>.</a:t>
            </a:r>
          </a:p>
        </p:txBody>
      </p:sp>
      <p:sp>
        <p:nvSpPr>
          <p:cNvPr id="508" name="Google Shape;508;p24"/>
          <p:cNvSpPr txBox="1">
            <a:spLocks noGrp="1"/>
          </p:cNvSpPr>
          <p:nvPr>
            <p:ph type="body" idx="2"/>
          </p:nvPr>
        </p:nvSpPr>
        <p:spPr>
          <a:xfrm>
            <a:off x="798381" y="366067"/>
            <a:ext cx="10595237"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C641"/>
              </a:buClr>
              <a:buSzPts val="3600"/>
              <a:buNone/>
            </a:pPr>
            <a:r>
              <a:rPr lang="de-DE" b="1" dirty="0">
                <a:latin typeface="Calibri" panose="020F0502020204030204" pitchFamily="34" charset="0"/>
                <a:ea typeface="Calibri" panose="020F0502020204030204" pitchFamily="34" charset="0"/>
                <a:cs typeface="Calibri" panose="020F0502020204030204" pitchFamily="34" charset="0"/>
              </a:rPr>
              <a:t>Die Bedeutung von Kleinbauern in Europa…</a:t>
            </a:r>
          </a:p>
          <a:p>
            <a:pPr marL="0" lvl="0" indent="0" algn="l" rtl="0">
              <a:lnSpc>
                <a:spcPct val="90000"/>
              </a:lnSpc>
              <a:spcBef>
                <a:spcPts val="1000"/>
              </a:spcBef>
              <a:spcAft>
                <a:spcPts val="0"/>
              </a:spcAft>
              <a:buClr>
                <a:srgbClr val="8DC641"/>
              </a:buClr>
              <a:buSzPts val="3600"/>
              <a:buNone/>
            </a:pPr>
            <a:endParaRPr b="1" dirty="0">
              <a:latin typeface="Calibri" panose="020F0502020204030204" pitchFamily="34" charset="0"/>
              <a:ea typeface="Calibri" panose="020F0502020204030204" pitchFamily="34" charset="0"/>
              <a:cs typeface="Calibri" panose="020F0502020204030204" pitchFamily="34" charset="0"/>
            </a:endParaRPr>
          </a:p>
        </p:txBody>
      </p:sp>
      <p:pic>
        <p:nvPicPr>
          <p:cNvPr id="509" name="Google Shape;509;p24" descr="Open book outline"/>
          <p:cNvPicPr preferRelativeResize="0"/>
          <p:nvPr/>
        </p:nvPicPr>
        <p:blipFill>
          <a:blip r:embed="rId3">
            <a:extLst>
              <a:ext uri="{96DAC541-7B7A-43D3-8B79-37D633B846F1}">
                <asvg:svgBlip xmlns:asvg="http://schemas.microsoft.com/office/drawing/2016/SVG/main" r:embed="rId4"/>
              </a:ext>
            </a:extLst>
          </a:blip>
          <a:srcRect/>
          <a:stretch/>
        </p:blipFill>
        <p:spPr>
          <a:xfrm>
            <a:off x="392323" y="997583"/>
            <a:ext cx="914400" cy="914400"/>
          </a:xfrm>
          <a:prstGeom prst="rect">
            <a:avLst/>
          </a:prstGeom>
          <a:noFill/>
          <a:ln>
            <a:noFill/>
          </a:ln>
        </p:spPr>
      </p:pic>
      <p:pic>
        <p:nvPicPr>
          <p:cNvPr id="510" name="Google Shape;510;p24" descr="Group outline"/>
          <p:cNvPicPr preferRelativeResize="0"/>
          <p:nvPr/>
        </p:nvPicPr>
        <p:blipFill>
          <a:blip r:embed="rId5">
            <a:extLst>
              <a:ext uri="{96DAC541-7B7A-43D3-8B79-37D633B846F1}">
                <asvg:svgBlip xmlns:asvg="http://schemas.microsoft.com/office/drawing/2016/SVG/main" r:embed="rId6"/>
              </a:ext>
            </a:extLst>
          </a:blip>
          <a:srcRect/>
          <a:stretch/>
        </p:blipFill>
        <p:spPr>
          <a:xfrm>
            <a:off x="341181" y="2486057"/>
            <a:ext cx="914400" cy="914400"/>
          </a:xfrm>
          <a:prstGeom prst="rect">
            <a:avLst/>
          </a:prstGeom>
          <a:noFill/>
          <a:ln>
            <a:noFill/>
          </a:ln>
        </p:spPr>
      </p:pic>
      <p:pic>
        <p:nvPicPr>
          <p:cNvPr id="511" name="Google Shape;511;p24" descr="Road outline"/>
          <p:cNvPicPr preferRelativeResize="0"/>
          <p:nvPr/>
        </p:nvPicPr>
        <p:blipFill>
          <a:blip r:embed="rId7">
            <a:extLst>
              <a:ext uri="{96DAC541-7B7A-43D3-8B79-37D633B846F1}">
                <asvg:svgBlip xmlns:asvg="http://schemas.microsoft.com/office/drawing/2016/SVG/main" r:embed="rId8"/>
              </a:ext>
            </a:extLst>
          </a:blip>
          <a:srcRect/>
          <a:stretch/>
        </p:blipFill>
        <p:spPr>
          <a:xfrm>
            <a:off x="463845" y="3741002"/>
            <a:ext cx="914400" cy="914400"/>
          </a:xfrm>
          <a:prstGeom prst="rect">
            <a:avLst/>
          </a:prstGeom>
          <a:noFill/>
          <a:ln>
            <a:noFill/>
          </a:ln>
        </p:spPr>
      </p:pic>
      <p:pic>
        <p:nvPicPr>
          <p:cNvPr id="512" name="Google Shape;512;p24" descr="Tree With Roots outline"/>
          <p:cNvPicPr preferRelativeResize="0"/>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535367" y="5089062"/>
            <a:ext cx="771355" cy="771355"/>
          </a:xfrm>
          <a:prstGeom prst="rect">
            <a:avLst/>
          </a:prstGeom>
          <a:noFill/>
          <a:ln>
            <a:noFill/>
          </a:ln>
        </p:spPr>
      </p:pic>
    </p:spTree>
    <p:extLst>
      <p:ext uri="{BB962C8B-B14F-4D97-AF65-F5344CB8AC3E}">
        <p14:creationId xmlns:p14="http://schemas.microsoft.com/office/powerpoint/2010/main" val="559554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grpSp>
        <p:nvGrpSpPr>
          <p:cNvPr id="573" name="Google Shape;573;p29"/>
          <p:cNvGrpSpPr/>
          <p:nvPr/>
        </p:nvGrpSpPr>
        <p:grpSpPr>
          <a:xfrm>
            <a:off x="10222537" y="5692848"/>
            <a:ext cx="610343" cy="610343"/>
            <a:chOff x="1950027" y="2499889"/>
            <a:chExt cx="850463" cy="850463"/>
          </a:xfrm>
        </p:grpSpPr>
        <p:sp>
          <p:nvSpPr>
            <p:cNvPr id="574" name="Google Shape;574;p29">
              <a:hlinkClick r:id="rId3"/>
            </p:cNvPr>
            <p:cNvSpPr/>
            <p:nvPr/>
          </p:nvSpPr>
          <p:spPr>
            <a:xfrm>
              <a:off x="1950027" y="2499889"/>
              <a:ext cx="850463" cy="85046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nvGrpSpPr>
            <p:cNvPr id="575" name="Google Shape;575;p29"/>
            <p:cNvGrpSpPr/>
            <p:nvPr/>
          </p:nvGrpSpPr>
          <p:grpSpPr>
            <a:xfrm>
              <a:off x="2107521" y="2657382"/>
              <a:ext cx="535476" cy="535477"/>
              <a:chOff x="2107521" y="2657382"/>
              <a:chExt cx="535476" cy="535477"/>
            </a:xfrm>
          </p:grpSpPr>
          <p:sp>
            <p:nvSpPr>
              <p:cNvPr id="576" name="Google Shape;576;p29"/>
              <p:cNvSpPr/>
              <p:nvPr/>
            </p:nvSpPr>
            <p:spPr>
              <a:xfrm>
                <a:off x="2107521" y="2657382"/>
                <a:ext cx="535476" cy="535477"/>
              </a:xfrm>
              <a:custGeom>
                <a:avLst/>
                <a:gdLst/>
                <a:ahLst/>
                <a:cxnLst/>
                <a:rect l="l" t="t" r="r" b="b"/>
                <a:pathLst>
                  <a:path w="535476" h="535477" extrusionOk="0">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7" name="Google Shape;577;p29"/>
              <p:cNvSpPr/>
              <p:nvPr/>
            </p:nvSpPr>
            <p:spPr>
              <a:xfrm>
                <a:off x="2237925" y="2787786"/>
                <a:ext cx="274668" cy="274668"/>
              </a:xfrm>
              <a:custGeom>
                <a:avLst/>
                <a:gdLst/>
                <a:ahLst/>
                <a:cxnLst/>
                <a:rect l="l" t="t" r="r" b="b"/>
                <a:pathLst>
                  <a:path w="274668" h="274668" extrusionOk="0">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8" name="Google Shape;578;p29"/>
              <p:cNvSpPr/>
              <p:nvPr/>
            </p:nvSpPr>
            <p:spPr>
              <a:xfrm>
                <a:off x="2486134" y="2749988"/>
                <a:ext cx="64257" cy="64257"/>
              </a:xfrm>
              <a:custGeom>
                <a:avLst/>
                <a:gdLst/>
                <a:ahLst/>
                <a:cxnLst/>
                <a:rect l="l" t="t" r="r" b="b"/>
                <a:pathLst>
                  <a:path w="64257" h="64257" extrusionOk="0">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grpSp>
      <p:grpSp>
        <p:nvGrpSpPr>
          <p:cNvPr id="585" name="Google Shape;585;p29"/>
          <p:cNvGrpSpPr/>
          <p:nvPr/>
        </p:nvGrpSpPr>
        <p:grpSpPr>
          <a:xfrm>
            <a:off x="8782409" y="5686956"/>
            <a:ext cx="610343" cy="610794"/>
            <a:chOff x="-1196056" y="2499889"/>
            <a:chExt cx="850463" cy="851092"/>
          </a:xfrm>
        </p:grpSpPr>
        <p:sp>
          <p:nvSpPr>
            <p:cNvPr id="586" name="Google Shape;586;p29"/>
            <p:cNvSpPr/>
            <p:nvPr/>
          </p:nvSpPr>
          <p:spPr>
            <a:xfrm>
              <a:off x="-1196056" y="2499889"/>
              <a:ext cx="850463" cy="845423"/>
            </a:xfrm>
            <a:custGeom>
              <a:avLst/>
              <a:gdLst/>
              <a:ahLst/>
              <a:cxnLst/>
              <a:rect l="l" t="t" r="r" b="b"/>
              <a:pathLst>
                <a:path w="850463" h="845423" extrusionOk="0">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7" name="Google Shape;587;p29">
              <a:hlinkClick r:id="rId4"/>
            </p:cNvPr>
            <p:cNvSpPr/>
            <p:nvPr/>
          </p:nvSpPr>
          <p:spPr>
            <a:xfrm>
              <a:off x="-945327" y="2666201"/>
              <a:ext cx="363494" cy="684780"/>
            </a:xfrm>
            <a:custGeom>
              <a:avLst/>
              <a:gdLst/>
              <a:ahLst/>
              <a:cxnLst/>
              <a:rect l="l" t="t" r="r" b="b"/>
              <a:pathLst>
                <a:path w="363494" h="684780" extrusionOk="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sp>
        <p:nvSpPr>
          <p:cNvPr id="588" name="Google Shape;588;p29"/>
          <p:cNvSpPr/>
          <p:nvPr/>
        </p:nvSpPr>
        <p:spPr>
          <a:xfrm>
            <a:off x="9494024" y="5692848"/>
            <a:ext cx="610343" cy="610343"/>
          </a:xfrm>
          <a:custGeom>
            <a:avLst/>
            <a:gdLst/>
            <a:ahLst/>
            <a:cxnLst/>
            <a:rect l="l" t="t" r="r" b="b"/>
            <a:pathLst>
              <a:path w="850463" h="850463" extrusionOk="0">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9FDAD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589" name="Google Shape;589;p29" descr="World with solid fill">
            <a:hlinkClick r:id="rId5"/>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531602" y="5745797"/>
            <a:ext cx="535186" cy="535186"/>
          </a:xfrm>
          <a:prstGeom prst="rect">
            <a:avLst/>
          </a:prstGeom>
          <a:noFill/>
          <a:ln>
            <a:noFill/>
          </a:ln>
        </p:spPr>
      </p:pic>
      <p:sp>
        <p:nvSpPr>
          <p:cNvPr id="5" name="Text Placeholder 4">
            <a:extLst>
              <a:ext uri="{FF2B5EF4-FFF2-40B4-BE49-F238E27FC236}">
                <a16:creationId xmlns:a16="http://schemas.microsoft.com/office/drawing/2014/main" id="{EFABCE99-00BC-0D5A-CC3E-D249B3E70122}"/>
              </a:ext>
            </a:extLst>
          </p:cNvPr>
          <p:cNvSpPr>
            <a:spLocks noGrp="1"/>
          </p:cNvSpPr>
          <p:nvPr>
            <p:ph type="body" idx="2"/>
          </p:nvPr>
        </p:nvSpPr>
        <p:spPr>
          <a:xfrm>
            <a:off x="2448419" y="1079400"/>
            <a:ext cx="9234385" cy="3288205"/>
          </a:xfrm>
        </p:spPr>
        <p:txBody>
          <a:bodyPr>
            <a:normAutofit fontScale="92500"/>
          </a:bodyPr>
          <a:lstStyle/>
          <a:p>
            <a:pPr>
              <a:lnSpc>
                <a:spcPct val="110000"/>
              </a:lnSpc>
            </a:pPr>
            <a:r>
              <a:rPr lang="de-DE" sz="3600" b="1" dirty="0"/>
              <a:t>Gut gemacht! </a:t>
            </a:r>
            <a:r>
              <a:rPr lang="de-DE" sz="3600" dirty="0"/>
              <a:t>Sie haben soeben Modul 1 abgeschlossen… machen Sie weiter auf diesem </a:t>
            </a:r>
            <a:r>
              <a:rPr lang="de-DE" sz="3600" dirty="0" err="1"/>
              <a:t>Lernweg.In</a:t>
            </a:r>
            <a:r>
              <a:rPr lang="de-DE" sz="3600" dirty="0"/>
              <a:t> Modul 2 werden wir über die politischen Rahmenbedingungen und Richtlinien sprechen, die die Agroökologie unterstütz</a:t>
            </a:r>
            <a:endParaRPr lang="en-IE" sz="3600" dirty="0"/>
          </a:p>
        </p:txBody>
      </p:sp>
    </p:spTree>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2186</Words>
  <Application>Microsoft Office PowerPoint</Application>
  <PresentationFormat>Widescreen</PresentationFormat>
  <Paragraphs>155</Paragraphs>
  <Slides>30</Slides>
  <Notes>21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Lato Black</vt:lpstr>
      <vt:lpstr>Calibri</vt:lpstr>
      <vt:lpstr>Times New Roman</vt:lpstr>
      <vt:lpstr>Montserrat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Paula Whyte ( Momentum Consulting )</cp:lastModifiedBy>
  <cp:revision>11</cp:revision>
  <dcterms:created xsi:type="dcterms:W3CDTF">2020-10-14T13:32:04Z</dcterms:created>
  <dcterms:modified xsi:type="dcterms:W3CDTF">2024-09-04T14:03:38Z</dcterms:modified>
</cp:coreProperties>
</file>