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8"/>
  </p:notesMasterIdLst>
  <p:sldIdLst>
    <p:sldId id="4286" r:id="rId2"/>
    <p:sldId id="4376" r:id="rId3"/>
    <p:sldId id="257" r:id="rId4"/>
    <p:sldId id="258" r:id="rId5"/>
    <p:sldId id="259" r:id="rId6"/>
    <p:sldId id="260" r:id="rId7"/>
    <p:sldId id="261" r:id="rId8"/>
    <p:sldId id="262" r:id="rId9"/>
    <p:sldId id="263" r:id="rId10"/>
    <p:sldId id="4377"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4289" r:id="rId27"/>
  </p:sldIdLst>
  <p:sldSz cx="12192000" cy="6858000"/>
  <p:notesSz cx="6858000" cy="9144000"/>
  <p:embeddedFontLst>
    <p:embeddedFont>
      <p:font typeface="Montserrat Light" panose="00000400000000000000" pitchFamily="2" charset="0"/>
      <p:regular r:id="rId29"/>
      <p:bold r:id="rId30"/>
      <p:italic r:id="rId31"/>
      <p:boldItalic r:id="rId3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7" roundtripDataSignature="AMtx7mhPCkUQSzmWuYSEVIggbQ2e4wKxo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DC641"/>
    <a:srgbClr val="000000"/>
    <a:srgbClr val="9FDADF"/>
    <a:srgbClr val="D6EBBB"/>
    <a:srgbClr val="26A45B"/>
    <a:srgbClr val="86A66B"/>
    <a:srgbClr val="3DAA4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0" d="100"/>
          <a:sy n="100" d="100"/>
        </p:scale>
        <p:origin x="954" y="90"/>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1.fntdata"/><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4.fntdata"/><Relationship Id="rId37" Type="http://customschemas.google.com/relationships/presentationmetadata" Target="metadata"/><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2.fntdata"/><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GB"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dirty="0"/>
          </a:p>
        </p:txBody>
      </p:sp>
    </p:spTree>
    <p:extLst>
      <p:ext uri="{BB962C8B-B14F-4D97-AF65-F5344CB8AC3E}">
        <p14:creationId xmlns:p14="http://schemas.microsoft.com/office/powerpoint/2010/main" val="2044093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4"/>
        <p:cNvGrpSpPr/>
        <p:nvPr/>
      </p:nvGrpSpPr>
      <p:grpSpPr>
        <a:xfrm>
          <a:off x="0" y="0"/>
          <a:ext cx="0" cy="0"/>
          <a:chOff x="0" y="0"/>
          <a:chExt cx="0" cy="0"/>
        </a:xfrm>
      </p:grpSpPr>
      <p:sp>
        <p:nvSpPr>
          <p:cNvPr id="425" name="Google Shape;425;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6" name="Google Shape;426;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7" name="Google Shape;427;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12</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1"/>
        <p:cNvGrpSpPr/>
        <p:nvPr/>
      </p:nvGrpSpPr>
      <p:grpSpPr>
        <a:xfrm>
          <a:off x="0" y="0"/>
          <a:ext cx="0" cy="0"/>
          <a:chOff x="0" y="0"/>
          <a:chExt cx="0" cy="0"/>
        </a:xfrm>
      </p:grpSpPr>
      <p:sp>
        <p:nvSpPr>
          <p:cNvPr id="432" name="Google Shape;432;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3" name="Google Shape;433;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4" name="Google Shape;434;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13</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7"/>
        <p:cNvGrpSpPr/>
        <p:nvPr/>
      </p:nvGrpSpPr>
      <p:grpSpPr>
        <a:xfrm>
          <a:off x="0" y="0"/>
          <a:ext cx="0" cy="0"/>
          <a:chOff x="0" y="0"/>
          <a:chExt cx="0" cy="0"/>
        </a:xfrm>
      </p:grpSpPr>
      <p:sp>
        <p:nvSpPr>
          <p:cNvPr id="448" name="Google Shape;448;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9" name="Google Shape;449;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0" name="Google Shape;450;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14</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7"/>
        <p:cNvGrpSpPr/>
        <p:nvPr/>
      </p:nvGrpSpPr>
      <p:grpSpPr>
        <a:xfrm>
          <a:off x="0" y="0"/>
          <a:ext cx="0" cy="0"/>
          <a:chOff x="0" y="0"/>
          <a:chExt cx="0" cy="0"/>
        </a:xfrm>
      </p:grpSpPr>
      <p:sp>
        <p:nvSpPr>
          <p:cNvPr id="478" name="Google Shape;478;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9" name="Google Shape;479;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80" name="Google Shape;480;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GB" sz="1200" b="0" i="0" u="none" strike="noStrike" cap="none">
                <a:solidFill>
                  <a:srgbClr val="000000"/>
                </a:solidFill>
                <a:latin typeface="Calibri"/>
                <a:ea typeface="Calibri"/>
                <a:cs typeface="Calibri"/>
                <a:sym typeface="Calibri"/>
              </a:rPr>
              <a:t>15</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4"/>
        <p:cNvGrpSpPr/>
        <p:nvPr/>
      </p:nvGrpSpPr>
      <p:grpSpPr>
        <a:xfrm>
          <a:off x="0" y="0"/>
          <a:ext cx="0" cy="0"/>
          <a:chOff x="0" y="0"/>
          <a:chExt cx="0" cy="0"/>
        </a:xfrm>
      </p:grpSpPr>
      <p:sp>
        <p:nvSpPr>
          <p:cNvPr id="485" name="Google Shape;485;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6" name="Google Shape;486;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87" name="Google Shape;487;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16</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0"/>
        <p:cNvGrpSpPr/>
        <p:nvPr/>
      </p:nvGrpSpPr>
      <p:grpSpPr>
        <a:xfrm>
          <a:off x="0" y="0"/>
          <a:ext cx="0" cy="0"/>
          <a:chOff x="0" y="0"/>
          <a:chExt cx="0" cy="0"/>
        </a:xfrm>
      </p:grpSpPr>
      <p:sp>
        <p:nvSpPr>
          <p:cNvPr id="521" name="Google Shape;521;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2" name="Google Shape;522;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23" name="Google Shape;523;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17</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6"/>
        <p:cNvGrpSpPr/>
        <p:nvPr/>
      </p:nvGrpSpPr>
      <p:grpSpPr>
        <a:xfrm>
          <a:off x="0" y="0"/>
          <a:ext cx="0" cy="0"/>
          <a:chOff x="0" y="0"/>
          <a:chExt cx="0" cy="0"/>
        </a:xfrm>
      </p:grpSpPr>
      <p:sp>
        <p:nvSpPr>
          <p:cNvPr id="537" name="Google Shape;537;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8" name="Google Shape;538;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39" name="Google Shape;539;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GB" sz="1200" b="0" i="0" u="none" strike="noStrike" cap="none">
                <a:solidFill>
                  <a:srgbClr val="000000"/>
                </a:solidFill>
                <a:latin typeface="Calibri"/>
                <a:ea typeface="Calibri"/>
                <a:cs typeface="Calibri"/>
                <a:sym typeface="Calibri"/>
              </a:rPr>
              <a:t>18</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3"/>
        <p:cNvGrpSpPr/>
        <p:nvPr/>
      </p:nvGrpSpPr>
      <p:grpSpPr>
        <a:xfrm>
          <a:off x="0" y="0"/>
          <a:ext cx="0" cy="0"/>
          <a:chOff x="0" y="0"/>
          <a:chExt cx="0" cy="0"/>
        </a:xfrm>
      </p:grpSpPr>
      <p:sp>
        <p:nvSpPr>
          <p:cNvPr id="544" name="Google Shape;544;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5" name="Google Shape;545;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46" name="Google Shape;546;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19</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9"/>
        <p:cNvGrpSpPr/>
        <p:nvPr/>
      </p:nvGrpSpPr>
      <p:grpSpPr>
        <a:xfrm>
          <a:off x="0" y="0"/>
          <a:ext cx="0" cy="0"/>
          <a:chOff x="0" y="0"/>
          <a:chExt cx="0" cy="0"/>
        </a:xfrm>
      </p:grpSpPr>
      <p:sp>
        <p:nvSpPr>
          <p:cNvPr id="560" name="Google Shape;560;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1" name="Google Shape;561;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2" name="Google Shape;562;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20</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5"/>
        <p:cNvGrpSpPr/>
        <p:nvPr/>
      </p:nvGrpSpPr>
      <p:grpSpPr>
        <a:xfrm>
          <a:off x="0" y="0"/>
          <a:ext cx="0" cy="0"/>
          <a:chOff x="0" y="0"/>
          <a:chExt cx="0" cy="0"/>
        </a:xfrm>
      </p:grpSpPr>
      <p:sp>
        <p:nvSpPr>
          <p:cNvPr id="576" name="Google Shape;576;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77" name="Google Shape;577;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78" name="Google Shape;578;p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21</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3" name="Google Shape;213;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4" name="Google Shape;214;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3</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1"/>
        <p:cNvGrpSpPr/>
        <p:nvPr/>
      </p:nvGrpSpPr>
      <p:grpSpPr>
        <a:xfrm>
          <a:off x="0" y="0"/>
          <a:ext cx="0" cy="0"/>
          <a:chOff x="0" y="0"/>
          <a:chExt cx="0" cy="0"/>
        </a:xfrm>
      </p:grpSpPr>
      <p:sp>
        <p:nvSpPr>
          <p:cNvPr id="592" name="Google Shape;592;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93" name="Google Shape;593;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94" name="Google Shape;594;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22</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1"/>
        <p:cNvGrpSpPr/>
        <p:nvPr/>
      </p:nvGrpSpPr>
      <p:grpSpPr>
        <a:xfrm>
          <a:off x="0" y="0"/>
          <a:ext cx="0" cy="0"/>
          <a:chOff x="0" y="0"/>
          <a:chExt cx="0" cy="0"/>
        </a:xfrm>
      </p:grpSpPr>
      <p:sp>
        <p:nvSpPr>
          <p:cNvPr id="612" name="Google Shape;612;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13" name="Google Shape;613;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14" name="Google Shape;614;p2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GB" sz="1200" b="0" i="0" u="none" strike="noStrike" cap="none">
                <a:solidFill>
                  <a:srgbClr val="000000"/>
                </a:solidFill>
                <a:latin typeface="Calibri"/>
                <a:ea typeface="Calibri"/>
                <a:cs typeface="Calibri"/>
                <a:sym typeface="Calibri"/>
              </a:rPr>
              <a:t>23</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8"/>
        <p:cNvGrpSpPr/>
        <p:nvPr/>
      </p:nvGrpSpPr>
      <p:grpSpPr>
        <a:xfrm>
          <a:off x="0" y="0"/>
          <a:ext cx="0" cy="0"/>
          <a:chOff x="0" y="0"/>
          <a:chExt cx="0" cy="0"/>
        </a:xfrm>
      </p:grpSpPr>
      <p:sp>
        <p:nvSpPr>
          <p:cNvPr id="619" name="Google Shape;619;p2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20" name="Google Shape;620;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4"/>
        <p:cNvGrpSpPr/>
        <p:nvPr/>
      </p:nvGrpSpPr>
      <p:grpSpPr>
        <a:xfrm>
          <a:off x="0" y="0"/>
          <a:ext cx="0" cy="0"/>
          <a:chOff x="0" y="0"/>
          <a:chExt cx="0" cy="0"/>
        </a:xfrm>
      </p:grpSpPr>
      <p:sp>
        <p:nvSpPr>
          <p:cNvPr id="625" name="Google Shape;625;p2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26" name="Google Shape;626;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6"/>
        <p:cNvGrpSpPr/>
        <p:nvPr/>
      </p:nvGrpSpPr>
      <p:grpSpPr>
        <a:xfrm>
          <a:off x="0" y="0"/>
          <a:ext cx="0" cy="0"/>
          <a:chOff x="0" y="0"/>
          <a:chExt cx="0" cy="0"/>
        </a:xfrm>
      </p:grpSpPr>
      <p:sp>
        <p:nvSpPr>
          <p:cNvPr id="567" name="Google Shape;567;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8" name="Google Shape;568;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9" name="Google Shape;569;p2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26</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8" name="Google Shape;238;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9" name="Google Shape;239;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4</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5" name="Google Shape;245;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6" name="Google Shape;246;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5</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6" name="Google Shape;276;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7" name="Google Shape;277;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6</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Google Shape;295;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6" name="Google Shape;296;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Google Shape;314;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5" name="Google Shape;315;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6" name="Google Shape;316;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8</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1" name="Google Shape;341;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2" name="Google Shape;342;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9</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3"/>
        <p:cNvGrpSpPr/>
        <p:nvPr/>
      </p:nvGrpSpPr>
      <p:grpSpPr>
        <a:xfrm>
          <a:off x="0" y="0"/>
          <a:ext cx="0" cy="0"/>
          <a:chOff x="0" y="0"/>
          <a:chExt cx="0" cy="0"/>
        </a:xfrm>
      </p:grpSpPr>
      <p:sp>
        <p:nvSpPr>
          <p:cNvPr id="404" name="Google Shape;404;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05" name="Google Shape;405;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9.svg"/></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Overview/Content Slide">
  <p:cSld name="Overview/Content Slide">
    <p:spTree>
      <p:nvGrpSpPr>
        <p:cNvPr id="1" name="Shape 24"/>
        <p:cNvGrpSpPr/>
        <p:nvPr/>
      </p:nvGrpSpPr>
      <p:grpSpPr>
        <a:xfrm>
          <a:off x="0" y="0"/>
          <a:ext cx="0" cy="0"/>
          <a:chOff x="0" y="0"/>
          <a:chExt cx="0" cy="0"/>
        </a:xfrm>
      </p:grpSpPr>
      <p:sp>
        <p:nvSpPr>
          <p:cNvPr id="25" name="Google Shape;25;p30"/>
          <p:cNvSpPr/>
          <p:nvPr/>
        </p:nvSpPr>
        <p:spPr>
          <a:xfrm>
            <a:off x="477385" y="748834"/>
            <a:ext cx="5041923" cy="4938624"/>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26" name="Google Shape;26;p30"/>
          <p:cNvSpPr/>
          <p:nvPr/>
        </p:nvSpPr>
        <p:spPr>
          <a:xfrm>
            <a:off x="-15514" y="268990"/>
            <a:ext cx="4963395" cy="875479"/>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27" name="Google Shape;27;p30"/>
          <p:cNvSpPr txBox="1">
            <a:spLocks noGrp="1"/>
          </p:cNvSpPr>
          <p:nvPr>
            <p:ph type="body" idx="1"/>
          </p:nvPr>
        </p:nvSpPr>
        <p:spPr>
          <a:xfrm>
            <a:off x="5862882" y="1337990"/>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8" name="Google Shape;28;p30"/>
          <p:cNvSpPr txBox="1">
            <a:spLocks noGrp="1"/>
          </p:cNvSpPr>
          <p:nvPr>
            <p:ph type="body" idx="2"/>
          </p:nvPr>
        </p:nvSpPr>
        <p:spPr>
          <a:xfrm>
            <a:off x="6698179" y="1337990"/>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9" name="Google Shape;29;p30"/>
          <p:cNvSpPr txBox="1">
            <a:spLocks noGrp="1"/>
          </p:cNvSpPr>
          <p:nvPr>
            <p:ph type="body" idx="3"/>
          </p:nvPr>
        </p:nvSpPr>
        <p:spPr>
          <a:xfrm>
            <a:off x="979124" y="1519186"/>
            <a:ext cx="4198618" cy="398271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0" name="Google Shape;30;p30"/>
          <p:cNvSpPr txBox="1">
            <a:spLocks noGrp="1"/>
          </p:cNvSpPr>
          <p:nvPr>
            <p:ph type="body" idx="4"/>
          </p:nvPr>
        </p:nvSpPr>
        <p:spPr>
          <a:xfrm>
            <a:off x="5884585" y="2252978"/>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1" name="Google Shape;31;p30"/>
          <p:cNvSpPr txBox="1">
            <a:spLocks noGrp="1"/>
          </p:cNvSpPr>
          <p:nvPr>
            <p:ph type="body" idx="5"/>
          </p:nvPr>
        </p:nvSpPr>
        <p:spPr>
          <a:xfrm>
            <a:off x="6719882" y="2252978"/>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2" name="Google Shape;32;p30"/>
          <p:cNvSpPr txBox="1">
            <a:spLocks noGrp="1"/>
          </p:cNvSpPr>
          <p:nvPr>
            <p:ph type="body" idx="6"/>
          </p:nvPr>
        </p:nvSpPr>
        <p:spPr>
          <a:xfrm>
            <a:off x="5891164" y="316796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3" name="Google Shape;33;p30"/>
          <p:cNvSpPr txBox="1">
            <a:spLocks noGrp="1"/>
          </p:cNvSpPr>
          <p:nvPr>
            <p:ph type="body" idx="7"/>
          </p:nvPr>
        </p:nvSpPr>
        <p:spPr>
          <a:xfrm>
            <a:off x="6726461" y="3167965"/>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4" name="Google Shape;34;p30"/>
          <p:cNvSpPr txBox="1">
            <a:spLocks noGrp="1"/>
          </p:cNvSpPr>
          <p:nvPr>
            <p:ph type="body" idx="8"/>
          </p:nvPr>
        </p:nvSpPr>
        <p:spPr>
          <a:xfrm>
            <a:off x="5912867" y="408295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5" name="Google Shape;35;p30"/>
          <p:cNvSpPr txBox="1">
            <a:spLocks noGrp="1"/>
          </p:cNvSpPr>
          <p:nvPr>
            <p:ph type="body" idx="9"/>
          </p:nvPr>
        </p:nvSpPr>
        <p:spPr>
          <a:xfrm>
            <a:off x="6748164" y="4082953"/>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6" name="Google Shape;36;p30"/>
          <p:cNvSpPr txBox="1">
            <a:spLocks noGrp="1"/>
          </p:cNvSpPr>
          <p:nvPr>
            <p:ph type="body" idx="13"/>
          </p:nvPr>
        </p:nvSpPr>
        <p:spPr>
          <a:xfrm>
            <a:off x="5891164" y="4997940"/>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7" name="Google Shape;37;p30"/>
          <p:cNvSpPr txBox="1">
            <a:spLocks noGrp="1"/>
          </p:cNvSpPr>
          <p:nvPr>
            <p:ph type="body" idx="14"/>
          </p:nvPr>
        </p:nvSpPr>
        <p:spPr>
          <a:xfrm>
            <a:off x="6726461" y="4997940"/>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8" name="Google Shape;38;p30"/>
          <p:cNvSpPr txBox="1">
            <a:spLocks noGrp="1"/>
          </p:cNvSpPr>
          <p:nvPr>
            <p:ph type="body" idx="15"/>
          </p:nvPr>
        </p:nvSpPr>
        <p:spPr>
          <a:xfrm>
            <a:off x="849241" y="383586"/>
            <a:ext cx="5041923" cy="720752"/>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39" name="Google Shape;39;p30"/>
          <p:cNvCxnSpPr/>
          <p:nvPr/>
        </p:nvCxnSpPr>
        <p:spPr>
          <a:xfrm rot="10800000">
            <a:off x="5658046" y="4851970"/>
            <a:ext cx="5784878" cy="0"/>
          </a:xfrm>
          <a:prstGeom prst="straightConnector1">
            <a:avLst/>
          </a:prstGeom>
          <a:noFill/>
          <a:ln w="12700" cap="flat" cmpd="sng">
            <a:solidFill>
              <a:srgbClr val="8DC641"/>
            </a:solidFill>
            <a:prstDash val="solid"/>
            <a:miter lim="800000"/>
            <a:headEnd type="none" w="sm" len="sm"/>
            <a:tailEnd type="none" w="sm" len="sm"/>
          </a:ln>
        </p:spPr>
      </p:cxnSp>
      <p:cxnSp>
        <p:nvCxnSpPr>
          <p:cNvPr id="40" name="Google Shape;40;p30"/>
          <p:cNvCxnSpPr/>
          <p:nvPr/>
        </p:nvCxnSpPr>
        <p:spPr>
          <a:xfrm rot="10800000">
            <a:off x="5658046" y="3962672"/>
            <a:ext cx="5784878" cy="0"/>
          </a:xfrm>
          <a:prstGeom prst="straightConnector1">
            <a:avLst/>
          </a:prstGeom>
          <a:noFill/>
          <a:ln w="12700" cap="flat" cmpd="sng">
            <a:solidFill>
              <a:srgbClr val="8DC641"/>
            </a:solidFill>
            <a:prstDash val="solid"/>
            <a:miter lim="800000"/>
            <a:headEnd type="none" w="sm" len="sm"/>
            <a:tailEnd type="none" w="sm" len="sm"/>
          </a:ln>
        </p:spPr>
      </p:cxnSp>
      <p:cxnSp>
        <p:nvCxnSpPr>
          <p:cNvPr id="41" name="Google Shape;41;p30"/>
          <p:cNvCxnSpPr/>
          <p:nvPr/>
        </p:nvCxnSpPr>
        <p:spPr>
          <a:xfrm rot="10800000">
            <a:off x="5658046" y="3081881"/>
            <a:ext cx="5784878" cy="0"/>
          </a:xfrm>
          <a:prstGeom prst="straightConnector1">
            <a:avLst/>
          </a:prstGeom>
          <a:noFill/>
          <a:ln w="12700" cap="flat" cmpd="sng">
            <a:solidFill>
              <a:srgbClr val="8DC641"/>
            </a:solidFill>
            <a:prstDash val="solid"/>
            <a:miter lim="800000"/>
            <a:headEnd type="none" w="sm" len="sm"/>
            <a:tailEnd type="none" w="sm" len="sm"/>
          </a:ln>
        </p:spPr>
      </p:cxnSp>
      <p:cxnSp>
        <p:nvCxnSpPr>
          <p:cNvPr id="42" name="Google Shape;42;p30"/>
          <p:cNvCxnSpPr/>
          <p:nvPr/>
        </p:nvCxnSpPr>
        <p:spPr>
          <a:xfrm rot="10800000">
            <a:off x="5658046" y="2103078"/>
            <a:ext cx="5784878" cy="0"/>
          </a:xfrm>
          <a:prstGeom prst="straightConnector1">
            <a:avLst/>
          </a:prstGeom>
          <a:noFill/>
          <a:ln w="12700" cap="flat" cmpd="sng">
            <a:solidFill>
              <a:srgbClr val="8DC641"/>
            </a:solidFill>
            <a:prstDash val="solid"/>
            <a:miter lim="800000"/>
            <a:headEnd type="none" w="sm" len="sm"/>
            <a:tailEnd type="none" w="sm" len="sm"/>
          </a:ln>
        </p:spPr>
      </p:cxnSp>
      <p:sp>
        <p:nvSpPr>
          <p:cNvPr id="43" name="Google Shape;43;p30"/>
          <p:cNvSpPr/>
          <p:nvPr/>
        </p:nvSpPr>
        <p:spPr>
          <a:xfrm>
            <a:off x="478182" y="6046526"/>
            <a:ext cx="5784878" cy="59982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1050"/>
              <a:buFont typeface="Calibri"/>
              <a:buNone/>
            </a:pPr>
            <a:r>
              <a:rPr lang="en-US" sz="1050" b="0" i="0" dirty="0">
                <a:solidFill>
                  <a:srgbClr val="000000"/>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1050"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Cover Slide 02">
  <p:cSld name="Cover Slide 02">
    <p:spTree>
      <p:nvGrpSpPr>
        <p:cNvPr id="1" name="Shape 149"/>
        <p:cNvGrpSpPr/>
        <p:nvPr/>
      </p:nvGrpSpPr>
      <p:grpSpPr>
        <a:xfrm>
          <a:off x="0" y="0"/>
          <a:ext cx="0" cy="0"/>
          <a:chOff x="0" y="0"/>
          <a:chExt cx="0" cy="0"/>
        </a:xfrm>
      </p:grpSpPr>
      <p:sp>
        <p:nvSpPr>
          <p:cNvPr id="150" name="Google Shape;150;p40"/>
          <p:cNvSpPr/>
          <p:nvPr/>
        </p:nvSpPr>
        <p:spPr>
          <a:xfrm>
            <a:off x="517168" y="3092717"/>
            <a:ext cx="11393619" cy="3142374"/>
          </a:xfrm>
          <a:custGeom>
            <a:avLst/>
            <a:gdLst/>
            <a:ahLst/>
            <a:cxnLst/>
            <a:rect l="l" t="t" r="r" b="b"/>
            <a:pathLst>
              <a:path w="11393619" h="4716265" extrusionOk="0">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pic>
        <p:nvPicPr>
          <p:cNvPr id="151" name="Google Shape;151;p40"/>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47740" y="-215395"/>
            <a:ext cx="6718883" cy="3816325"/>
          </a:xfrm>
          <a:prstGeom prst="rect">
            <a:avLst/>
          </a:prstGeom>
          <a:noFill/>
          <a:ln>
            <a:noFill/>
          </a:ln>
        </p:spPr>
      </p:pic>
      <p:sp>
        <p:nvSpPr>
          <p:cNvPr id="152" name="Google Shape;152;p40"/>
          <p:cNvSpPr/>
          <p:nvPr/>
        </p:nvSpPr>
        <p:spPr>
          <a:xfrm>
            <a:off x="0" y="5775564"/>
            <a:ext cx="4372199" cy="727928"/>
          </a:xfrm>
          <a:custGeom>
            <a:avLst/>
            <a:gdLst/>
            <a:ahLst/>
            <a:cxnLst/>
            <a:rect l="l" t="t" r="r" b="b"/>
            <a:pathLst>
              <a:path w="4372199" h="727928" extrusionOk="0">
                <a:moveTo>
                  <a:pt x="0" y="0"/>
                </a:moveTo>
                <a:lnTo>
                  <a:pt x="3978412" y="0"/>
                </a:lnTo>
                <a:cubicBezTo>
                  <a:pt x="4195245" y="0"/>
                  <a:pt x="4372199" y="176996"/>
                  <a:pt x="4372199" y="393878"/>
                </a:cubicBezTo>
                <a:lnTo>
                  <a:pt x="4372199" y="727928"/>
                </a:lnTo>
                <a:lnTo>
                  <a:pt x="0" y="727928"/>
                </a:ln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153" name="Google Shape;153;p40"/>
          <p:cNvSpPr txBox="1">
            <a:spLocks noGrp="1"/>
          </p:cNvSpPr>
          <p:nvPr>
            <p:ph type="body" idx="1"/>
          </p:nvPr>
        </p:nvSpPr>
        <p:spPr>
          <a:xfrm>
            <a:off x="935325" y="4448301"/>
            <a:ext cx="5278651" cy="69735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4800"/>
              <a:buFont typeface="Arial"/>
              <a:buNone/>
              <a:defRPr sz="4800" b="1"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4" name="Google Shape;154;p40"/>
          <p:cNvSpPr txBox="1">
            <a:spLocks noGrp="1"/>
          </p:cNvSpPr>
          <p:nvPr>
            <p:ph type="body" idx="2"/>
          </p:nvPr>
        </p:nvSpPr>
        <p:spPr>
          <a:xfrm>
            <a:off x="935326" y="3825575"/>
            <a:ext cx="5278651"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55" name="Google Shape;155;p40"/>
          <p:cNvGrpSpPr/>
          <p:nvPr/>
        </p:nvGrpSpPr>
        <p:grpSpPr>
          <a:xfrm>
            <a:off x="9031059" y="445499"/>
            <a:ext cx="2735993" cy="679345"/>
            <a:chOff x="0" y="0"/>
            <a:chExt cx="2301694" cy="571500"/>
          </a:xfrm>
        </p:grpSpPr>
        <p:sp>
          <p:nvSpPr>
            <p:cNvPr id="156" name="Google Shape;156;p40"/>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pic>
          <p:nvPicPr>
            <p:cNvPr id="157" name="Google Shape;157;p40"/>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312965" y="96237"/>
              <a:ext cx="1675765" cy="384810"/>
            </a:xfrm>
            <a:prstGeom prst="rect">
              <a:avLst/>
            </a:prstGeom>
            <a:noFill/>
            <a:ln>
              <a:noFill/>
            </a:ln>
          </p:spPr>
        </p:pic>
      </p:grpSp>
      <p:sp>
        <p:nvSpPr>
          <p:cNvPr id="158" name="Google Shape;158;p40"/>
          <p:cNvSpPr/>
          <p:nvPr/>
        </p:nvSpPr>
        <p:spPr>
          <a:xfrm rot="-5400000">
            <a:off x="1770610" y="9117214"/>
            <a:ext cx="571614" cy="3180945"/>
          </a:xfrm>
          <a:custGeom>
            <a:avLst/>
            <a:gdLst/>
            <a:ahLst/>
            <a:cxnLst/>
            <a:rect l="l" t="t" r="r" b="b"/>
            <a:pathLst>
              <a:path w="715523" h="3981779" extrusionOk="0">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159" name="Google Shape;159;p40"/>
          <p:cNvSpPr txBox="1">
            <a:spLocks noGrp="1"/>
          </p:cNvSpPr>
          <p:nvPr>
            <p:ph type="body" idx="3"/>
          </p:nvPr>
        </p:nvSpPr>
        <p:spPr>
          <a:xfrm>
            <a:off x="712750" y="5921074"/>
            <a:ext cx="5278651"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200"/>
              <a:buFont typeface="Arial"/>
              <a:buNone/>
              <a:defRPr sz="3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0" name="Google Shape;160;p40"/>
          <p:cNvSpPr>
            <a:spLocks noGrp="1"/>
          </p:cNvSpPr>
          <p:nvPr>
            <p:ph type="pic" idx="4"/>
          </p:nvPr>
        </p:nvSpPr>
        <p:spPr>
          <a:xfrm>
            <a:off x="6404869" y="1379349"/>
            <a:ext cx="5153881" cy="5154359"/>
          </a:xfrm>
          <a:prstGeom prst="rect">
            <a:avLst/>
          </a:prstGeom>
          <a:solidFill>
            <a:srgbClr val="D8D8D8"/>
          </a:solidFill>
          <a:ln>
            <a:no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Cover Slide 03">
  <p:cSld name="Cover Slide 03">
    <p:spTree>
      <p:nvGrpSpPr>
        <p:cNvPr id="1" name="Shape 161"/>
        <p:cNvGrpSpPr/>
        <p:nvPr/>
      </p:nvGrpSpPr>
      <p:grpSpPr>
        <a:xfrm>
          <a:off x="0" y="0"/>
          <a:ext cx="0" cy="0"/>
          <a:chOff x="0" y="0"/>
          <a:chExt cx="0" cy="0"/>
        </a:xfrm>
      </p:grpSpPr>
      <p:sp>
        <p:nvSpPr>
          <p:cNvPr id="162" name="Google Shape;162;p41"/>
          <p:cNvSpPr/>
          <p:nvPr/>
        </p:nvSpPr>
        <p:spPr>
          <a:xfrm>
            <a:off x="408680" y="1218981"/>
            <a:ext cx="11393619" cy="3322022"/>
          </a:xfrm>
          <a:custGeom>
            <a:avLst/>
            <a:gdLst/>
            <a:ahLst/>
            <a:cxnLst/>
            <a:rect l="l" t="t" r="r" b="b"/>
            <a:pathLst>
              <a:path w="11393619" h="4716265" extrusionOk="0">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163" name="Google Shape;163;p41"/>
          <p:cNvSpPr txBox="1">
            <a:spLocks noGrp="1"/>
          </p:cNvSpPr>
          <p:nvPr>
            <p:ph type="body" idx="1"/>
          </p:nvPr>
        </p:nvSpPr>
        <p:spPr>
          <a:xfrm>
            <a:off x="6690366" y="2260013"/>
            <a:ext cx="5092953" cy="69735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4800"/>
              <a:buFont typeface="Arial"/>
              <a:buNone/>
              <a:defRPr sz="4800" b="1"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4" name="Google Shape;164;p41"/>
          <p:cNvSpPr txBox="1">
            <a:spLocks noGrp="1"/>
          </p:cNvSpPr>
          <p:nvPr>
            <p:ph type="body" idx="2"/>
          </p:nvPr>
        </p:nvSpPr>
        <p:spPr>
          <a:xfrm>
            <a:off x="6690367" y="1637287"/>
            <a:ext cx="5092953"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65" name="Google Shape;165;p41"/>
          <p:cNvGrpSpPr/>
          <p:nvPr/>
        </p:nvGrpSpPr>
        <p:grpSpPr>
          <a:xfrm>
            <a:off x="9236842" y="286604"/>
            <a:ext cx="2735993" cy="679345"/>
            <a:chOff x="0" y="0"/>
            <a:chExt cx="2301694" cy="571500"/>
          </a:xfrm>
        </p:grpSpPr>
        <p:sp>
          <p:nvSpPr>
            <p:cNvPr id="166" name="Google Shape;166;p41"/>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pic>
          <p:nvPicPr>
            <p:cNvPr id="167" name="Google Shape;167;p41"/>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312965" y="96237"/>
              <a:ext cx="1675765" cy="384810"/>
            </a:xfrm>
            <a:prstGeom prst="rect">
              <a:avLst/>
            </a:prstGeom>
            <a:noFill/>
            <a:ln>
              <a:noFill/>
            </a:ln>
          </p:spPr>
        </p:pic>
      </p:grpSp>
      <p:sp>
        <p:nvSpPr>
          <p:cNvPr id="168" name="Google Shape;168;p41"/>
          <p:cNvSpPr/>
          <p:nvPr/>
        </p:nvSpPr>
        <p:spPr>
          <a:xfrm rot="-5400000">
            <a:off x="1662122" y="7722366"/>
            <a:ext cx="571614" cy="3180945"/>
          </a:xfrm>
          <a:custGeom>
            <a:avLst/>
            <a:gdLst/>
            <a:ahLst/>
            <a:cxnLst/>
            <a:rect l="l" t="t" r="r" b="b"/>
            <a:pathLst>
              <a:path w="715523" h="3981779" extrusionOk="0">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169" name="Google Shape;169;p41"/>
          <p:cNvSpPr>
            <a:spLocks noGrp="1"/>
          </p:cNvSpPr>
          <p:nvPr>
            <p:ph type="pic" idx="3"/>
          </p:nvPr>
        </p:nvSpPr>
        <p:spPr>
          <a:xfrm>
            <a:off x="-1" y="354507"/>
            <a:ext cx="5501637" cy="4939649"/>
          </a:xfrm>
          <a:prstGeom prst="rect">
            <a:avLst/>
          </a:prstGeom>
          <a:solidFill>
            <a:srgbClr val="D8D8D8"/>
          </a:solidFill>
          <a:ln>
            <a:noFill/>
          </a:ln>
        </p:spPr>
      </p:sp>
      <p:pic>
        <p:nvPicPr>
          <p:cNvPr id="170" name="Google Shape;170;p41"/>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5064436" y="3332171"/>
            <a:ext cx="6908399" cy="3923970"/>
          </a:xfrm>
          <a:prstGeom prst="rect">
            <a:avLst/>
          </a:prstGeom>
          <a:noFill/>
          <a:ln>
            <a:noFill/>
          </a:ln>
        </p:spPr>
      </p:pic>
      <p:sp>
        <p:nvSpPr>
          <p:cNvPr id="171" name="Google Shape;171;p41"/>
          <p:cNvSpPr/>
          <p:nvPr/>
        </p:nvSpPr>
        <p:spPr>
          <a:xfrm>
            <a:off x="0" y="5775564"/>
            <a:ext cx="4372199" cy="727928"/>
          </a:xfrm>
          <a:custGeom>
            <a:avLst/>
            <a:gdLst/>
            <a:ahLst/>
            <a:cxnLst/>
            <a:rect l="l" t="t" r="r" b="b"/>
            <a:pathLst>
              <a:path w="4372199" h="727928" extrusionOk="0">
                <a:moveTo>
                  <a:pt x="0" y="0"/>
                </a:moveTo>
                <a:lnTo>
                  <a:pt x="3978412" y="0"/>
                </a:lnTo>
                <a:cubicBezTo>
                  <a:pt x="4195245" y="0"/>
                  <a:pt x="4372199" y="176996"/>
                  <a:pt x="4372199" y="393878"/>
                </a:cubicBezTo>
                <a:lnTo>
                  <a:pt x="4372199" y="727928"/>
                </a:lnTo>
                <a:lnTo>
                  <a:pt x="0" y="727928"/>
                </a:ln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172" name="Google Shape;172;p41"/>
          <p:cNvSpPr txBox="1">
            <a:spLocks noGrp="1"/>
          </p:cNvSpPr>
          <p:nvPr>
            <p:ph type="body" idx="4"/>
          </p:nvPr>
        </p:nvSpPr>
        <p:spPr>
          <a:xfrm>
            <a:off x="712750" y="5890500"/>
            <a:ext cx="3659449" cy="727927"/>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200"/>
              <a:buFont typeface="Arial"/>
              <a:buNone/>
              <a:defRPr sz="3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Quote Slide">
  <p:cSld name="Quote Slide">
    <p:spTree>
      <p:nvGrpSpPr>
        <p:cNvPr id="1" name="Shape 173"/>
        <p:cNvGrpSpPr/>
        <p:nvPr/>
      </p:nvGrpSpPr>
      <p:grpSpPr>
        <a:xfrm>
          <a:off x="0" y="0"/>
          <a:ext cx="0" cy="0"/>
          <a:chOff x="0" y="0"/>
          <a:chExt cx="0" cy="0"/>
        </a:xfrm>
      </p:grpSpPr>
      <p:sp>
        <p:nvSpPr>
          <p:cNvPr id="174" name="Google Shape;174;p42"/>
          <p:cNvSpPr/>
          <p:nvPr/>
        </p:nvSpPr>
        <p:spPr>
          <a:xfrm>
            <a:off x="632638" y="567428"/>
            <a:ext cx="5912541" cy="5541739"/>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175" name="Google Shape;175;p42"/>
          <p:cNvSpPr txBox="1">
            <a:spLocks noGrp="1"/>
          </p:cNvSpPr>
          <p:nvPr>
            <p:ph type="body" idx="1"/>
          </p:nvPr>
        </p:nvSpPr>
        <p:spPr>
          <a:xfrm>
            <a:off x="856356" y="1524912"/>
            <a:ext cx="5055171" cy="3808175"/>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90000"/>
              </a:lnSpc>
              <a:spcBef>
                <a:spcPts val="1000"/>
              </a:spcBef>
              <a:spcAft>
                <a:spcPts val="0"/>
              </a:spcAft>
              <a:buClr>
                <a:srgbClr val="000000"/>
              </a:buClr>
              <a:buSzPts val="3000"/>
              <a:buFont typeface="Arial"/>
              <a:buNone/>
              <a:defRPr sz="3000" b="0" i="1"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6" name="Google Shape;176;p42"/>
          <p:cNvSpPr>
            <a:spLocks noGrp="1"/>
          </p:cNvSpPr>
          <p:nvPr>
            <p:ph type="pic" idx="2"/>
          </p:nvPr>
        </p:nvSpPr>
        <p:spPr>
          <a:xfrm>
            <a:off x="6096000" y="1404749"/>
            <a:ext cx="5239644" cy="4704418"/>
          </a:xfrm>
          <a:prstGeom prst="rect">
            <a:avLst/>
          </a:prstGeom>
          <a:solidFill>
            <a:srgbClr val="D8D8D8"/>
          </a:solidFill>
          <a:ln>
            <a:no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Quote Slide 2">
  <p:cSld name="Quote Slide 2">
    <p:spTree>
      <p:nvGrpSpPr>
        <p:cNvPr id="1" name="Shape 177"/>
        <p:cNvGrpSpPr/>
        <p:nvPr/>
      </p:nvGrpSpPr>
      <p:grpSpPr>
        <a:xfrm>
          <a:off x="0" y="0"/>
          <a:ext cx="0" cy="0"/>
          <a:chOff x="0" y="0"/>
          <a:chExt cx="0" cy="0"/>
        </a:xfrm>
      </p:grpSpPr>
      <p:sp>
        <p:nvSpPr>
          <p:cNvPr id="178" name="Google Shape;178;p43"/>
          <p:cNvSpPr/>
          <p:nvPr/>
        </p:nvSpPr>
        <p:spPr>
          <a:xfrm>
            <a:off x="-1014" y="637821"/>
            <a:ext cx="5912541" cy="5541739"/>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179" name="Google Shape;179;p43"/>
          <p:cNvSpPr>
            <a:spLocks noGrp="1"/>
          </p:cNvSpPr>
          <p:nvPr>
            <p:ph type="pic" idx="2"/>
          </p:nvPr>
        </p:nvSpPr>
        <p:spPr>
          <a:xfrm>
            <a:off x="320540" y="335338"/>
            <a:ext cx="11578483" cy="6146707"/>
          </a:xfrm>
          <a:prstGeom prst="rect">
            <a:avLst/>
          </a:prstGeom>
          <a:solidFill>
            <a:srgbClr val="D8D8D8"/>
          </a:solidFill>
          <a:ln>
            <a:noFill/>
          </a:ln>
        </p:spPr>
      </p:sp>
      <p:sp>
        <p:nvSpPr>
          <p:cNvPr id="180" name="Google Shape;180;p43"/>
          <p:cNvSpPr txBox="1">
            <a:spLocks noGrp="1"/>
          </p:cNvSpPr>
          <p:nvPr>
            <p:ph type="body" idx="1"/>
          </p:nvPr>
        </p:nvSpPr>
        <p:spPr>
          <a:xfrm>
            <a:off x="427670" y="1504602"/>
            <a:ext cx="5055171" cy="3808175"/>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90000"/>
              </a:lnSpc>
              <a:spcBef>
                <a:spcPts val="1000"/>
              </a:spcBef>
              <a:spcAft>
                <a:spcPts val="0"/>
              </a:spcAft>
              <a:buClr>
                <a:srgbClr val="000000"/>
              </a:buClr>
              <a:buSzPts val="3000"/>
              <a:buFont typeface="Arial"/>
              <a:buNone/>
              <a:defRPr sz="3000" b="0" i="1"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ext Slide 2">
  <p:cSld name="Text Slide 2">
    <p:spTree>
      <p:nvGrpSpPr>
        <p:cNvPr id="1" name="Shape 181"/>
        <p:cNvGrpSpPr/>
        <p:nvPr/>
      </p:nvGrpSpPr>
      <p:grpSpPr>
        <a:xfrm>
          <a:off x="0" y="0"/>
          <a:ext cx="0" cy="0"/>
          <a:chOff x="0" y="0"/>
          <a:chExt cx="0" cy="0"/>
        </a:xfrm>
      </p:grpSpPr>
      <p:sp>
        <p:nvSpPr>
          <p:cNvPr id="182" name="Google Shape;182;p44"/>
          <p:cNvSpPr/>
          <p:nvPr/>
        </p:nvSpPr>
        <p:spPr>
          <a:xfrm>
            <a:off x="666427" y="1299620"/>
            <a:ext cx="11525573" cy="4716265"/>
          </a:xfrm>
          <a:custGeom>
            <a:avLst/>
            <a:gdLst/>
            <a:ahLst/>
            <a:cxnLst/>
            <a:rect l="l" t="t" r="r" b="b"/>
            <a:pathLst>
              <a:path w="11393619" h="4716265" extrusionOk="0">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183" name="Google Shape;183;p44"/>
          <p:cNvSpPr txBox="1">
            <a:spLocks noGrp="1"/>
          </p:cNvSpPr>
          <p:nvPr>
            <p:ph type="body" idx="1"/>
          </p:nvPr>
        </p:nvSpPr>
        <p:spPr>
          <a:xfrm>
            <a:off x="914400" y="2169763"/>
            <a:ext cx="10479218" cy="344062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4" name="Google Shape;184;p44"/>
          <p:cNvSpPr txBox="1">
            <a:spLocks noGrp="1"/>
          </p:cNvSpPr>
          <p:nvPr>
            <p:ph type="body" idx="2"/>
          </p:nvPr>
        </p:nvSpPr>
        <p:spPr>
          <a:xfrm>
            <a:off x="798381" y="443960"/>
            <a:ext cx="10595237"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8DC641"/>
              </a:buClr>
              <a:buSzPts val="3600"/>
              <a:buFont typeface="Arial"/>
              <a:buNone/>
              <a:defRPr sz="3600" b="0"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Laptop Slide">
  <p:cSld name="Laptop Slide">
    <p:spTree>
      <p:nvGrpSpPr>
        <p:cNvPr id="1" name="Shape 185"/>
        <p:cNvGrpSpPr/>
        <p:nvPr/>
      </p:nvGrpSpPr>
      <p:grpSpPr>
        <a:xfrm>
          <a:off x="0" y="0"/>
          <a:ext cx="0" cy="0"/>
          <a:chOff x="0" y="0"/>
          <a:chExt cx="0" cy="0"/>
        </a:xfrm>
      </p:grpSpPr>
      <p:sp>
        <p:nvSpPr>
          <p:cNvPr id="186" name="Google Shape;186;p45"/>
          <p:cNvSpPr/>
          <p:nvPr/>
        </p:nvSpPr>
        <p:spPr>
          <a:xfrm>
            <a:off x="511444" y="453836"/>
            <a:ext cx="6549756" cy="5655332"/>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187" name="Google Shape;187;p45"/>
          <p:cNvSpPr txBox="1">
            <a:spLocks noGrp="1"/>
          </p:cNvSpPr>
          <p:nvPr>
            <p:ph type="body" idx="1"/>
          </p:nvPr>
        </p:nvSpPr>
        <p:spPr>
          <a:xfrm>
            <a:off x="898357" y="2319301"/>
            <a:ext cx="4867011" cy="3291086"/>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8" name="Google Shape;188;p45"/>
          <p:cNvSpPr txBox="1">
            <a:spLocks noGrp="1"/>
          </p:cNvSpPr>
          <p:nvPr>
            <p:ph type="body" idx="2"/>
          </p:nvPr>
        </p:nvSpPr>
        <p:spPr>
          <a:xfrm>
            <a:off x="898358" y="890242"/>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189" name="Google Shape;189;p45"/>
          <p:cNvPicPr preferRelativeResize="0"/>
          <p:nvPr/>
        </p:nvPicPr>
        <p:blipFill rotWithShape="1">
          <a:blip r:embed="rId2" cstate="screen">
            <a:alphaModFix/>
            <a:extLst>
              <a:ext uri="{28A0092B-C50C-407E-A947-70E740481C1C}">
                <a14:useLocalDpi xmlns:a14="http://schemas.microsoft.com/office/drawing/2010/main"/>
              </a:ext>
            </a:extLst>
          </a:blip>
          <a:srcRect l="-25867"/>
          <a:stretch/>
        </p:blipFill>
        <p:spPr>
          <a:xfrm>
            <a:off x="3752900" y="1247613"/>
            <a:ext cx="8439100" cy="5375657"/>
          </a:xfrm>
          <a:prstGeom prst="rect">
            <a:avLst/>
          </a:prstGeom>
          <a:noFill/>
          <a:ln>
            <a:noFill/>
          </a:ln>
        </p:spPr>
      </p:pic>
      <p:sp>
        <p:nvSpPr>
          <p:cNvPr id="190" name="Google Shape;190;p45"/>
          <p:cNvSpPr>
            <a:spLocks noGrp="1"/>
          </p:cNvSpPr>
          <p:nvPr>
            <p:ph type="pic" idx="3"/>
          </p:nvPr>
        </p:nvSpPr>
        <p:spPr>
          <a:xfrm>
            <a:off x="7061200" y="1420553"/>
            <a:ext cx="5130800" cy="3913188"/>
          </a:xfrm>
          <a:prstGeom prst="rect">
            <a:avLst/>
          </a:prstGeom>
          <a:solidFill>
            <a:srgbClr val="D8D8D8"/>
          </a:solidFill>
          <a:ln>
            <a:noFill/>
          </a:ln>
        </p:spPr>
      </p:sp>
      <p:sp>
        <p:nvSpPr>
          <p:cNvPr id="191" name="Google Shape;191;p45"/>
          <p:cNvSpPr/>
          <p:nvPr/>
        </p:nvSpPr>
        <p:spPr>
          <a:xfrm>
            <a:off x="0" y="5782590"/>
            <a:ext cx="4963395" cy="875479"/>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userDrawn="1">
  <p:cSld name="1_Cover Slide 01">
    <p:spTree>
      <p:nvGrpSpPr>
        <p:cNvPr id="1" name=""/>
        <p:cNvGrpSpPr/>
        <p:nvPr/>
      </p:nvGrpSpPr>
      <p:grpSpPr>
        <a:xfrm>
          <a:off x="0" y="0"/>
          <a:ext cx="0" cy="0"/>
          <a:chOff x="0" y="0"/>
          <a:chExt cx="0" cy="0"/>
        </a:xfrm>
      </p:grpSpPr>
      <p:sp>
        <p:nvSpPr>
          <p:cNvPr id="129" name="Freeform 128">
            <a:extLst>
              <a:ext uri="{FF2B5EF4-FFF2-40B4-BE49-F238E27FC236}">
                <a16:creationId xmlns:a16="http://schemas.microsoft.com/office/drawing/2014/main" id="{6BF9E979-3EFE-8646-A6CF-9C0035BF3DF1}"/>
              </a:ext>
            </a:extLst>
          </p:cNvPr>
          <p:cNvSpPr/>
          <p:nvPr userDrawn="1"/>
        </p:nvSpPr>
        <p:spPr>
          <a:xfrm>
            <a:off x="3538402" y="3132111"/>
            <a:ext cx="8372413" cy="3208481"/>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6" name="Freeform 15">
            <a:extLst>
              <a:ext uri="{FF2B5EF4-FFF2-40B4-BE49-F238E27FC236}">
                <a16:creationId xmlns:a16="http://schemas.microsoft.com/office/drawing/2014/main" id="{B7F80010-6A0A-D208-4E9B-9F12092CE078}"/>
              </a:ext>
            </a:extLst>
          </p:cNvPr>
          <p:cNvSpPr/>
          <p:nvPr userDrawn="1"/>
        </p:nvSpPr>
        <p:spPr>
          <a:xfrm>
            <a:off x="5982684" y="5831346"/>
            <a:ext cx="6207100" cy="727928"/>
          </a:xfrm>
          <a:custGeom>
            <a:avLst/>
            <a:gdLst>
              <a:gd name="connsiteX0" fmla="*/ 393788 w 6207100"/>
              <a:gd name="connsiteY0" fmla="*/ 0 h 727928"/>
              <a:gd name="connsiteX1" fmla="*/ 6207100 w 6207100"/>
              <a:gd name="connsiteY1" fmla="*/ 0 h 727928"/>
              <a:gd name="connsiteX2" fmla="*/ 6207100 w 6207100"/>
              <a:gd name="connsiteY2" fmla="*/ 727928 h 727928"/>
              <a:gd name="connsiteX3" fmla="*/ 0 w 6207100"/>
              <a:gd name="connsiteY3" fmla="*/ 727928 h 727928"/>
              <a:gd name="connsiteX4" fmla="*/ 0 w 6207100"/>
              <a:gd name="connsiteY4" fmla="*/ 393878 h 727928"/>
              <a:gd name="connsiteX5" fmla="*/ 393788 w 6207100"/>
              <a:gd name="connsiteY5" fmla="*/ 0 h 727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07100" h="727928">
                <a:moveTo>
                  <a:pt x="393788" y="0"/>
                </a:moveTo>
                <a:lnTo>
                  <a:pt x="6207100" y="0"/>
                </a:lnTo>
                <a:lnTo>
                  <a:pt x="6207100" y="727928"/>
                </a:lnTo>
                <a:lnTo>
                  <a:pt x="0" y="727928"/>
                </a:lnTo>
                <a:lnTo>
                  <a:pt x="0" y="393878"/>
                </a:lnTo>
                <a:cubicBezTo>
                  <a:pt x="0" y="176996"/>
                  <a:pt x="176955" y="0"/>
                  <a:pt x="393788" y="0"/>
                </a:cubicBezTo>
                <a:close/>
              </a:path>
            </a:pathLst>
          </a:custGeom>
          <a:solidFill>
            <a:srgbClr val="8DC64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6245431" y="4341482"/>
            <a:ext cx="5278651" cy="697353"/>
          </a:xfrm>
          <a:prstGeom prst="rect">
            <a:avLst/>
          </a:prstGeom>
        </p:spPr>
        <p:txBody>
          <a:bodyPr>
            <a:noAutofit/>
          </a:bodyPr>
          <a:lstStyle>
            <a:lvl1pPr marL="0" indent="0" algn="l">
              <a:buNone/>
              <a:defRPr sz="4800" b="1" baseline="0">
                <a:solidFill>
                  <a:srgbClr val="000000"/>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6245431" y="3718756"/>
            <a:ext cx="5278651" cy="697353"/>
          </a:xfrm>
          <a:prstGeom prst="rect">
            <a:avLst/>
          </a:prstGeom>
        </p:spPr>
        <p:txBody>
          <a:bodyPr>
            <a:normAutofit/>
          </a:bodyPr>
          <a:lstStyle>
            <a:lvl1pPr marL="0" indent="0" algn="l">
              <a:buNone/>
              <a:defRPr sz="3600" b="0" i="0">
                <a:solidFill>
                  <a:srgbClr val="000000"/>
                </a:solidFill>
                <a:latin typeface="+mn-lt"/>
              </a:defRPr>
            </a:lvl1pPr>
          </a:lstStyle>
          <a:p>
            <a:pPr lvl="0"/>
            <a:r>
              <a:rPr lang="en-US" dirty="0"/>
              <a:t>Cover Design 1</a:t>
            </a:r>
          </a:p>
        </p:txBody>
      </p:sp>
      <p:grpSp>
        <p:nvGrpSpPr>
          <p:cNvPr id="17" name="Group 16">
            <a:extLst>
              <a:ext uri="{FF2B5EF4-FFF2-40B4-BE49-F238E27FC236}">
                <a16:creationId xmlns:a16="http://schemas.microsoft.com/office/drawing/2014/main" id="{1AEC8C81-1228-634A-A794-E7C603C00625}"/>
              </a:ext>
            </a:extLst>
          </p:cNvPr>
          <p:cNvGrpSpPr/>
          <p:nvPr userDrawn="1"/>
        </p:nvGrpSpPr>
        <p:grpSpPr>
          <a:xfrm>
            <a:off x="2920696" y="415101"/>
            <a:ext cx="2735993" cy="679345"/>
            <a:chOff x="0" y="0"/>
            <a:chExt cx="2301694" cy="571500"/>
          </a:xfrm>
        </p:grpSpPr>
        <p:sp>
          <p:nvSpPr>
            <p:cNvPr id="18" name="Rectangle 17">
              <a:extLst>
                <a:ext uri="{FF2B5EF4-FFF2-40B4-BE49-F238E27FC236}">
                  <a16:creationId xmlns:a16="http://schemas.microsoft.com/office/drawing/2014/main" id="{7869F886-5497-4144-A9AE-E6C2F639A7D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9" name="Picture 18">
              <a:extLst>
                <a:ext uri="{FF2B5EF4-FFF2-40B4-BE49-F238E27FC236}">
                  <a16:creationId xmlns:a16="http://schemas.microsoft.com/office/drawing/2014/main" id="{1F16DD5D-1738-B545-90A2-60DAA7083A3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1253" r="1253"/>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3" name="Freeform 2">
            <a:extLst>
              <a:ext uri="{FF2B5EF4-FFF2-40B4-BE49-F238E27FC236}">
                <a16:creationId xmlns:a16="http://schemas.microsoft.com/office/drawing/2014/main" id="{A30EDEDF-C502-F704-5275-5CCFF6072A43}"/>
              </a:ext>
            </a:extLst>
          </p:cNvPr>
          <p:cNvSpPr/>
          <p:nvPr userDrawn="1"/>
        </p:nvSpPr>
        <p:spPr>
          <a:xfrm rot="16200000">
            <a:off x="1662122" y="7722366"/>
            <a:ext cx="571614" cy="3180945"/>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8DC641"/>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 name="Text Placeholder 23">
            <a:extLst>
              <a:ext uri="{FF2B5EF4-FFF2-40B4-BE49-F238E27FC236}">
                <a16:creationId xmlns:a16="http://schemas.microsoft.com/office/drawing/2014/main" id="{E46C5BAB-FDAD-B190-5451-F9C6C306C99F}"/>
              </a:ext>
            </a:extLst>
          </p:cNvPr>
          <p:cNvSpPr>
            <a:spLocks noGrp="1"/>
          </p:cNvSpPr>
          <p:nvPr>
            <p:ph type="body" sz="quarter" idx="17" hasCustomPrompt="1"/>
          </p:nvPr>
        </p:nvSpPr>
        <p:spPr>
          <a:xfrm>
            <a:off x="6261654" y="5963613"/>
            <a:ext cx="4448014" cy="679345"/>
          </a:xfrm>
          <a:prstGeom prst="rect">
            <a:avLst/>
          </a:prstGeom>
        </p:spPr>
        <p:txBody>
          <a:bodyPr>
            <a:normAutofit/>
          </a:bodyPr>
          <a:lstStyle>
            <a:lvl1pPr marL="0" indent="0" algn="l">
              <a:buNone/>
              <a:defRPr sz="3200" b="0" i="0">
                <a:solidFill>
                  <a:srgbClr val="000000"/>
                </a:solidFill>
                <a:latin typeface="+mn-lt"/>
              </a:defRPr>
            </a:lvl1pPr>
          </a:lstStyle>
          <a:p>
            <a:pPr lvl="0"/>
            <a:r>
              <a:rPr lang="en-US" dirty="0" err="1"/>
              <a:t>www.website.eu</a:t>
            </a:r>
            <a:endParaRPr lang="en-US" dirty="0"/>
          </a:p>
        </p:txBody>
      </p:sp>
      <p:sp>
        <p:nvSpPr>
          <p:cNvPr id="13" name="Freeform 12">
            <a:extLst>
              <a:ext uri="{FF2B5EF4-FFF2-40B4-BE49-F238E27FC236}">
                <a16:creationId xmlns:a16="http://schemas.microsoft.com/office/drawing/2014/main" id="{12E77AE1-D268-FF03-7D68-0538CD48A740}"/>
              </a:ext>
            </a:extLst>
          </p:cNvPr>
          <p:cNvSpPr>
            <a:spLocks noGrp="1"/>
          </p:cNvSpPr>
          <p:nvPr>
            <p:ph type="pic" sz="quarter" idx="48"/>
          </p:nvPr>
        </p:nvSpPr>
        <p:spPr>
          <a:xfrm>
            <a:off x="0" y="824937"/>
            <a:ext cx="4680488" cy="6056907"/>
          </a:xfrm>
          <a:custGeom>
            <a:avLst/>
            <a:gdLst>
              <a:gd name="connsiteX0" fmla="*/ 1148645 w 4540983"/>
              <a:gd name="connsiteY0" fmla="*/ 0 h 5876377"/>
              <a:gd name="connsiteX1" fmla="*/ 4540983 w 4540983"/>
              <a:gd name="connsiteY1" fmla="*/ 3392339 h 5876377"/>
              <a:gd name="connsiteX2" fmla="*/ 3547390 w 4540983"/>
              <a:gd name="connsiteY2" fmla="*/ 5791085 h 5876377"/>
              <a:gd name="connsiteX3" fmla="*/ 3453545 w 4540983"/>
              <a:gd name="connsiteY3" fmla="*/ 5876377 h 5876377"/>
              <a:gd name="connsiteX4" fmla="*/ 2465998 w 4540983"/>
              <a:gd name="connsiteY4" fmla="*/ 5876377 h 5876377"/>
              <a:gd name="connsiteX5" fmla="*/ 0 w 4540983"/>
              <a:gd name="connsiteY5" fmla="*/ 5876377 h 5876377"/>
              <a:gd name="connsiteX6" fmla="*/ 0 w 4540983"/>
              <a:gd name="connsiteY6" fmla="*/ 203705 h 5876377"/>
              <a:gd name="connsiteX7" fmla="*/ 139867 w 4540983"/>
              <a:gd name="connsiteY7" fmla="*/ 152513 h 5876377"/>
              <a:gd name="connsiteX8" fmla="*/ 1148645 w 4540983"/>
              <a:gd name="connsiteY8" fmla="*/ 0 h 5876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40983" h="5876377">
                <a:moveTo>
                  <a:pt x="1148645" y="0"/>
                </a:moveTo>
                <a:cubicBezTo>
                  <a:pt x="3022181" y="0"/>
                  <a:pt x="4540983" y="1518802"/>
                  <a:pt x="4540983" y="3392339"/>
                </a:cubicBezTo>
                <a:cubicBezTo>
                  <a:pt x="4540983" y="4329108"/>
                  <a:pt x="4161283" y="5177192"/>
                  <a:pt x="3547390" y="5791085"/>
                </a:cubicBezTo>
                <a:lnTo>
                  <a:pt x="3453545" y="5876377"/>
                </a:lnTo>
                <a:lnTo>
                  <a:pt x="2465998" y="5876377"/>
                </a:lnTo>
                <a:lnTo>
                  <a:pt x="0" y="5876377"/>
                </a:lnTo>
                <a:lnTo>
                  <a:pt x="0" y="203705"/>
                </a:lnTo>
                <a:lnTo>
                  <a:pt x="139867" y="152513"/>
                </a:lnTo>
                <a:cubicBezTo>
                  <a:pt x="458539" y="53396"/>
                  <a:pt x="797357" y="0"/>
                  <a:pt x="1148645" y="0"/>
                </a:cubicBezTo>
                <a:close/>
              </a:path>
            </a:pathLst>
          </a:custGeom>
          <a:solidFill>
            <a:schemeClr val="bg1">
              <a:lumMod val="85000"/>
            </a:schemeClr>
          </a:solidFill>
        </p:spPr>
        <p:txBody>
          <a:bodyPr wrap="square" anchor="ctr">
            <a:noAutofit/>
          </a:bodyPr>
          <a:lstStyle>
            <a:lvl1pPr algn="ctr">
              <a:defRPr sz="1800">
                <a:solidFill>
                  <a:srgbClr val="595A59"/>
                </a:solidFill>
                <a:latin typeface="Calibri" panose="020F0502020204030204" pitchFamily="34" charset="0"/>
                <a:cs typeface="Calibri" panose="020F0502020204030204" pitchFamily="34" charset="0"/>
              </a:defRPr>
            </a:lvl1pPr>
          </a:lstStyle>
          <a:p>
            <a:endParaRPr lang="en-RU"/>
          </a:p>
        </p:txBody>
      </p:sp>
      <p:pic>
        <p:nvPicPr>
          <p:cNvPr id="14" name="Graphic 13">
            <a:extLst>
              <a:ext uri="{FF2B5EF4-FFF2-40B4-BE49-F238E27FC236}">
                <a16:creationId xmlns:a16="http://schemas.microsoft.com/office/drawing/2014/main" id="{A928727E-AD91-37B4-5AF0-D11501C6E98D}"/>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5535291" y="-104295"/>
            <a:ext cx="6431807" cy="3653266"/>
          </a:xfrm>
          <a:prstGeom prst="rect">
            <a:avLst/>
          </a:prstGeom>
        </p:spPr>
      </p:pic>
    </p:spTree>
    <p:extLst>
      <p:ext uri="{BB962C8B-B14F-4D97-AF65-F5344CB8AC3E}">
        <p14:creationId xmlns:p14="http://schemas.microsoft.com/office/powerpoint/2010/main" val="35869992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Phone Slide">
    <p:spTree>
      <p:nvGrpSpPr>
        <p:cNvPr id="1" name=""/>
        <p:cNvGrpSpPr/>
        <p:nvPr/>
      </p:nvGrpSpPr>
      <p:grpSpPr>
        <a:xfrm>
          <a:off x="0" y="0"/>
          <a:ext cx="0" cy="0"/>
          <a:chOff x="0" y="0"/>
          <a:chExt cx="0" cy="0"/>
        </a:xfrm>
      </p:grpSpPr>
      <p:sp>
        <p:nvSpPr>
          <p:cNvPr id="24" name="Freeform 23">
            <a:extLst>
              <a:ext uri="{FF2B5EF4-FFF2-40B4-BE49-F238E27FC236}">
                <a16:creationId xmlns:a16="http://schemas.microsoft.com/office/drawing/2014/main" id="{26C40169-A279-C344-8500-68BD50467F1C}"/>
              </a:ext>
            </a:extLst>
          </p:cNvPr>
          <p:cNvSpPr/>
          <p:nvPr userDrawn="1"/>
        </p:nvSpPr>
        <p:spPr>
          <a:xfrm>
            <a:off x="511443" y="453836"/>
            <a:ext cx="9895090" cy="5655338"/>
          </a:xfrm>
          <a:custGeom>
            <a:avLst/>
            <a:gdLst>
              <a:gd name="connsiteX0" fmla="*/ 0 w 9895090"/>
              <a:gd name="connsiteY0" fmla="*/ 0 h 5655338"/>
              <a:gd name="connsiteX1" fmla="*/ 3861355 w 9895090"/>
              <a:gd name="connsiteY1" fmla="*/ 0 h 5655338"/>
              <a:gd name="connsiteX2" fmla="*/ 4984550 w 9895090"/>
              <a:gd name="connsiteY2" fmla="*/ 0 h 5655338"/>
              <a:gd name="connsiteX3" fmla="*/ 8845904 w 9895090"/>
              <a:gd name="connsiteY3" fmla="*/ 0 h 5655338"/>
              <a:gd name="connsiteX4" fmla="*/ 9895090 w 9895090"/>
              <a:gd name="connsiteY4" fmla="*/ 1094953 h 5655338"/>
              <a:gd name="connsiteX5" fmla="*/ 9895090 w 9895090"/>
              <a:gd name="connsiteY5" fmla="*/ 5655338 h 5655338"/>
              <a:gd name="connsiteX6" fmla="*/ 6033735 w 9895090"/>
              <a:gd name="connsiteY6" fmla="*/ 5655338 h 5655338"/>
              <a:gd name="connsiteX7" fmla="*/ 5402003 w 9895090"/>
              <a:gd name="connsiteY7" fmla="*/ 5655338 h 5655338"/>
              <a:gd name="connsiteX8" fmla="*/ 1540648 w 9895090"/>
              <a:gd name="connsiteY8" fmla="*/ 5655338 h 5655338"/>
              <a:gd name="connsiteX9" fmla="*/ 0 w 9895090"/>
              <a:gd name="connsiteY9" fmla="*/ 4047485 h 5655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895090" h="5655338">
                <a:moveTo>
                  <a:pt x="0" y="0"/>
                </a:moveTo>
                <a:lnTo>
                  <a:pt x="3861355" y="0"/>
                </a:lnTo>
                <a:lnTo>
                  <a:pt x="4984550" y="0"/>
                </a:lnTo>
                <a:lnTo>
                  <a:pt x="8845904" y="0"/>
                </a:lnTo>
                <a:cubicBezTo>
                  <a:pt x="9425720" y="0"/>
                  <a:pt x="9895090" y="489848"/>
                  <a:pt x="9895090" y="1094953"/>
                </a:cubicBezTo>
                <a:lnTo>
                  <a:pt x="9895090" y="5655338"/>
                </a:lnTo>
                <a:lnTo>
                  <a:pt x="6033735" y="5655338"/>
                </a:lnTo>
                <a:lnTo>
                  <a:pt x="5402003" y="5655338"/>
                </a:lnTo>
                <a:lnTo>
                  <a:pt x="1540648" y="5655338"/>
                </a:lnTo>
                <a:cubicBezTo>
                  <a:pt x="690255" y="5655338"/>
                  <a:pt x="0" y="4934974"/>
                  <a:pt x="0" y="4047485"/>
                </a:cubicBezTo>
                <a:close/>
              </a:path>
            </a:pathLst>
          </a:custGeom>
          <a:solidFill>
            <a:srgbClr val="9FDADF"/>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pic>
        <p:nvPicPr>
          <p:cNvPr id="16" name="Picture 15" descr="iPhone6_mockup_front_white.png">
            <a:extLst>
              <a:ext uri="{FF2B5EF4-FFF2-40B4-BE49-F238E27FC236}">
                <a16:creationId xmlns:a16="http://schemas.microsoft.com/office/drawing/2014/main" id="{87258D54-E8B8-3B41-A9D8-B88A46AEF4F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097746" y="226918"/>
            <a:ext cx="4094254" cy="6404164"/>
          </a:xfrm>
          <a:prstGeom prst="rect">
            <a:avLst/>
          </a:prstGeom>
        </p:spPr>
      </p:pic>
      <p:sp>
        <p:nvSpPr>
          <p:cNvPr id="23" name="Picture Placeholder 17">
            <a:extLst>
              <a:ext uri="{FF2B5EF4-FFF2-40B4-BE49-F238E27FC236}">
                <a16:creationId xmlns:a16="http://schemas.microsoft.com/office/drawing/2014/main" id="{6E7E1AD6-B0FF-1F42-A53A-67F89CF1D0D9}"/>
              </a:ext>
            </a:extLst>
          </p:cNvPr>
          <p:cNvSpPr>
            <a:spLocks noGrp="1"/>
          </p:cNvSpPr>
          <p:nvPr userDrawn="1">
            <p:ph type="pic" sz="quarter" idx="10"/>
          </p:nvPr>
        </p:nvSpPr>
        <p:spPr>
          <a:xfrm>
            <a:off x="8912202" y="1246695"/>
            <a:ext cx="2444127" cy="43369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9" name="Text Placeholder 17">
            <a:extLst>
              <a:ext uri="{FF2B5EF4-FFF2-40B4-BE49-F238E27FC236}">
                <a16:creationId xmlns:a16="http://schemas.microsoft.com/office/drawing/2014/main" id="{4AD454E8-192D-EA41-8012-763277E2675F}"/>
              </a:ext>
            </a:extLst>
          </p:cNvPr>
          <p:cNvSpPr>
            <a:spLocks noGrp="1"/>
          </p:cNvSpPr>
          <p:nvPr userDrawn="1">
            <p:ph type="body" sz="quarter" idx="18" hasCustomPrompt="1"/>
          </p:nvPr>
        </p:nvSpPr>
        <p:spPr>
          <a:xfrm>
            <a:off x="835671" y="2319301"/>
            <a:ext cx="4867011" cy="3291086"/>
          </a:xfrm>
          <a:prstGeom prst="rect">
            <a:avLst/>
          </a:prstGeom>
        </p:spPr>
        <p:txBody>
          <a:bodyPr/>
          <a:lstStyle>
            <a:lvl1pPr marL="0" indent="0" algn="l">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0" name="Text Placeholder 23">
            <a:extLst>
              <a:ext uri="{FF2B5EF4-FFF2-40B4-BE49-F238E27FC236}">
                <a16:creationId xmlns:a16="http://schemas.microsoft.com/office/drawing/2014/main" id="{CDDCD1E1-77DA-2B41-A2CC-1127DEFACCCB}"/>
              </a:ext>
            </a:extLst>
          </p:cNvPr>
          <p:cNvSpPr>
            <a:spLocks noGrp="1"/>
          </p:cNvSpPr>
          <p:nvPr userDrawn="1">
            <p:ph type="body" sz="quarter" idx="16" hasCustomPrompt="1"/>
          </p:nvPr>
        </p:nvSpPr>
        <p:spPr>
          <a:xfrm>
            <a:off x="835671" y="1104338"/>
            <a:ext cx="4990998" cy="992652"/>
          </a:xfrm>
          <a:prstGeom prst="rect">
            <a:avLst/>
          </a:prstGeom>
        </p:spPr>
        <p:txBody>
          <a:bodyPr>
            <a:noAutofit/>
          </a:bodyPr>
          <a:lstStyle>
            <a:lvl1pPr marL="0" indent="0" algn="l">
              <a:buNone/>
              <a:defRPr sz="3600" b="0" i="0">
                <a:solidFill>
                  <a:srgbClr val="000000"/>
                </a:solidFill>
                <a:latin typeface="+mn-lt"/>
              </a:defRPr>
            </a:lvl1pPr>
          </a:lstStyle>
          <a:p>
            <a:pPr lvl="0"/>
            <a:r>
              <a:rPr lang="en-US" dirty="0"/>
              <a:t>Heading</a:t>
            </a:r>
          </a:p>
        </p:txBody>
      </p:sp>
      <p:sp>
        <p:nvSpPr>
          <p:cNvPr id="25" name="Freeform 24">
            <a:extLst>
              <a:ext uri="{FF2B5EF4-FFF2-40B4-BE49-F238E27FC236}">
                <a16:creationId xmlns:a16="http://schemas.microsoft.com/office/drawing/2014/main" id="{31126932-DD16-5F4F-84FB-88F292299AE2}"/>
              </a:ext>
            </a:extLst>
          </p:cNvPr>
          <p:cNvSpPr/>
          <p:nvPr userDrawn="1"/>
        </p:nvSpPr>
        <p:spPr>
          <a:xfrm>
            <a:off x="0" y="57825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8DC64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Tree>
    <p:extLst>
      <p:ext uri="{BB962C8B-B14F-4D97-AF65-F5344CB8AC3E}">
        <p14:creationId xmlns:p14="http://schemas.microsoft.com/office/powerpoint/2010/main" val="16640743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Divider ">
  <p:cSld name="Divider ">
    <p:spTree>
      <p:nvGrpSpPr>
        <p:cNvPr id="1" name="Shape 44"/>
        <p:cNvGrpSpPr/>
        <p:nvPr/>
      </p:nvGrpSpPr>
      <p:grpSpPr>
        <a:xfrm>
          <a:off x="0" y="0"/>
          <a:ext cx="0" cy="0"/>
          <a:chOff x="0" y="0"/>
          <a:chExt cx="0" cy="0"/>
        </a:xfrm>
      </p:grpSpPr>
      <p:sp>
        <p:nvSpPr>
          <p:cNvPr id="45" name="Google Shape;45;p31"/>
          <p:cNvSpPr/>
          <p:nvPr/>
        </p:nvSpPr>
        <p:spPr>
          <a:xfrm rot="5400000" flipH="1">
            <a:off x="3544169" y="-2888292"/>
            <a:ext cx="5131224" cy="11578483"/>
          </a:xfrm>
          <a:custGeom>
            <a:avLst/>
            <a:gdLst/>
            <a:ahLst/>
            <a:cxnLst/>
            <a:rect l="l" t="t" r="r" b="b"/>
            <a:pathLst>
              <a:path w="6146707" h="11578483" extrusionOk="0">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6" name="Google Shape;46;p31"/>
          <p:cNvSpPr txBox="1">
            <a:spLocks noGrp="1"/>
          </p:cNvSpPr>
          <p:nvPr>
            <p:ph type="body" idx="1"/>
          </p:nvPr>
        </p:nvSpPr>
        <p:spPr>
          <a:xfrm>
            <a:off x="6186233" y="2341241"/>
            <a:ext cx="6010480" cy="3066422"/>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4800"/>
              <a:buFont typeface="Arial"/>
              <a:buNone/>
              <a:defRPr sz="48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7" name="Google Shape;47;p31"/>
          <p:cNvSpPr txBox="1">
            <a:spLocks noGrp="1"/>
          </p:cNvSpPr>
          <p:nvPr>
            <p:ph type="body" idx="2"/>
          </p:nvPr>
        </p:nvSpPr>
        <p:spPr>
          <a:xfrm>
            <a:off x="4502882" y="892243"/>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9000"/>
              <a:buFont typeface="Arial"/>
              <a:buNone/>
              <a:defRPr sz="90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48" name="Google Shape;48;p31"/>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8124669" y="6484108"/>
            <a:ext cx="3540279" cy="252000"/>
          </a:xfrm>
          <a:prstGeom prst="rect">
            <a:avLst/>
          </a:prstGeom>
          <a:noFill/>
          <a:ln>
            <a:noFill/>
          </a:ln>
        </p:spPr>
      </p:pic>
      <p:sp>
        <p:nvSpPr>
          <p:cNvPr id="49" name="Google Shape;49;p31"/>
          <p:cNvSpPr/>
          <p:nvPr/>
        </p:nvSpPr>
        <p:spPr>
          <a:xfrm>
            <a:off x="0" y="6553248"/>
            <a:ext cx="8229600" cy="45719"/>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50" name="Google Shape;50;p31"/>
          <p:cNvGrpSpPr/>
          <p:nvPr/>
        </p:nvGrpSpPr>
        <p:grpSpPr>
          <a:xfrm>
            <a:off x="482255" y="3109382"/>
            <a:ext cx="6917577" cy="2914086"/>
            <a:chOff x="1202708" y="6807724"/>
            <a:chExt cx="6270636" cy="2641557"/>
          </a:xfrm>
        </p:grpSpPr>
        <p:grpSp>
          <p:nvGrpSpPr>
            <p:cNvPr id="51" name="Google Shape;51;p31"/>
            <p:cNvGrpSpPr/>
            <p:nvPr/>
          </p:nvGrpSpPr>
          <p:grpSpPr>
            <a:xfrm>
              <a:off x="2348838" y="6807724"/>
              <a:ext cx="1249545" cy="2223620"/>
              <a:chOff x="2348838" y="6807724"/>
              <a:chExt cx="1249545" cy="2223620"/>
            </a:xfrm>
          </p:grpSpPr>
          <p:sp>
            <p:nvSpPr>
              <p:cNvPr id="52" name="Google Shape;52;p31"/>
              <p:cNvSpPr/>
              <p:nvPr/>
            </p:nvSpPr>
            <p:spPr>
              <a:xfrm>
                <a:off x="2519028" y="7841415"/>
                <a:ext cx="536931" cy="498493"/>
              </a:xfrm>
              <a:custGeom>
                <a:avLst/>
                <a:gdLst/>
                <a:ahLst/>
                <a:cxnLst/>
                <a:rect l="l" t="t" r="r" b="b"/>
                <a:pathLst>
                  <a:path w="536931" h="498493" extrusionOk="0">
                    <a:moveTo>
                      <a:pt x="453593" y="0"/>
                    </a:moveTo>
                    <a:cubicBezTo>
                      <a:pt x="426525" y="0"/>
                      <a:pt x="399458" y="7519"/>
                      <a:pt x="373894" y="13534"/>
                    </a:cubicBezTo>
                    <a:cubicBezTo>
                      <a:pt x="330285" y="24060"/>
                      <a:pt x="286677" y="34586"/>
                      <a:pt x="244572" y="45112"/>
                    </a:cubicBezTo>
                    <a:cubicBezTo>
                      <a:pt x="181414" y="60150"/>
                      <a:pt x="106227" y="69172"/>
                      <a:pt x="56603" y="114285"/>
                    </a:cubicBezTo>
                    <a:cubicBezTo>
                      <a:pt x="17505" y="150375"/>
                      <a:pt x="-5051" y="206014"/>
                      <a:pt x="964" y="260149"/>
                    </a:cubicBezTo>
                    <a:cubicBezTo>
                      <a:pt x="6979" y="320299"/>
                      <a:pt x="46077" y="374434"/>
                      <a:pt x="101715" y="399997"/>
                    </a:cubicBezTo>
                    <a:cubicBezTo>
                      <a:pt x="134798" y="415035"/>
                      <a:pt x="170888" y="419546"/>
                      <a:pt x="205474" y="430072"/>
                    </a:cubicBezTo>
                    <a:cubicBezTo>
                      <a:pt x="249083" y="442102"/>
                      <a:pt x="286677" y="464659"/>
                      <a:pt x="318255" y="496238"/>
                    </a:cubicBezTo>
                    <a:cubicBezTo>
                      <a:pt x="321263" y="499245"/>
                      <a:pt x="325774" y="499245"/>
                      <a:pt x="328782" y="496238"/>
                    </a:cubicBezTo>
                    <a:cubicBezTo>
                      <a:pt x="330285" y="496238"/>
                      <a:pt x="330285" y="494734"/>
                      <a:pt x="331789" y="494734"/>
                    </a:cubicBezTo>
                    <a:cubicBezTo>
                      <a:pt x="370887" y="461651"/>
                      <a:pt x="342315" y="404509"/>
                      <a:pt x="315248" y="372930"/>
                    </a:cubicBezTo>
                    <a:cubicBezTo>
                      <a:pt x="295699" y="351877"/>
                      <a:pt x="273143" y="338344"/>
                      <a:pt x="247579" y="326314"/>
                    </a:cubicBezTo>
                    <a:cubicBezTo>
                      <a:pt x="231038" y="318795"/>
                      <a:pt x="206978" y="309772"/>
                      <a:pt x="205474" y="287216"/>
                    </a:cubicBezTo>
                    <a:cubicBezTo>
                      <a:pt x="205474" y="261652"/>
                      <a:pt x="232542" y="245111"/>
                      <a:pt x="255098" y="243608"/>
                    </a:cubicBezTo>
                    <a:cubicBezTo>
                      <a:pt x="292692" y="240600"/>
                      <a:pt x="325774" y="264660"/>
                      <a:pt x="363368" y="270675"/>
                    </a:cubicBezTo>
                    <a:cubicBezTo>
                      <a:pt x="393443" y="276690"/>
                      <a:pt x="414495" y="261652"/>
                      <a:pt x="434044" y="240600"/>
                    </a:cubicBezTo>
                    <a:cubicBezTo>
                      <a:pt x="476149" y="199999"/>
                      <a:pt x="527277" y="145864"/>
                      <a:pt x="536299" y="85714"/>
                    </a:cubicBezTo>
                    <a:cubicBezTo>
                      <a:pt x="542314" y="33083"/>
                      <a:pt x="504720" y="0"/>
                      <a:pt x="453593" y="0"/>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3" name="Google Shape;53;p31"/>
              <p:cNvSpPr/>
              <p:nvPr/>
            </p:nvSpPr>
            <p:spPr>
              <a:xfrm>
                <a:off x="2908218" y="8231767"/>
                <a:ext cx="491926" cy="675803"/>
              </a:xfrm>
              <a:custGeom>
                <a:avLst/>
                <a:gdLst/>
                <a:ahLst/>
                <a:cxnLst/>
                <a:rect l="l" t="t" r="r" b="b"/>
                <a:pathLst>
                  <a:path w="491926" h="675803" extrusionOk="0">
                    <a:moveTo>
                      <a:pt x="488461" y="271298"/>
                    </a:moveTo>
                    <a:cubicBezTo>
                      <a:pt x="480942" y="254757"/>
                      <a:pt x="462897" y="248742"/>
                      <a:pt x="446356" y="242726"/>
                    </a:cubicBezTo>
                    <a:cubicBezTo>
                      <a:pt x="416281" y="230696"/>
                      <a:pt x="402747" y="214155"/>
                      <a:pt x="390717" y="185584"/>
                    </a:cubicBezTo>
                    <a:cubicBezTo>
                      <a:pt x="371168" y="141975"/>
                      <a:pt x="359138" y="101374"/>
                      <a:pt x="306507" y="96863"/>
                    </a:cubicBezTo>
                    <a:cubicBezTo>
                      <a:pt x="265906" y="93855"/>
                      <a:pt x="235831" y="59269"/>
                      <a:pt x="201244" y="41224"/>
                    </a:cubicBezTo>
                    <a:cubicBezTo>
                      <a:pt x="166658" y="23179"/>
                      <a:pt x="129064" y="12653"/>
                      <a:pt x="91471" y="623"/>
                    </a:cubicBezTo>
                    <a:cubicBezTo>
                      <a:pt x="88463" y="-881"/>
                      <a:pt x="85456" y="623"/>
                      <a:pt x="83952" y="2127"/>
                    </a:cubicBezTo>
                    <a:cubicBezTo>
                      <a:pt x="61396" y="24683"/>
                      <a:pt x="43351" y="48743"/>
                      <a:pt x="26809" y="75810"/>
                    </a:cubicBezTo>
                    <a:cubicBezTo>
                      <a:pt x="25306" y="75810"/>
                      <a:pt x="23802" y="77314"/>
                      <a:pt x="22298" y="80321"/>
                    </a:cubicBezTo>
                    <a:cubicBezTo>
                      <a:pt x="10268" y="107389"/>
                      <a:pt x="7261" y="135960"/>
                      <a:pt x="4253" y="164532"/>
                    </a:cubicBezTo>
                    <a:cubicBezTo>
                      <a:pt x="1246" y="199118"/>
                      <a:pt x="-1762" y="233704"/>
                      <a:pt x="1246" y="269794"/>
                    </a:cubicBezTo>
                    <a:cubicBezTo>
                      <a:pt x="4253" y="296862"/>
                      <a:pt x="8764" y="323929"/>
                      <a:pt x="20795" y="347989"/>
                    </a:cubicBezTo>
                    <a:cubicBezTo>
                      <a:pt x="35832" y="379568"/>
                      <a:pt x="59892" y="400620"/>
                      <a:pt x="80945" y="426184"/>
                    </a:cubicBezTo>
                    <a:cubicBezTo>
                      <a:pt x="132072" y="490845"/>
                      <a:pt x="95982" y="563025"/>
                      <a:pt x="108012" y="635205"/>
                    </a:cubicBezTo>
                    <a:cubicBezTo>
                      <a:pt x="111019" y="650243"/>
                      <a:pt x="117034" y="668288"/>
                      <a:pt x="133576" y="674303"/>
                    </a:cubicBezTo>
                    <a:cubicBezTo>
                      <a:pt x="157636" y="681821"/>
                      <a:pt x="189214" y="659265"/>
                      <a:pt x="207259" y="647235"/>
                    </a:cubicBezTo>
                    <a:cubicBezTo>
                      <a:pt x="225305" y="635205"/>
                      <a:pt x="243350" y="620168"/>
                      <a:pt x="253876" y="599115"/>
                    </a:cubicBezTo>
                    <a:cubicBezTo>
                      <a:pt x="258387" y="590093"/>
                      <a:pt x="261394" y="581070"/>
                      <a:pt x="261394" y="570544"/>
                    </a:cubicBezTo>
                    <a:cubicBezTo>
                      <a:pt x="261394" y="550995"/>
                      <a:pt x="243350" y="525431"/>
                      <a:pt x="258387" y="507387"/>
                    </a:cubicBezTo>
                    <a:cubicBezTo>
                      <a:pt x="279439" y="483326"/>
                      <a:pt x="329063" y="495356"/>
                      <a:pt x="357634" y="483326"/>
                    </a:cubicBezTo>
                    <a:cubicBezTo>
                      <a:pt x="384702" y="472800"/>
                      <a:pt x="408762" y="453251"/>
                      <a:pt x="426807" y="430695"/>
                    </a:cubicBezTo>
                    <a:cubicBezTo>
                      <a:pt x="444852" y="408139"/>
                      <a:pt x="458386" y="381071"/>
                      <a:pt x="470416" y="354004"/>
                    </a:cubicBezTo>
                    <a:cubicBezTo>
                      <a:pt x="477934" y="329944"/>
                      <a:pt x="500491" y="295358"/>
                      <a:pt x="488461" y="271298"/>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4" name="Google Shape;54;p31"/>
              <p:cNvSpPr/>
              <p:nvPr/>
            </p:nvSpPr>
            <p:spPr>
              <a:xfrm>
                <a:off x="2348838" y="7983188"/>
                <a:ext cx="604234" cy="1048156"/>
              </a:xfrm>
              <a:custGeom>
                <a:avLst/>
                <a:gdLst/>
                <a:ahLst/>
                <a:cxnLst/>
                <a:rect l="l" t="t" r="r" b="b"/>
                <a:pathLst>
                  <a:path w="604234" h="1048156" extrusionOk="0">
                    <a:moveTo>
                      <a:pt x="604235" y="761980"/>
                    </a:moveTo>
                    <a:cubicBezTo>
                      <a:pt x="602731" y="686793"/>
                      <a:pt x="547092" y="647695"/>
                      <a:pt x="507995" y="590553"/>
                    </a:cubicBezTo>
                    <a:cubicBezTo>
                      <a:pt x="482431" y="552959"/>
                      <a:pt x="483935" y="515365"/>
                      <a:pt x="482431" y="471756"/>
                    </a:cubicBezTo>
                    <a:cubicBezTo>
                      <a:pt x="482431" y="438674"/>
                      <a:pt x="474912" y="405592"/>
                      <a:pt x="449349" y="384539"/>
                    </a:cubicBezTo>
                    <a:cubicBezTo>
                      <a:pt x="384687" y="331908"/>
                      <a:pt x="292958" y="372509"/>
                      <a:pt x="225290" y="330404"/>
                    </a:cubicBezTo>
                    <a:cubicBezTo>
                      <a:pt x="126042" y="267247"/>
                      <a:pt x="141080" y="133413"/>
                      <a:pt x="154613" y="34165"/>
                    </a:cubicBezTo>
                    <a:cubicBezTo>
                      <a:pt x="154613" y="31158"/>
                      <a:pt x="153110" y="28150"/>
                      <a:pt x="151606" y="26647"/>
                    </a:cubicBezTo>
                    <a:cubicBezTo>
                      <a:pt x="154613" y="22135"/>
                      <a:pt x="159125" y="17624"/>
                      <a:pt x="162132" y="13113"/>
                    </a:cubicBezTo>
                    <a:cubicBezTo>
                      <a:pt x="168147" y="5594"/>
                      <a:pt x="157621" y="-4932"/>
                      <a:pt x="151606" y="2587"/>
                    </a:cubicBezTo>
                    <a:cubicBezTo>
                      <a:pt x="28299" y="154465"/>
                      <a:pt x="-25836" y="358975"/>
                      <a:pt x="11757" y="551455"/>
                    </a:cubicBezTo>
                    <a:cubicBezTo>
                      <a:pt x="47847" y="733409"/>
                      <a:pt x="163636" y="895814"/>
                      <a:pt x="321530" y="990550"/>
                    </a:cubicBezTo>
                    <a:cubicBezTo>
                      <a:pt x="399725" y="1037166"/>
                      <a:pt x="526040" y="1089798"/>
                      <a:pt x="592205" y="996565"/>
                    </a:cubicBezTo>
                    <a:cubicBezTo>
                      <a:pt x="593708" y="993558"/>
                      <a:pt x="593708" y="990550"/>
                      <a:pt x="592205" y="989047"/>
                    </a:cubicBezTo>
                    <a:cubicBezTo>
                      <a:pt x="557618" y="916866"/>
                      <a:pt x="604235" y="837168"/>
                      <a:pt x="604235" y="761980"/>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5" name="Google Shape;55;p31"/>
              <p:cNvSpPr/>
              <p:nvPr/>
            </p:nvSpPr>
            <p:spPr>
              <a:xfrm>
                <a:off x="2901049" y="7819127"/>
                <a:ext cx="697334" cy="1163667"/>
              </a:xfrm>
              <a:custGeom>
                <a:avLst/>
                <a:gdLst/>
                <a:ahLst/>
                <a:cxnLst/>
                <a:rect l="l" t="t" r="r" b="b"/>
                <a:pathLst>
                  <a:path w="697334" h="1163667" extrusionOk="0">
                    <a:moveTo>
                      <a:pt x="627960" y="274918"/>
                    </a:moveTo>
                    <a:cubicBezTo>
                      <a:pt x="572321" y="169655"/>
                      <a:pt x="485104" y="79430"/>
                      <a:pt x="376834" y="31310"/>
                    </a:cubicBezTo>
                    <a:cubicBezTo>
                      <a:pt x="331721" y="11762"/>
                      <a:pt x="274579" y="-12298"/>
                      <a:pt x="226459" y="7250"/>
                    </a:cubicBezTo>
                    <a:cubicBezTo>
                      <a:pt x="211421" y="13265"/>
                      <a:pt x="196384" y="25295"/>
                      <a:pt x="193376" y="43340"/>
                    </a:cubicBezTo>
                    <a:lnTo>
                      <a:pt x="193376" y="43340"/>
                    </a:lnTo>
                    <a:cubicBezTo>
                      <a:pt x="190369" y="44844"/>
                      <a:pt x="188865" y="49355"/>
                      <a:pt x="191872" y="53866"/>
                    </a:cubicBezTo>
                    <a:cubicBezTo>
                      <a:pt x="226459" y="117024"/>
                      <a:pt x="187361" y="189204"/>
                      <a:pt x="142249" y="234316"/>
                    </a:cubicBezTo>
                    <a:cubicBezTo>
                      <a:pt x="100144" y="276421"/>
                      <a:pt x="46009" y="308000"/>
                      <a:pt x="11422" y="357624"/>
                    </a:cubicBezTo>
                    <a:cubicBezTo>
                      <a:pt x="-2111" y="377173"/>
                      <a:pt x="-11134" y="431308"/>
                      <a:pt x="29468" y="422285"/>
                    </a:cubicBezTo>
                    <a:cubicBezTo>
                      <a:pt x="39994" y="420782"/>
                      <a:pt x="47513" y="411759"/>
                      <a:pt x="56535" y="405744"/>
                    </a:cubicBezTo>
                    <a:cubicBezTo>
                      <a:pt x="68565" y="396721"/>
                      <a:pt x="82099" y="390707"/>
                      <a:pt x="95633" y="387699"/>
                    </a:cubicBezTo>
                    <a:cubicBezTo>
                      <a:pt x="127211" y="378677"/>
                      <a:pt x="161797" y="378677"/>
                      <a:pt x="193376" y="387699"/>
                    </a:cubicBezTo>
                    <a:cubicBezTo>
                      <a:pt x="259541" y="404240"/>
                      <a:pt x="315180" y="452360"/>
                      <a:pt x="364804" y="495969"/>
                    </a:cubicBezTo>
                    <a:cubicBezTo>
                      <a:pt x="414427" y="539578"/>
                      <a:pt x="467059" y="583186"/>
                      <a:pt x="503149" y="638825"/>
                    </a:cubicBezTo>
                    <a:cubicBezTo>
                      <a:pt x="543750" y="701983"/>
                      <a:pt x="545254" y="772659"/>
                      <a:pt x="492622" y="829801"/>
                    </a:cubicBezTo>
                    <a:cubicBezTo>
                      <a:pt x="452021" y="874914"/>
                      <a:pt x="394879" y="901981"/>
                      <a:pt x="348263" y="939575"/>
                    </a:cubicBezTo>
                    <a:cubicBezTo>
                      <a:pt x="307661" y="972658"/>
                      <a:pt x="274579" y="1016266"/>
                      <a:pt x="273075" y="1070401"/>
                    </a:cubicBezTo>
                    <a:cubicBezTo>
                      <a:pt x="271571" y="1115514"/>
                      <a:pt x="297135" y="1165138"/>
                      <a:pt x="348263" y="1163634"/>
                    </a:cubicBezTo>
                    <a:cubicBezTo>
                      <a:pt x="453525" y="1159123"/>
                      <a:pt x="539239" y="1062883"/>
                      <a:pt x="588863" y="978673"/>
                    </a:cubicBezTo>
                    <a:cubicBezTo>
                      <a:pt x="707659" y="771155"/>
                      <a:pt x="740741" y="491458"/>
                      <a:pt x="627960" y="274918"/>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56" name="Google Shape;56;p31"/>
              <p:cNvGrpSpPr/>
              <p:nvPr/>
            </p:nvGrpSpPr>
            <p:grpSpPr>
              <a:xfrm>
                <a:off x="2483956" y="6807724"/>
                <a:ext cx="738321" cy="802017"/>
                <a:chOff x="2483956" y="6807724"/>
                <a:chExt cx="738321" cy="802017"/>
              </a:xfrm>
            </p:grpSpPr>
            <p:sp>
              <p:nvSpPr>
                <p:cNvPr id="57" name="Google Shape;57;p31"/>
                <p:cNvSpPr/>
                <p:nvPr/>
              </p:nvSpPr>
              <p:spPr>
                <a:xfrm>
                  <a:off x="2483956" y="7278916"/>
                  <a:ext cx="360330" cy="330825"/>
                </a:xfrm>
                <a:custGeom>
                  <a:avLst/>
                  <a:gdLst/>
                  <a:ahLst/>
                  <a:cxnLst/>
                  <a:rect l="l" t="t" r="r" b="b"/>
                  <a:pathLst>
                    <a:path w="360330" h="330825" extrusionOk="0">
                      <a:moveTo>
                        <a:pt x="359343" y="293327"/>
                      </a:moveTo>
                      <a:cubicBezTo>
                        <a:pt x="362350" y="212125"/>
                        <a:pt x="347313" y="118892"/>
                        <a:pt x="279644" y="67765"/>
                      </a:cubicBezTo>
                      <a:cubicBezTo>
                        <a:pt x="207464" y="13630"/>
                        <a:pt x="100698" y="9119"/>
                        <a:pt x="13480" y="96"/>
                      </a:cubicBezTo>
                      <a:cubicBezTo>
                        <a:pt x="-54" y="-1408"/>
                        <a:pt x="-3061" y="15133"/>
                        <a:pt x="2954" y="24156"/>
                      </a:cubicBezTo>
                      <a:cubicBezTo>
                        <a:pt x="31525" y="61750"/>
                        <a:pt x="46563" y="106862"/>
                        <a:pt x="69119" y="147463"/>
                      </a:cubicBezTo>
                      <a:cubicBezTo>
                        <a:pt x="88668" y="180546"/>
                        <a:pt x="112728" y="210621"/>
                        <a:pt x="141299" y="236185"/>
                      </a:cubicBezTo>
                      <a:cubicBezTo>
                        <a:pt x="193930" y="282801"/>
                        <a:pt x="260095" y="312876"/>
                        <a:pt x="329268" y="323402"/>
                      </a:cubicBezTo>
                      <a:cubicBezTo>
                        <a:pt x="333779" y="335432"/>
                        <a:pt x="354831" y="332425"/>
                        <a:pt x="356335" y="317387"/>
                      </a:cubicBezTo>
                      <a:cubicBezTo>
                        <a:pt x="356335" y="311372"/>
                        <a:pt x="357839" y="305357"/>
                        <a:pt x="357839" y="299342"/>
                      </a:cubicBezTo>
                      <a:cubicBezTo>
                        <a:pt x="360846" y="297838"/>
                        <a:pt x="360846" y="294831"/>
                        <a:pt x="359343" y="29332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8" name="Google Shape;58;p31"/>
                <p:cNvSpPr/>
                <p:nvPr/>
              </p:nvSpPr>
              <p:spPr>
                <a:xfrm>
                  <a:off x="2727059" y="6807724"/>
                  <a:ext cx="278617" cy="539813"/>
                </a:xfrm>
                <a:custGeom>
                  <a:avLst/>
                  <a:gdLst/>
                  <a:ahLst/>
                  <a:cxnLst/>
                  <a:rect l="l" t="t" r="r" b="b"/>
                  <a:pathLst>
                    <a:path w="278617" h="539813" extrusionOk="0">
                      <a:moveTo>
                        <a:pt x="275637" y="274297"/>
                      </a:moveTo>
                      <a:cubicBezTo>
                        <a:pt x="266615" y="221666"/>
                        <a:pt x="233532" y="175050"/>
                        <a:pt x="201954" y="134448"/>
                      </a:cubicBezTo>
                      <a:cubicBezTo>
                        <a:pt x="164360" y="86328"/>
                        <a:pt x="122255" y="42720"/>
                        <a:pt x="77142" y="3622"/>
                      </a:cubicBezTo>
                      <a:cubicBezTo>
                        <a:pt x="68120" y="-3897"/>
                        <a:pt x="54586" y="615"/>
                        <a:pt x="53082" y="14148"/>
                      </a:cubicBezTo>
                      <a:cubicBezTo>
                        <a:pt x="50075" y="71291"/>
                        <a:pt x="41052" y="126930"/>
                        <a:pt x="29022" y="182568"/>
                      </a:cubicBezTo>
                      <a:cubicBezTo>
                        <a:pt x="18496" y="227681"/>
                        <a:pt x="3459" y="272793"/>
                        <a:pt x="451" y="319409"/>
                      </a:cubicBezTo>
                      <a:cubicBezTo>
                        <a:pt x="-2557" y="361515"/>
                        <a:pt x="9474" y="397605"/>
                        <a:pt x="36541" y="430687"/>
                      </a:cubicBezTo>
                      <a:cubicBezTo>
                        <a:pt x="65112" y="468281"/>
                        <a:pt x="96691" y="505874"/>
                        <a:pt x="132781" y="535949"/>
                      </a:cubicBezTo>
                      <a:cubicBezTo>
                        <a:pt x="141804" y="543468"/>
                        <a:pt x="152330" y="538957"/>
                        <a:pt x="155337" y="531438"/>
                      </a:cubicBezTo>
                      <a:lnTo>
                        <a:pt x="155337" y="531438"/>
                      </a:lnTo>
                      <a:cubicBezTo>
                        <a:pt x="156841" y="529934"/>
                        <a:pt x="158345" y="529934"/>
                        <a:pt x="158345" y="528431"/>
                      </a:cubicBezTo>
                      <a:cubicBezTo>
                        <a:pt x="238043" y="472792"/>
                        <a:pt x="292179" y="375048"/>
                        <a:pt x="275637" y="27429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9" name="Google Shape;59;p31"/>
                <p:cNvSpPr/>
                <p:nvPr/>
              </p:nvSpPr>
              <p:spPr>
                <a:xfrm>
                  <a:off x="2947809" y="7217347"/>
                  <a:ext cx="274468" cy="379484"/>
                </a:xfrm>
                <a:custGeom>
                  <a:avLst/>
                  <a:gdLst/>
                  <a:ahLst/>
                  <a:cxnLst/>
                  <a:rect l="l" t="t" r="r" b="b"/>
                  <a:pathLst>
                    <a:path w="274468" h="379484" extrusionOk="0">
                      <a:moveTo>
                        <a:pt x="257893" y="13545"/>
                      </a:moveTo>
                      <a:cubicBezTo>
                        <a:pt x="256389" y="3019"/>
                        <a:pt x="247367" y="-2996"/>
                        <a:pt x="236841" y="1515"/>
                      </a:cubicBezTo>
                      <a:cubicBezTo>
                        <a:pt x="194736" y="21064"/>
                        <a:pt x="152631" y="40613"/>
                        <a:pt x="110526" y="60162"/>
                      </a:cubicBezTo>
                      <a:cubicBezTo>
                        <a:pt x="78947" y="75199"/>
                        <a:pt x="47368" y="88733"/>
                        <a:pt x="30827" y="120312"/>
                      </a:cubicBezTo>
                      <a:cubicBezTo>
                        <a:pt x="15789" y="147379"/>
                        <a:pt x="12782" y="177454"/>
                        <a:pt x="11278" y="207529"/>
                      </a:cubicBezTo>
                      <a:cubicBezTo>
                        <a:pt x="8271" y="237604"/>
                        <a:pt x="5263" y="267679"/>
                        <a:pt x="3759" y="297754"/>
                      </a:cubicBezTo>
                      <a:cubicBezTo>
                        <a:pt x="3759" y="299258"/>
                        <a:pt x="2256" y="299258"/>
                        <a:pt x="2256" y="300762"/>
                      </a:cubicBezTo>
                      <a:cubicBezTo>
                        <a:pt x="-752" y="309784"/>
                        <a:pt x="-752" y="317303"/>
                        <a:pt x="2256" y="324822"/>
                      </a:cubicBezTo>
                      <a:cubicBezTo>
                        <a:pt x="2256" y="330837"/>
                        <a:pt x="752" y="335348"/>
                        <a:pt x="752" y="341363"/>
                      </a:cubicBezTo>
                      <a:cubicBezTo>
                        <a:pt x="-752" y="354897"/>
                        <a:pt x="15789" y="357904"/>
                        <a:pt x="23308" y="351889"/>
                      </a:cubicBezTo>
                      <a:cubicBezTo>
                        <a:pt x="42857" y="365423"/>
                        <a:pt x="68421" y="374445"/>
                        <a:pt x="86466" y="377453"/>
                      </a:cubicBezTo>
                      <a:cubicBezTo>
                        <a:pt x="133082" y="384972"/>
                        <a:pt x="179698" y="371438"/>
                        <a:pt x="214284" y="339859"/>
                      </a:cubicBezTo>
                      <a:cubicBezTo>
                        <a:pt x="306013" y="260160"/>
                        <a:pt x="268419" y="121815"/>
                        <a:pt x="257893" y="13545"/>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grpSp>
          <p:nvGrpSpPr>
            <p:cNvPr id="60" name="Google Shape;60;p31"/>
            <p:cNvGrpSpPr/>
            <p:nvPr/>
          </p:nvGrpSpPr>
          <p:grpSpPr>
            <a:xfrm>
              <a:off x="1202708" y="6848940"/>
              <a:ext cx="6270636" cy="2600341"/>
              <a:chOff x="1202708" y="6848940"/>
              <a:chExt cx="6270636" cy="2600341"/>
            </a:xfrm>
          </p:grpSpPr>
          <p:sp>
            <p:nvSpPr>
              <p:cNvPr id="61" name="Google Shape;61;p31"/>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2" name="Google Shape;62;p31"/>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sp>
        <p:nvSpPr>
          <p:cNvPr id="63" name="Google Shape;63;p31"/>
          <p:cNvSpPr/>
          <p:nvPr/>
        </p:nvSpPr>
        <p:spPr>
          <a:xfrm>
            <a:off x="6186233" y="1718215"/>
            <a:ext cx="6010479" cy="86688"/>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ext Slide 1">
  <p:cSld name="Text Slide 1">
    <p:spTree>
      <p:nvGrpSpPr>
        <p:cNvPr id="1" name="Shape 64"/>
        <p:cNvGrpSpPr/>
        <p:nvPr/>
      </p:nvGrpSpPr>
      <p:grpSpPr>
        <a:xfrm>
          <a:off x="0" y="0"/>
          <a:ext cx="0" cy="0"/>
          <a:chOff x="0" y="0"/>
          <a:chExt cx="0" cy="0"/>
        </a:xfrm>
      </p:grpSpPr>
      <p:sp>
        <p:nvSpPr>
          <p:cNvPr id="65" name="Google Shape;65;p32"/>
          <p:cNvSpPr/>
          <p:nvPr/>
        </p:nvSpPr>
        <p:spPr>
          <a:xfrm>
            <a:off x="0" y="0"/>
            <a:ext cx="12192000" cy="6858000"/>
          </a:xfrm>
          <a:prstGeom prst="rect">
            <a:avLst/>
          </a:prstGeom>
          <a:solidFill>
            <a:srgbClr val="9FDAD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6" name="Google Shape;66;p32"/>
          <p:cNvSpPr/>
          <p:nvPr/>
        </p:nvSpPr>
        <p:spPr>
          <a:xfrm rot="5400000" flipH="1">
            <a:off x="3135240" y="-2479364"/>
            <a:ext cx="5949081" cy="11578483"/>
          </a:xfrm>
          <a:custGeom>
            <a:avLst/>
            <a:gdLst/>
            <a:ahLst/>
            <a:cxnLst/>
            <a:rect l="l" t="t" r="r" b="b"/>
            <a:pathLst>
              <a:path w="6146707" h="11578483" extrusionOk="0">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7" name="Google Shape;67;p32"/>
          <p:cNvSpPr txBox="1">
            <a:spLocks noGrp="1"/>
          </p:cNvSpPr>
          <p:nvPr>
            <p:ph type="body" idx="1"/>
          </p:nvPr>
        </p:nvSpPr>
        <p:spPr>
          <a:xfrm>
            <a:off x="798380" y="2045704"/>
            <a:ext cx="10595237" cy="384991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8" name="Google Shape;68;p32"/>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8DC641"/>
              </a:buClr>
              <a:buSzPts val="3600"/>
              <a:buFont typeface="Arial"/>
              <a:buNone/>
              <a:defRPr sz="3600" b="0"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69" name="Google Shape;69;p32"/>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8124669" y="6484108"/>
            <a:ext cx="3540279" cy="252000"/>
          </a:xfrm>
          <a:prstGeom prst="rect">
            <a:avLst/>
          </a:prstGeom>
          <a:noFill/>
          <a:ln>
            <a:noFill/>
          </a:ln>
        </p:spPr>
      </p:pic>
      <p:sp>
        <p:nvSpPr>
          <p:cNvPr id="70" name="Google Shape;70;p32"/>
          <p:cNvSpPr/>
          <p:nvPr/>
        </p:nvSpPr>
        <p:spPr>
          <a:xfrm>
            <a:off x="0" y="6553248"/>
            <a:ext cx="8229600" cy="45719"/>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ullet Point x3 slide with photo">
  <p:cSld name="Bullet Point x3 slide with photo">
    <p:spTree>
      <p:nvGrpSpPr>
        <p:cNvPr id="1" name="Shape 71"/>
        <p:cNvGrpSpPr/>
        <p:nvPr/>
      </p:nvGrpSpPr>
      <p:grpSpPr>
        <a:xfrm>
          <a:off x="0" y="0"/>
          <a:ext cx="0" cy="0"/>
          <a:chOff x="0" y="0"/>
          <a:chExt cx="0" cy="0"/>
        </a:xfrm>
      </p:grpSpPr>
      <p:sp>
        <p:nvSpPr>
          <p:cNvPr id="72" name="Google Shape;72;p33"/>
          <p:cNvSpPr/>
          <p:nvPr/>
        </p:nvSpPr>
        <p:spPr>
          <a:xfrm>
            <a:off x="2176238" y="343175"/>
            <a:ext cx="2144406" cy="5638038"/>
          </a:xfrm>
          <a:custGeom>
            <a:avLst/>
            <a:gdLst/>
            <a:ahLst/>
            <a:cxnLst/>
            <a:rect l="l" t="t" r="r" b="b"/>
            <a:pathLst>
              <a:path w="908901" h="2711879" extrusionOk="0">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73" name="Google Shape;73;p33"/>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8DC641"/>
              </a:buClr>
              <a:buSzPts val="2400"/>
              <a:buFont typeface="Arial"/>
              <a:buNone/>
              <a:defRPr sz="2400" b="1"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4" name="Google Shape;74;p33"/>
          <p:cNvSpPr txBox="1">
            <a:spLocks noGrp="1"/>
          </p:cNvSpPr>
          <p:nvPr>
            <p:ph type="body" idx="2"/>
          </p:nvPr>
        </p:nvSpPr>
        <p:spPr>
          <a:xfrm>
            <a:off x="4912294" y="1345616"/>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5" name="Google Shape;75;p33"/>
          <p:cNvSpPr txBox="1">
            <a:spLocks noGrp="1"/>
          </p:cNvSpPr>
          <p:nvPr>
            <p:ph type="body" idx="3"/>
          </p:nvPr>
        </p:nvSpPr>
        <p:spPr>
          <a:xfrm>
            <a:off x="3679525" y="1017636"/>
            <a:ext cx="641119"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rgbClr val="000000"/>
              </a:buClr>
              <a:buSzPts val="6300"/>
              <a:buFont typeface="Arial"/>
              <a:buNone/>
              <a:defRPr sz="63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6" name="Google Shape;76;p33"/>
          <p:cNvSpPr>
            <a:spLocks noGrp="1"/>
          </p:cNvSpPr>
          <p:nvPr>
            <p:ph type="pic" idx="4"/>
          </p:nvPr>
        </p:nvSpPr>
        <p:spPr>
          <a:xfrm>
            <a:off x="7559" y="188180"/>
            <a:ext cx="3354094" cy="5923858"/>
          </a:xfrm>
          <a:prstGeom prst="rect">
            <a:avLst/>
          </a:prstGeom>
          <a:solidFill>
            <a:srgbClr val="D8D8D8"/>
          </a:solidFill>
          <a:ln>
            <a:noFill/>
          </a:ln>
        </p:spPr>
      </p:sp>
      <p:grpSp>
        <p:nvGrpSpPr>
          <p:cNvPr id="77" name="Google Shape;77;p33"/>
          <p:cNvGrpSpPr/>
          <p:nvPr/>
        </p:nvGrpSpPr>
        <p:grpSpPr>
          <a:xfrm>
            <a:off x="4054161" y="721803"/>
            <a:ext cx="7547911" cy="1674487"/>
            <a:chOff x="4061909" y="1565906"/>
            <a:chExt cx="7547911" cy="1882781"/>
          </a:xfrm>
        </p:grpSpPr>
        <p:cxnSp>
          <p:nvCxnSpPr>
            <p:cNvPr id="78" name="Google Shape;78;p33"/>
            <p:cNvCxnSpPr/>
            <p:nvPr/>
          </p:nvCxnSpPr>
          <p:spPr>
            <a:xfrm>
              <a:off x="11609820" y="1582845"/>
              <a:ext cx="0" cy="1865842"/>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79" name="Google Shape;79;p33"/>
            <p:cNvCxnSpPr/>
            <p:nvPr/>
          </p:nvCxnSpPr>
          <p:spPr>
            <a:xfrm>
              <a:off x="4061909" y="1577903"/>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80" name="Google Shape;80;p33"/>
            <p:cNvCxnSpPr/>
            <p:nvPr/>
          </p:nvCxnSpPr>
          <p:spPr>
            <a:xfrm>
              <a:off x="4061909" y="1565906"/>
              <a:ext cx="0" cy="445260"/>
            </a:xfrm>
            <a:prstGeom prst="straightConnector1">
              <a:avLst/>
            </a:prstGeom>
            <a:solidFill>
              <a:srgbClr val="0AA3A4"/>
            </a:solidFill>
            <a:ln w="28575" cap="flat" cmpd="sng">
              <a:solidFill>
                <a:srgbClr val="000000"/>
              </a:solidFill>
              <a:prstDash val="solid"/>
              <a:miter lim="800000"/>
              <a:headEnd type="none" w="sm" len="sm"/>
              <a:tailEnd type="none" w="sm" len="sm"/>
            </a:ln>
          </p:spPr>
        </p:cxnSp>
      </p:grpSp>
      <p:cxnSp>
        <p:nvCxnSpPr>
          <p:cNvPr id="81" name="Google Shape;81;p33"/>
          <p:cNvCxnSpPr/>
          <p:nvPr/>
        </p:nvCxnSpPr>
        <p:spPr>
          <a:xfrm>
            <a:off x="4054160" y="2000290"/>
            <a:ext cx="0" cy="39600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82" name="Google Shape;82;p33"/>
          <p:cNvCxnSpPr/>
          <p:nvPr/>
        </p:nvCxnSpPr>
        <p:spPr>
          <a:xfrm>
            <a:off x="4069659" y="2388245"/>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sp>
        <p:nvSpPr>
          <p:cNvPr id="83" name="Google Shape;83;p33"/>
          <p:cNvSpPr txBox="1">
            <a:spLocks noGrp="1"/>
          </p:cNvSpPr>
          <p:nvPr>
            <p:ph type="body" idx="5"/>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8DC641"/>
              </a:buClr>
              <a:buSzPts val="2400"/>
              <a:buFont typeface="Arial"/>
              <a:buNone/>
              <a:defRPr sz="2400" b="1"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4" name="Google Shape;84;p33"/>
          <p:cNvSpPr txBox="1">
            <a:spLocks noGrp="1"/>
          </p:cNvSpPr>
          <p:nvPr>
            <p:ph type="body" idx="6"/>
          </p:nvPr>
        </p:nvSpPr>
        <p:spPr>
          <a:xfrm>
            <a:off x="4912293" y="3268749"/>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5" name="Google Shape;85;p33"/>
          <p:cNvSpPr txBox="1">
            <a:spLocks noGrp="1"/>
          </p:cNvSpPr>
          <p:nvPr>
            <p:ph type="body" idx="7"/>
          </p:nvPr>
        </p:nvSpPr>
        <p:spPr>
          <a:xfrm>
            <a:off x="3679524" y="2940769"/>
            <a:ext cx="641119"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rgbClr val="000000"/>
              </a:buClr>
              <a:buSzPts val="6300"/>
              <a:buFont typeface="Arial"/>
              <a:buNone/>
              <a:defRPr sz="63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86" name="Google Shape;86;p33"/>
          <p:cNvGrpSpPr/>
          <p:nvPr/>
        </p:nvGrpSpPr>
        <p:grpSpPr>
          <a:xfrm>
            <a:off x="4054160" y="2644936"/>
            <a:ext cx="7547911" cy="1674487"/>
            <a:chOff x="4061909" y="1565906"/>
            <a:chExt cx="7547911" cy="1882781"/>
          </a:xfrm>
        </p:grpSpPr>
        <p:cxnSp>
          <p:nvCxnSpPr>
            <p:cNvPr id="87" name="Google Shape;87;p33"/>
            <p:cNvCxnSpPr/>
            <p:nvPr/>
          </p:nvCxnSpPr>
          <p:spPr>
            <a:xfrm>
              <a:off x="11609820" y="1582845"/>
              <a:ext cx="0" cy="1865842"/>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88" name="Google Shape;88;p33"/>
            <p:cNvCxnSpPr/>
            <p:nvPr/>
          </p:nvCxnSpPr>
          <p:spPr>
            <a:xfrm>
              <a:off x="4061909" y="1577903"/>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89" name="Google Shape;89;p33"/>
            <p:cNvCxnSpPr/>
            <p:nvPr/>
          </p:nvCxnSpPr>
          <p:spPr>
            <a:xfrm>
              <a:off x="4061909" y="1565906"/>
              <a:ext cx="0" cy="445260"/>
            </a:xfrm>
            <a:prstGeom prst="straightConnector1">
              <a:avLst/>
            </a:prstGeom>
            <a:solidFill>
              <a:srgbClr val="0AA3A4"/>
            </a:solidFill>
            <a:ln w="28575" cap="flat" cmpd="sng">
              <a:solidFill>
                <a:srgbClr val="000000"/>
              </a:solidFill>
              <a:prstDash val="solid"/>
              <a:miter lim="800000"/>
              <a:headEnd type="none" w="sm" len="sm"/>
              <a:tailEnd type="none" w="sm" len="sm"/>
            </a:ln>
          </p:spPr>
        </p:cxnSp>
      </p:grpSp>
      <p:cxnSp>
        <p:nvCxnSpPr>
          <p:cNvPr id="90" name="Google Shape;90;p33"/>
          <p:cNvCxnSpPr/>
          <p:nvPr/>
        </p:nvCxnSpPr>
        <p:spPr>
          <a:xfrm>
            <a:off x="4054159" y="3923423"/>
            <a:ext cx="0" cy="39600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91" name="Google Shape;91;p33"/>
          <p:cNvCxnSpPr/>
          <p:nvPr/>
        </p:nvCxnSpPr>
        <p:spPr>
          <a:xfrm>
            <a:off x="4069658" y="4311378"/>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sp>
        <p:nvSpPr>
          <p:cNvPr id="92" name="Google Shape;92;p33"/>
          <p:cNvSpPr txBox="1">
            <a:spLocks noGrp="1"/>
          </p:cNvSpPr>
          <p:nvPr>
            <p:ph type="body" idx="8"/>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8DC641"/>
              </a:buClr>
              <a:buSzPts val="2400"/>
              <a:buFont typeface="Arial"/>
              <a:buNone/>
              <a:defRPr sz="2400" b="1"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3" name="Google Shape;93;p33"/>
          <p:cNvSpPr txBox="1">
            <a:spLocks noGrp="1"/>
          </p:cNvSpPr>
          <p:nvPr>
            <p:ph type="body" idx="9"/>
          </p:nvPr>
        </p:nvSpPr>
        <p:spPr>
          <a:xfrm>
            <a:off x="4927791" y="5132546"/>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4" name="Google Shape;94;p33"/>
          <p:cNvSpPr txBox="1">
            <a:spLocks noGrp="1"/>
          </p:cNvSpPr>
          <p:nvPr>
            <p:ph type="body" idx="13"/>
          </p:nvPr>
        </p:nvSpPr>
        <p:spPr>
          <a:xfrm>
            <a:off x="3695022" y="4804566"/>
            <a:ext cx="641119"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rgbClr val="000000"/>
              </a:buClr>
              <a:buSzPts val="6300"/>
              <a:buFont typeface="Arial"/>
              <a:buNone/>
              <a:defRPr sz="63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95" name="Google Shape;95;p33"/>
          <p:cNvGrpSpPr/>
          <p:nvPr/>
        </p:nvGrpSpPr>
        <p:grpSpPr>
          <a:xfrm>
            <a:off x="4069658" y="4508733"/>
            <a:ext cx="7547911" cy="1674487"/>
            <a:chOff x="4061909" y="1565906"/>
            <a:chExt cx="7547911" cy="1882781"/>
          </a:xfrm>
        </p:grpSpPr>
        <p:cxnSp>
          <p:nvCxnSpPr>
            <p:cNvPr id="96" name="Google Shape;96;p33"/>
            <p:cNvCxnSpPr/>
            <p:nvPr/>
          </p:nvCxnSpPr>
          <p:spPr>
            <a:xfrm>
              <a:off x="11609820" y="1582845"/>
              <a:ext cx="0" cy="1865842"/>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97" name="Google Shape;97;p33"/>
            <p:cNvCxnSpPr/>
            <p:nvPr/>
          </p:nvCxnSpPr>
          <p:spPr>
            <a:xfrm>
              <a:off x="4061909" y="1577903"/>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98" name="Google Shape;98;p33"/>
            <p:cNvCxnSpPr/>
            <p:nvPr/>
          </p:nvCxnSpPr>
          <p:spPr>
            <a:xfrm>
              <a:off x="4061909" y="1565906"/>
              <a:ext cx="0" cy="445260"/>
            </a:xfrm>
            <a:prstGeom prst="straightConnector1">
              <a:avLst/>
            </a:prstGeom>
            <a:solidFill>
              <a:srgbClr val="0AA3A4"/>
            </a:solidFill>
            <a:ln w="28575" cap="flat" cmpd="sng">
              <a:solidFill>
                <a:srgbClr val="000000"/>
              </a:solidFill>
              <a:prstDash val="solid"/>
              <a:miter lim="800000"/>
              <a:headEnd type="none" w="sm" len="sm"/>
              <a:tailEnd type="none" w="sm" len="sm"/>
            </a:ln>
          </p:spPr>
        </p:cxnSp>
      </p:grpSp>
      <p:cxnSp>
        <p:nvCxnSpPr>
          <p:cNvPr id="99" name="Google Shape;99;p33"/>
          <p:cNvCxnSpPr/>
          <p:nvPr/>
        </p:nvCxnSpPr>
        <p:spPr>
          <a:xfrm>
            <a:off x="4069657" y="5787220"/>
            <a:ext cx="0" cy="39600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100" name="Google Shape;100;p33"/>
          <p:cNvCxnSpPr/>
          <p:nvPr/>
        </p:nvCxnSpPr>
        <p:spPr>
          <a:xfrm>
            <a:off x="4085156" y="6175175"/>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108"/>
        <p:cNvGrpSpPr/>
        <p:nvPr/>
      </p:nvGrpSpPr>
      <p:grpSpPr>
        <a:xfrm>
          <a:off x="0" y="0"/>
          <a:ext cx="0" cy="0"/>
          <a:chOff x="0" y="0"/>
          <a:chExt cx="0" cy="0"/>
        </a:xfrm>
      </p:grpSpPr>
    </p:spTree>
  </p:cSld>
  <p:clrMapOvr>
    <a:masterClrMapping/>
  </p:clrMapOvr>
  <p:extLst>
    <p:ext uri="{DCECCB84-F9BA-43D5-87BE-67443E8EF086}">
      <p15:sldGuideLst xmlns:p15="http://schemas.microsoft.com/office/powerpoint/2012/main">
        <p15:guide id="1" orient="horz" pos="4124">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Photo Slide">
  <p:cSld name="Photo Slide">
    <p:spTree>
      <p:nvGrpSpPr>
        <p:cNvPr id="1" name="Shape 109"/>
        <p:cNvGrpSpPr/>
        <p:nvPr/>
      </p:nvGrpSpPr>
      <p:grpSpPr>
        <a:xfrm>
          <a:off x="0" y="0"/>
          <a:ext cx="0" cy="0"/>
          <a:chOff x="0" y="0"/>
          <a:chExt cx="0" cy="0"/>
        </a:xfrm>
      </p:grpSpPr>
      <p:sp>
        <p:nvSpPr>
          <p:cNvPr id="110" name="Google Shape;110;p36"/>
          <p:cNvSpPr/>
          <p:nvPr/>
        </p:nvSpPr>
        <p:spPr>
          <a:xfrm>
            <a:off x="511444" y="453836"/>
            <a:ext cx="6033735" cy="5655332"/>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111" name="Google Shape;111;p36"/>
          <p:cNvSpPr txBox="1">
            <a:spLocks noGrp="1"/>
          </p:cNvSpPr>
          <p:nvPr>
            <p:ph type="body" idx="1"/>
          </p:nvPr>
        </p:nvSpPr>
        <p:spPr>
          <a:xfrm>
            <a:off x="898357" y="2584411"/>
            <a:ext cx="4867011" cy="302597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2" name="Google Shape;112;p36"/>
          <p:cNvSpPr txBox="1">
            <a:spLocks noGrp="1"/>
          </p:cNvSpPr>
          <p:nvPr>
            <p:ph type="body" idx="2"/>
          </p:nvPr>
        </p:nvSpPr>
        <p:spPr>
          <a:xfrm>
            <a:off x="898358" y="890242"/>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3" name="Google Shape;113;p36"/>
          <p:cNvSpPr>
            <a:spLocks noGrp="1"/>
          </p:cNvSpPr>
          <p:nvPr>
            <p:ph type="pic" idx="3"/>
          </p:nvPr>
        </p:nvSpPr>
        <p:spPr>
          <a:xfrm>
            <a:off x="6545263" y="1452563"/>
            <a:ext cx="5646737" cy="4656137"/>
          </a:xfrm>
          <a:prstGeom prst="rect">
            <a:avLst/>
          </a:prstGeom>
          <a:solidFill>
            <a:srgbClr val="D8D8D8"/>
          </a:solidFill>
          <a:ln>
            <a:no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114"/>
        <p:cNvGrpSpPr/>
        <p:nvPr/>
      </p:nvGrpSpPr>
      <p:grpSpPr>
        <a:xfrm>
          <a:off x="0" y="0"/>
          <a:ext cx="0" cy="0"/>
          <a:chOff x="0" y="0"/>
          <a:chExt cx="0" cy="0"/>
        </a:xfrm>
      </p:grpSpPr>
      <p:sp>
        <p:nvSpPr>
          <p:cNvPr id="115" name="Google Shape;115;p37"/>
          <p:cNvSpPr/>
          <p:nvPr/>
        </p:nvSpPr>
        <p:spPr>
          <a:xfrm>
            <a:off x="417724" y="728421"/>
            <a:ext cx="11356551" cy="4377036"/>
          </a:xfrm>
          <a:custGeom>
            <a:avLst/>
            <a:gdLst/>
            <a:ahLst/>
            <a:cxnLst/>
            <a:rect l="l" t="t" r="r" b="b"/>
            <a:pathLst>
              <a:path w="11356551" h="3728821" extrusionOk="0">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116" name="Google Shape;116;p37"/>
          <p:cNvSpPr/>
          <p:nvPr/>
        </p:nvSpPr>
        <p:spPr>
          <a:xfrm>
            <a:off x="4530600" y="4480875"/>
            <a:ext cx="7661400" cy="730419"/>
          </a:xfrm>
          <a:custGeom>
            <a:avLst/>
            <a:gdLst/>
            <a:ahLst/>
            <a:cxnLst/>
            <a:rect l="l" t="t" r="r" b="b"/>
            <a:pathLst>
              <a:path w="7530847" h="717972" extrusionOk="0">
                <a:moveTo>
                  <a:pt x="0" y="717973"/>
                </a:moveTo>
                <a:lnTo>
                  <a:pt x="0" y="0"/>
                </a:lnTo>
                <a:lnTo>
                  <a:pt x="7143771" y="0"/>
                </a:lnTo>
                <a:cubicBezTo>
                  <a:pt x="7356909" y="0"/>
                  <a:pt x="7530848" y="173980"/>
                  <a:pt x="7530848" y="387166"/>
                </a:cubicBezTo>
                <a:lnTo>
                  <a:pt x="7530848" y="715523"/>
                </a:lnTo>
                <a:lnTo>
                  <a:pt x="0" y="715523"/>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7" name="Google Shape;117;p37"/>
          <p:cNvSpPr txBox="1">
            <a:spLocks noGrp="1"/>
          </p:cNvSpPr>
          <p:nvPr>
            <p:ph type="body" idx="1"/>
          </p:nvPr>
        </p:nvSpPr>
        <p:spPr>
          <a:xfrm>
            <a:off x="920835" y="2037653"/>
            <a:ext cx="3195486" cy="731140"/>
          </a:xfrm>
          <a:prstGeom prst="rect">
            <a:avLst/>
          </a:prstGeom>
          <a:noFill/>
          <a:ln>
            <a:noFill/>
          </a:ln>
        </p:spPr>
        <p:txBody>
          <a:bodyPr spcFirstLastPara="1" wrap="square" lIns="91425" tIns="45700" rIns="91425" bIns="45700" anchor="ctr" anchorCtr="0">
            <a:normAutofit/>
          </a:bodyPr>
          <a:lstStyle>
            <a:lvl1pPr marL="457200" marR="0" lvl="0" indent="-228600" algn="l" rtl="0">
              <a:lnSpc>
                <a:spcPct val="90000"/>
              </a:lnSpc>
              <a:spcBef>
                <a:spcPts val="1000"/>
              </a:spcBef>
              <a:spcAft>
                <a:spcPts val="0"/>
              </a:spcAft>
              <a:buClr>
                <a:srgbClr val="000000"/>
              </a:buClr>
              <a:buSzPts val="2800"/>
              <a:buFont typeface="Arial"/>
              <a:buNone/>
              <a:defRPr sz="28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8" name="Google Shape;118;p37"/>
          <p:cNvSpPr txBox="1">
            <a:spLocks noGrp="1"/>
          </p:cNvSpPr>
          <p:nvPr>
            <p:ph type="body" idx="2"/>
          </p:nvPr>
        </p:nvSpPr>
        <p:spPr>
          <a:xfrm>
            <a:off x="920835" y="1228077"/>
            <a:ext cx="3195485" cy="837258"/>
          </a:xfrm>
          <a:prstGeom prst="rect">
            <a:avLst/>
          </a:prstGeom>
          <a:noFill/>
          <a:ln>
            <a:noFill/>
          </a:ln>
        </p:spPr>
        <p:txBody>
          <a:bodyPr spcFirstLastPara="1" wrap="square" lIns="91425" tIns="45700" rIns="91425" bIns="45700" anchor="ctr" anchorCtr="0">
            <a:normAutofit/>
          </a:bodyPr>
          <a:lstStyle>
            <a:lvl1pPr marL="457200" marR="0" lvl="0" indent="-228600" algn="l" rtl="0">
              <a:lnSpc>
                <a:spcPct val="90000"/>
              </a:lnSpc>
              <a:spcBef>
                <a:spcPts val="1000"/>
              </a:spcBef>
              <a:spcAft>
                <a:spcPts val="0"/>
              </a:spcAft>
              <a:buClr>
                <a:srgbClr val="000000"/>
              </a:buClr>
              <a:buSzPts val="5000"/>
              <a:buFont typeface="Arial"/>
              <a:buNone/>
              <a:defRPr sz="50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2" name="Google Shape;122;p37"/>
          <p:cNvSpPr/>
          <p:nvPr/>
        </p:nvSpPr>
        <p:spPr>
          <a:xfrm>
            <a:off x="-169156" y="4480875"/>
            <a:ext cx="7661400" cy="730419"/>
          </a:xfrm>
          <a:custGeom>
            <a:avLst/>
            <a:gdLst/>
            <a:ahLst/>
            <a:cxnLst/>
            <a:rect l="l" t="t" r="r" b="b"/>
            <a:pathLst>
              <a:path w="7530847" h="717972" extrusionOk="0">
                <a:moveTo>
                  <a:pt x="0" y="717973"/>
                </a:moveTo>
                <a:lnTo>
                  <a:pt x="0" y="0"/>
                </a:lnTo>
                <a:lnTo>
                  <a:pt x="7143771" y="0"/>
                </a:lnTo>
                <a:cubicBezTo>
                  <a:pt x="7356909" y="0"/>
                  <a:pt x="7530848" y="173980"/>
                  <a:pt x="7530848" y="387166"/>
                </a:cubicBezTo>
                <a:lnTo>
                  <a:pt x="7530848" y="715523"/>
                </a:lnTo>
                <a:lnTo>
                  <a:pt x="0" y="715523"/>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123" name="Google Shape;123;p37"/>
          <p:cNvGrpSpPr/>
          <p:nvPr/>
        </p:nvGrpSpPr>
        <p:grpSpPr>
          <a:xfrm>
            <a:off x="309236" y="3028352"/>
            <a:ext cx="6499866" cy="2738122"/>
            <a:chOff x="1202708" y="6807724"/>
            <a:chExt cx="6270636" cy="2641557"/>
          </a:xfrm>
        </p:grpSpPr>
        <p:grpSp>
          <p:nvGrpSpPr>
            <p:cNvPr id="124" name="Google Shape;124;p37"/>
            <p:cNvGrpSpPr/>
            <p:nvPr/>
          </p:nvGrpSpPr>
          <p:grpSpPr>
            <a:xfrm>
              <a:off x="2348838" y="6807724"/>
              <a:ext cx="1249545" cy="2223620"/>
              <a:chOff x="2348838" y="6807724"/>
              <a:chExt cx="1249545" cy="2223620"/>
            </a:xfrm>
          </p:grpSpPr>
          <p:sp>
            <p:nvSpPr>
              <p:cNvPr id="125" name="Google Shape;125;p37"/>
              <p:cNvSpPr/>
              <p:nvPr/>
            </p:nvSpPr>
            <p:spPr>
              <a:xfrm>
                <a:off x="2519028" y="7841415"/>
                <a:ext cx="536931" cy="498493"/>
              </a:xfrm>
              <a:custGeom>
                <a:avLst/>
                <a:gdLst/>
                <a:ahLst/>
                <a:cxnLst/>
                <a:rect l="l" t="t" r="r" b="b"/>
                <a:pathLst>
                  <a:path w="536931" h="498493" extrusionOk="0">
                    <a:moveTo>
                      <a:pt x="453593" y="0"/>
                    </a:moveTo>
                    <a:cubicBezTo>
                      <a:pt x="426525" y="0"/>
                      <a:pt x="399458" y="7519"/>
                      <a:pt x="373894" y="13534"/>
                    </a:cubicBezTo>
                    <a:cubicBezTo>
                      <a:pt x="330285" y="24060"/>
                      <a:pt x="286677" y="34586"/>
                      <a:pt x="244572" y="45112"/>
                    </a:cubicBezTo>
                    <a:cubicBezTo>
                      <a:pt x="181414" y="60150"/>
                      <a:pt x="106227" y="69172"/>
                      <a:pt x="56603" y="114285"/>
                    </a:cubicBezTo>
                    <a:cubicBezTo>
                      <a:pt x="17505" y="150375"/>
                      <a:pt x="-5051" y="206014"/>
                      <a:pt x="964" y="260149"/>
                    </a:cubicBezTo>
                    <a:cubicBezTo>
                      <a:pt x="6979" y="320299"/>
                      <a:pt x="46077" y="374434"/>
                      <a:pt x="101715" y="399997"/>
                    </a:cubicBezTo>
                    <a:cubicBezTo>
                      <a:pt x="134798" y="415035"/>
                      <a:pt x="170888" y="419546"/>
                      <a:pt x="205474" y="430072"/>
                    </a:cubicBezTo>
                    <a:cubicBezTo>
                      <a:pt x="249083" y="442102"/>
                      <a:pt x="286677" y="464659"/>
                      <a:pt x="318255" y="496238"/>
                    </a:cubicBezTo>
                    <a:cubicBezTo>
                      <a:pt x="321263" y="499245"/>
                      <a:pt x="325774" y="499245"/>
                      <a:pt x="328782" y="496238"/>
                    </a:cubicBezTo>
                    <a:cubicBezTo>
                      <a:pt x="330285" y="496238"/>
                      <a:pt x="330285" y="494734"/>
                      <a:pt x="331789" y="494734"/>
                    </a:cubicBezTo>
                    <a:cubicBezTo>
                      <a:pt x="370887" y="461651"/>
                      <a:pt x="342315" y="404509"/>
                      <a:pt x="315248" y="372930"/>
                    </a:cubicBezTo>
                    <a:cubicBezTo>
                      <a:pt x="295699" y="351877"/>
                      <a:pt x="273143" y="338344"/>
                      <a:pt x="247579" y="326314"/>
                    </a:cubicBezTo>
                    <a:cubicBezTo>
                      <a:pt x="231038" y="318795"/>
                      <a:pt x="206978" y="309772"/>
                      <a:pt x="205474" y="287216"/>
                    </a:cubicBezTo>
                    <a:cubicBezTo>
                      <a:pt x="205474" y="261652"/>
                      <a:pt x="232542" y="245111"/>
                      <a:pt x="255098" y="243608"/>
                    </a:cubicBezTo>
                    <a:cubicBezTo>
                      <a:pt x="292692" y="240600"/>
                      <a:pt x="325774" y="264660"/>
                      <a:pt x="363368" y="270675"/>
                    </a:cubicBezTo>
                    <a:cubicBezTo>
                      <a:pt x="393443" y="276690"/>
                      <a:pt x="414495" y="261652"/>
                      <a:pt x="434044" y="240600"/>
                    </a:cubicBezTo>
                    <a:cubicBezTo>
                      <a:pt x="476149" y="199999"/>
                      <a:pt x="527277" y="145864"/>
                      <a:pt x="536299" y="85714"/>
                    </a:cubicBezTo>
                    <a:cubicBezTo>
                      <a:pt x="542314" y="33083"/>
                      <a:pt x="504720" y="0"/>
                      <a:pt x="453593" y="0"/>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6" name="Google Shape;126;p37"/>
              <p:cNvSpPr/>
              <p:nvPr/>
            </p:nvSpPr>
            <p:spPr>
              <a:xfrm>
                <a:off x="2908218" y="8231767"/>
                <a:ext cx="491926" cy="675803"/>
              </a:xfrm>
              <a:custGeom>
                <a:avLst/>
                <a:gdLst/>
                <a:ahLst/>
                <a:cxnLst/>
                <a:rect l="l" t="t" r="r" b="b"/>
                <a:pathLst>
                  <a:path w="491926" h="675803" extrusionOk="0">
                    <a:moveTo>
                      <a:pt x="488461" y="271298"/>
                    </a:moveTo>
                    <a:cubicBezTo>
                      <a:pt x="480942" y="254757"/>
                      <a:pt x="462897" y="248742"/>
                      <a:pt x="446356" y="242726"/>
                    </a:cubicBezTo>
                    <a:cubicBezTo>
                      <a:pt x="416281" y="230696"/>
                      <a:pt x="402747" y="214155"/>
                      <a:pt x="390717" y="185584"/>
                    </a:cubicBezTo>
                    <a:cubicBezTo>
                      <a:pt x="371168" y="141975"/>
                      <a:pt x="359138" y="101374"/>
                      <a:pt x="306507" y="96863"/>
                    </a:cubicBezTo>
                    <a:cubicBezTo>
                      <a:pt x="265906" y="93855"/>
                      <a:pt x="235831" y="59269"/>
                      <a:pt x="201244" y="41224"/>
                    </a:cubicBezTo>
                    <a:cubicBezTo>
                      <a:pt x="166658" y="23179"/>
                      <a:pt x="129064" y="12653"/>
                      <a:pt x="91471" y="623"/>
                    </a:cubicBezTo>
                    <a:cubicBezTo>
                      <a:pt x="88463" y="-881"/>
                      <a:pt x="85456" y="623"/>
                      <a:pt x="83952" y="2127"/>
                    </a:cubicBezTo>
                    <a:cubicBezTo>
                      <a:pt x="61396" y="24683"/>
                      <a:pt x="43351" y="48743"/>
                      <a:pt x="26809" y="75810"/>
                    </a:cubicBezTo>
                    <a:cubicBezTo>
                      <a:pt x="25306" y="75810"/>
                      <a:pt x="23802" y="77314"/>
                      <a:pt x="22298" y="80321"/>
                    </a:cubicBezTo>
                    <a:cubicBezTo>
                      <a:pt x="10268" y="107389"/>
                      <a:pt x="7261" y="135960"/>
                      <a:pt x="4253" y="164532"/>
                    </a:cubicBezTo>
                    <a:cubicBezTo>
                      <a:pt x="1246" y="199118"/>
                      <a:pt x="-1762" y="233704"/>
                      <a:pt x="1246" y="269794"/>
                    </a:cubicBezTo>
                    <a:cubicBezTo>
                      <a:pt x="4253" y="296862"/>
                      <a:pt x="8764" y="323929"/>
                      <a:pt x="20795" y="347989"/>
                    </a:cubicBezTo>
                    <a:cubicBezTo>
                      <a:pt x="35832" y="379568"/>
                      <a:pt x="59892" y="400620"/>
                      <a:pt x="80945" y="426184"/>
                    </a:cubicBezTo>
                    <a:cubicBezTo>
                      <a:pt x="132072" y="490845"/>
                      <a:pt x="95982" y="563025"/>
                      <a:pt x="108012" y="635205"/>
                    </a:cubicBezTo>
                    <a:cubicBezTo>
                      <a:pt x="111019" y="650243"/>
                      <a:pt x="117034" y="668288"/>
                      <a:pt x="133576" y="674303"/>
                    </a:cubicBezTo>
                    <a:cubicBezTo>
                      <a:pt x="157636" y="681821"/>
                      <a:pt x="189214" y="659265"/>
                      <a:pt x="207259" y="647235"/>
                    </a:cubicBezTo>
                    <a:cubicBezTo>
                      <a:pt x="225305" y="635205"/>
                      <a:pt x="243350" y="620168"/>
                      <a:pt x="253876" y="599115"/>
                    </a:cubicBezTo>
                    <a:cubicBezTo>
                      <a:pt x="258387" y="590093"/>
                      <a:pt x="261394" y="581070"/>
                      <a:pt x="261394" y="570544"/>
                    </a:cubicBezTo>
                    <a:cubicBezTo>
                      <a:pt x="261394" y="550995"/>
                      <a:pt x="243350" y="525431"/>
                      <a:pt x="258387" y="507387"/>
                    </a:cubicBezTo>
                    <a:cubicBezTo>
                      <a:pt x="279439" y="483326"/>
                      <a:pt x="329063" y="495356"/>
                      <a:pt x="357634" y="483326"/>
                    </a:cubicBezTo>
                    <a:cubicBezTo>
                      <a:pt x="384702" y="472800"/>
                      <a:pt x="408762" y="453251"/>
                      <a:pt x="426807" y="430695"/>
                    </a:cubicBezTo>
                    <a:cubicBezTo>
                      <a:pt x="444852" y="408139"/>
                      <a:pt x="458386" y="381071"/>
                      <a:pt x="470416" y="354004"/>
                    </a:cubicBezTo>
                    <a:cubicBezTo>
                      <a:pt x="477934" y="329944"/>
                      <a:pt x="500491" y="295358"/>
                      <a:pt x="488461" y="271298"/>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7" name="Google Shape;127;p37"/>
              <p:cNvSpPr/>
              <p:nvPr/>
            </p:nvSpPr>
            <p:spPr>
              <a:xfrm>
                <a:off x="2348838" y="7983188"/>
                <a:ext cx="604234" cy="1048156"/>
              </a:xfrm>
              <a:custGeom>
                <a:avLst/>
                <a:gdLst/>
                <a:ahLst/>
                <a:cxnLst/>
                <a:rect l="l" t="t" r="r" b="b"/>
                <a:pathLst>
                  <a:path w="604234" h="1048156" extrusionOk="0">
                    <a:moveTo>
                      <a:pt x="604235" y="761980"/>
                    </a:moveTo>
                    <a:cubicBezTo>
                      <a:pt x="602731" y="686793"/>
                      <a:pt x="547092" y="647695"/>
                      <a:pt x="507995" y="590553"/>
                    </a:cubicBezTo>
                    <a:cubicBezTo>
                      <a:pt x="482431" y="552959"/>
                      <a:pt x="483935" y="515365"/>
                      <a:pt x="482431" y="471756"/>
                    </a:cubicBezTo>
                    <a:cubicBezTo>
                      <a:pt x="482431" y="438674"/>
                      <a:pt x="474912" y="405592"/>
                      <a:pt x="449349" y="384539"/>
                    </a:cubicBezTo>
                    <a:cubicBezTo>
                      <a:pt x="384687" y="331908"/>
                      <a:pt x="292958" y="372509"/>
                      <a:pt x="225290" y="330404"/>
                    </a:cubicBezTo>
                    <a:cubicBezTo>
                      <a:pt x="126042" y="267247"/>
                      <a:pt x="141080" y="133413"/>
                      <a:pt x="154613" y="34165"/>
                    </a:cubicBezTo>
                    <a:cubicBezTo>
                      <a:pt x="154613" y="31158"/>
                      <a:pt x="153110" y="28150"/>
                      <a:pt x="151606" y="26647"/>
                    </a:cubicBezTo>
                    <a:cubicBezTo>
                      <a:pt x="154613" y="22135"/>
                      <a:pt x="159125" y="17624"/>
                      <a:pt x="162132" y="13113"/>
                    </a:cubicBezTo>
                    <a:cubicBezTo>
                      <a:pt x="168147" y="5594"/>
                      <a:pt x="157621" y="-4932"/>
                      <a:pt x="151606" y="2587"/>
                    </a:cubicBezTo>
                    <a:cubicBezTo>
                      <a:pt x="28299" y="154465"/>
                      <a:pt x="-25836" y="358975"/>
                      <a:pt x="11757" y="551455"/>
                    </a:cubicBezTo>
                    <a:cubicBezTo>
                      <a:pt x="47847" y="733409"/>
                      <a:pt x="163636" y="895814"/>
                      <a:pt x="321530" y="990550"/>
                    </a:cubicBezTo>
                    <a:cubicBezTo>
                      <a:pt x="399725" y="1037166"/>
                      <a:pt x="526040" y="1089798"/>
                      <a:pt x="592205" y="996565"/>
                    </a:cubicBezTo>
                    <a:cubicBezTo>
                      <a:pt x="593708" y="993558"/>
                      <a:pt x="593708" y="990550"/>
                      <a:pt x="592205" y="989047"/>
                    </a:cubicBezTo>
                    <a:cubicBezTo>
                      <a:pt x="557618" y="916866"/>
                      <a:pt x="604235" y="837168"/>
                      <a:pt x="604235" y="761980"/>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8" name="Google Shape;128;p37"/>
              <p:cNvSpPr/>
              <p:nvPr/>
            </p:nvSpPr>
            <p:spPr>
              <a:xfrm>
                <a:off x="2901049" y="7819127"/>
                <a:ext cx="697334" cy="1163667"/>
              </a:xfrm>
              <a:custGeom>
                <a:avLst/>
                <a:gdLst/>
                <a:ahLst/>
                <a:cxnLst/>
                <a:rect l="l" t="t" r="r" b="b"/>
                <a:pathLst>
                  <a:path w="697334" h="1163667" extrusionOk="0">
                    <a:moveTo>
                      <a:pt x="627960" y="274918"/>
                    </a:moveTo>
                    <a:cubicBezTo>
                      <a:pt x="572321" y="169655"/>
                      <a:pt x="485104" y="79430"/>
                      <a:pt x="376834" y="31310"/>
                    </a:cubicBezTo>
                    <a:cubicBezTo>
                      <a:pt x="331721" y="11762"/>
                      <a:pt x="274579" y="-12298"/>
                      <a:pt x="226459" y="7250"/>
                    </a:cubicBezTo>
                    <a:cubicBezTo>
                      <a:pt x="211421" y="13265"/>
                      <a:pt x="196384" y="25295"/>
                      <a:pt x="193376" y="43340"/>
                    </a:cubicBezTo>
                    <a:lnTo>
                      <a:pt x="193376" y="43340"/>
                    </a:lnTo>
                    <a:cubicBezTo>
                      <a:pt x="190369" y="44844"/>
                      <a:pt x="188865" y="49355"/>
                      <a:pt x="191872" y="53866"/>
                    </a:cubicBezTo>
                    <a:cubicBezTo>
                      <a:pt x="226459" y="117024"/>
                      <a:pt x="187361" y="189204"/>
                      <a:pt x="142249" y="234316"/>
                    </a:cubicBezTo>
                    <a:cubicBezTo>
                      <a:pt x="100144" y="276421"/>
                      <a:pt x="46009" y="308000"/>
                      <a:pt x="11422" y="357624"/>
                    </a:cubicBezTo>
                    <a:cubicBezTo>
                      <a:pt x="-2111" y="377173"/>
                      <a:pt x="-11134" y="431308"/>
                      <a:pt x="29468" y="422285"/>
                    </a:cubicBezTo>
                    <a:cubicBezTo>
                      <a:pt x="39994" y="420782"/>
                      <a:pt x="47513" y="411759"/>
                      <a:pt x="56535" y="405744"/>
                    </a:cubicBezTo>
                    <a:cubicBezTo>
                      <a:pt x="68565" y="396721"/>
                      <a:pt x="82099" y="390707"/>
                      <a:pt x="95633" y="387699"/>
                    </a:cubicBezTo>
                    <a:cubicBezTo>
                      <a:pt x="127211" y="378677"/>
                      <a:pt x="161797" y="378677"/>
                      <a:pt x="193376" y="387699"/>
                    </a:cubicBezTo>
                    <a:cubicBezTo>
                      <a:pt x="259541" y="404240"/>
                      <a:pt x="315180" y="452360"/>
                      <a:pt x="364804" y="495969"/>
                    </a:cubicBezTo>
                    <a:cubicBezTo>
                      <a:pt x="414427" y="539578"/>
                      <a:pt x="467059" y="583186"/>
                      <a:pt x="503149" y="638825"/>
                    </a:cubicBezTo>
                    <a:cubicBezTo>
                      <a:pt x="543750" y="701983"/>
                      <a:pt x="545254" y="772659"/>
                      <a:pt x="492622" y="829801"/>
                    </a:cubicBezTo>
                    <a:cubicBezTo>
                      <a:pt x="452021" y="874914"/>
                      <a:pt x="394879" y="901981"/>
                      <a:pt x="348263" y="939575"/>
                    </a:cubicBezTo>
                    <a:cubicBezTo>
                      <a:pt x="307661" y="972658"/>
                      <a:pt x="274579" y="1016266"/>
                      <a:pt x="273075" y="1070401"/>
                    </a:cubicBezTo>
                    <a:cubicBezTo>
                      <a:pt x="271571" y="1115514"/>
                      <a:pt x="297135" y="1165138"/>
                      <a:pt x="348263" y="1163634"/>
                    </a:cubicBezTo>
                    <a:cubicBezTo>
                      <a:pt x="453525" y="1159123"/>
                      <a:pt x="539239" y="1062883"/>
                      <a:pt x="588863" y="978673"/>
                    </a:cubicBezTo>
                    <a:cubicBezTo>
                      <a:pt x="707659" y="771155"/>
                      <a:pt x="740741" y="491458"/>
                      <a:pt x="627960" y="274918"/>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129" name="Google Shape;129;p37"/>
              <p:cNvGrpSpPr/>
              <p:nvPr/>
            </p:nvGrpSpPr>
            <p:grpSpPr>
              <a:xfrm>
                <a:off x="2483956" y="6807724"/>
                <a:ext cx="738321" cy="802017"/>
                <a:chOff x="2483956" y="6807724"/>
                <a:chExt cx="738321" cy="802017"/>
              </a:xfrm>
            </p:grpSpPr>
            <p:sp>
              <p:nvSpPr>
                <p:cNvPr id="130" name="Google Shape;130;p37"/>
                <p:cNvSpPr/>
                <p:nvPr/>
              </p:nvSpPr>
              <p:spPr>
                <a:xfrm>
                  <a:off x="2483956" y="7278916"/>
                  <a:ext cx="360330" cy="330825"/>
                </a:xfrm>
                <a:custGeom>
                  <a:avLst/>
                  <a:gdLst/>
                  <a:ahLst/>
                  <a:cxnLst/>
                  <a:rect l="l" t="t" r="r" b="b"/>
                  <a:pathLst>
                    <a:path w="360330" h="330825" extrusionOk="0">
                      <a:moveTo>
                        <a:pt x="359343" y="293327"/>
                      </a:moveTo>
                      <a:cubicBezTo>
                        <a:pt x="362350" y="212125"/>
                        <a:pt x="347313" y="118892"/>
                        <a:pt x="279644" y="67765"/>
                      </a:cubicBezTo>
                      <a:cubicBezTo>
                        <a:pt x="207464" y="13630"/>
                        <a:pt x="100698" y="9119"/>
                        <a:pt x="13480" y="96"/>
                      </a:cubicBezTo>
                      <a:cubicBezTo>
                        <a:pt x="-54" y="-1408"/>
                        <a:pt x="-3061" y="15133"/>
                        <a:pt x="2954" y="24156"/>
                      </a:cubicBezTo>
                      <a:cubicBezTo>
                        <a:pt x="31525" y="61750"/>
                        <a:pt x="46563" y="106862"/>
                        <a:pt x="69119" y="147463"/>
                      </a:cubicBezTo>
                      <a:cubicBezTo>
                        <a:pt x="88668" y="180546"/>
                        <a:pt x="112728" y="210621"/>
                        <a:pt x="141299" y="236185"/>
                      </a:cubicBezTo>
                      <a:cubicBezTo>
                        <a:pt x="193930" y="282801"/>
                        <a:pt x="260095" y="312876"/>
                        <a:pt x="329268" y="323402"/>
                      </a:cubicBezTo>
                      <a:cubicBezTo>
                        <a:pt x="333779" y="335432"/>
                        <a:pt x="354831" y="332425"/>
                        <a:pt x="356335" y="317387"/>
                      </a:cubicBezTo>
                      <a:cubicBezTo>
                        <a:pt x="356335" y="311372"/>
                        <a:pt x="357839" y="305357"/>
                        <a:pt x="357839" y="299342"/>
                      </a:cubicBezTo>
                      <a:cubicBezTo>
                        <a:pt x="360846" y="297838"/>
                        <a:pt x="360846" y="294831"/>
                        <a:pt x="359343" y="29332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1" name="Google Shape;131;p37"/>
                <p:cNvSpPr/>
                <p:nvPr/>
              </p:nvSpPr>
              <p:spPr>
                <a:xfrm>
                  <a:off x="2727059" y="6807724"/>
                  <a:ext cx="278617" cy="539813"/>
                </a:xfrm>
                <a:custGeom>
                  <a:avLst/>
                  <a:gdLst/>
                  <a:ahLst/>
                  <a:cxnLst/>
                  <a:rect l="l" t="t" r="r" b="b"/>
                  <a:pathLst>
                    <a:path w="278617" h="539813" extrusionOk="0">
                      <a:moveTo>
                        <a:pt x="275637" y="274297"/>
                      </a:moveTo>
                      <a:cubicBezTo>
                        <a:pt x="266615" y="221666"/>
                        <a:pt x="233532" y="175050"/>
                        <a:pt x="201954" y="134448"/>
                      </a:cubicBezTo>
                      <a:cubicBezTo>
                        <a:pt x="164360" y="86328"/>
                        <a:pt x="122255" y="42720"/>
                        <a:pt x="77142" y="3622"/>
                      </a:cubicBezTo>
                      <a:cubicBezTo>
                        <a:pt x="68120" y="-3897"/>
                        <a:pt x="54586" y="615"/>
                        <a:pt x="53082" y="14148"/>
                      </a:cubicBezTo>
                      <a:cubicBezTo>
                        <a:pt x="50075" y="71291"/>
                        <a:pt x="41052" y="126930"/>
                        <a:pt x="29022" y="182568"/>
                      </a:cubicBezTo>
                      <a:cubicBezTo>
                        <a:pt x="18496" y="227681"/>
                        <a:pt x="3459" y="272793"/>
                        <a:pt x="451" y="319409"/>
                      </a:cubicBezTo>
                      <a:cubicBezTo>
                        <a:pt x="-2557" y="361515"/>
                        <a:pt x="9474" y="397605"/>
                        <a:pt x="36541" y="430687"/>
                      </a:cubicBezTo>
                      <a:cubicBezTo>
                        <a:pt x="65112" y="468281"/>
                        <a:pt x="96691" y="505874"/>
                        <a:pt x="132781" y="535949"/>
                      </a:cubicBezTo>
                      <a:cubicBezTo>
                        <a:pt x="141804" y="543468"/>
                        <a:pt x="152330" y="538957"/>
                        <a:pt x="155337" y="531438"/>
                      </a:cubicBezTo>
                      <a:lnTo>
                        <a:pt x="155337" y="531438"/>
                      </a:lnTo>
                      <a:cubicBezTo>
                        <a:pt x="156841" y="529934"/>
                        <a:pt x="158345" y="529934"/>
                        <a:pt x="158345" y="528431"/>
                      </a:cubicBezTo>
                      <a:cubicBezTo>
                        <a:pt x="238043" y="472792"/>
                        <a:pt x="292179" y="375048"/>
                        <a:pt x="275637" y="27429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2" name="Google Shape;132;p37"/>
                <p:cNvSpPr/>
                <p:nvPr/>
              </p:nvSpPr>
              <p:spPr>
                <a:xfrm>
                  <a:off x="2947809" y="7217347"/>
                  <a:ext cx="274468" cy="379484"/>
                </a:xfrm>
                <a:custGeom>
                  <a:avLst/>
                  <a:gdLst/>
                  <a:ahLst/>
                  <a:cxnLst/>
                  <a:rect l="l" t="t" r="r" b="b"/>
                  <a:pathLst>
                    <a:path w="274468" h="379484" extrusionOk="0">
                      <a:moveTo>
                        <a:pt x="257893" y="13545"/>
                      </a:moveTo>
                      <a:cubicBezTo>
                        <a:pt x="256389" y="3019"/>
                        <a:pt x="247367" y="-2996"/>
                        <a:pt x="236841" y="1515"/>
                      </a:cubicBezTo>
                      <a:cubicBezTo>
                        <a:pt x="194736" y="21064"/>
                        <a:pt x="152631" y="40613"/>
                        <a:pt x="110526" y="60162"/>
                      </a:cubicBezTo>
                      <a:cubicBezTo>
                        <a:pt x="78947" y="75199"/>
                        <a:pt x="47368" y="88733"/>
                        <a:pt x="30827" y="120312"/>
                      </a:cubicBezTo>
                      <a:cubicBezTo>
                        <a:pt x="15789" y="147379"/>
                        <a:pt x="12782" y="177454"/>
                        <a:pt x="11278" y="207529"/>
                      </a:cubicBezTo>
                      <a:cubicBezTo>
                        <a:pt x="8271" y="237604"/>
                        <a:pt x="5263" y="267679"/>
                        <a:pt x="3759" y="297754"/>
                      </a:cubicBezTo>
                      <a:cubicBezTo>
                        <a:pt x="3759" y="299258"/>
                        <a:pt x="2256" y="299258"/>
                        <a:pt x="2256" y="300762"/>
                      </a:cubicBezTo>
                      <a:cubicBezTo>
                        <a:pt x="-752" y="309784"/>
                        <a:pt x="-752" y="317303"/>
                        <a:pt x="2256" y="324822"/>
                      </a:cubicBezTo>
                      <a:cubicBezTo>
                        <a:pt x="2256" y="330837"/>
                        <a:pt x="752" y="335348"/>
                        <a:pt x="752" y="341363"/>
                      </a:cubicBezTo>
                      <a:cubicBezTo>
                        <a:pt x="-752" y="354897"/>
                        <a:pt x="15789" y="357904"/>
                        <a:pt x="23308" y="351889"/>
                      </a:cubicBezTo>
                      <a:cubicBezTo>
                        <a:pt x="42857" y="365423"/>
                        <a:pt x="68421" y="374445"/>
                        <a:pt x="86466" y="377453"/>
                      </a:cubicBezTo>
                      <a:cubicBezTo>
                        <a:pt x="133082" y="384972"/>
                        <a:pt x="179698" y="371438"/>
                        <a:pt x="214284" y="339859"/>
                      </a:cubicBezTo>
                      <a:cubicBezTo>
                        <a:pt x="306013" y="260160"/>
                        <a:pt x="268419" y="121815"/>
                        <a:pt x="257893" y="13545"/>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grpSp>
          <p:nvGrpSpPr>
            <p:cNvPr id="133" name="Google Shape;133;p37"/>
            <p:cNvGrpSpPr/>
            <p:nvPr/>
          </p:nvGrpSpPr>
          <p:grpSpPr>
            <a:xfrm>
              <a:off x="1202708" y="6848940"/>
              <a:ext cx="6270636" cy="2600341"/>
              <a:chOff x="1202708" y="6848940"/>
              <a:chExt cx="6270636" cy="2600341"/>
            </a:xfrm>
          </p:grpSpPr>
          <p:sp>
            <p:nvSpPr>
              <p:cNvPr id="134" name="Google Shape;134;p37"/>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5" name="Google Shape;135;p37"/>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sp>
        <p:nvSpPr>
          <p:cNvPr id="136" name="Google Shape;136;p37"/>
          <p:cNvSpPr txBox="1">
            <a:spLocks noGrp="1"/>
          </p:cNvSpPr>
          <p:nvPr>
            <p:ph type="body" idx="3"/>
          </p:nvPr>
        </p:nvSpPr>
        <p:spPr>
          <a:xfrm>
            <a:off x="6199057" y="4615890"/>
            <a:ext cx="5278651" cy="697353"/>
          </a:xfrm>
          <a:prstGeom prst="rect">
            <a:avLst/>
          </a:prstGeom>
          <a:noFill/>
          <a:ln>
            <a:noFill/>
          </a:ln>
        </p:spPr>
        <p:txBody>
          <a:bodyPr spcFirstLastPara="1" wrap="square" lIns="91425" tIns="45700" rIns="91425" bIns="45700" anchor="t" anchorCtr="0">
            <a:normAutofit/>
          </a:bodyPr>
          <a:lstStyle>
            <a:lvl1pPr marL="457200" marR="0" lvl="0" indent="-228600" algn="r" rtl="0">
              <a:lnSpc>
                <a:spcPct val="90000"/>
              </a:lnSpc>
              <a:spcBef>
                <a:spcPts val="1000"/>
              </a:spcBef>
              <a:spcAft>
                <a:spcPts val="0"/>
              </a:spcAft>
              <a:buClr>
                <a:srgbClr val="000000"/>
              </a:buClr>
              <a:buSzPts val="3200"/>
              <a:buFont typeface="Arial"/>
              <a:buNone/>
              <a:defRPr sz="3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2" name="Group 1">
            <a:extLst>
              <a:ext uri="{FF2B5EF4-FFF2-40B4-BE49-F238E27FC236}">
                <a16:creationId xmlns:a16="http://schemas.microsoft.com/office/drawing/2014/main" id="{8CEDEE0F-6CD8-7B72-6AB5-EA88C92FC589}"/>
              </a:ext>
            </a:extLst>
          </p:cNvPr>
          <p:cNvGrpSpPr/>
          <p:nvPr userDrawn="1"/>
        </p:nvGrpSpPr>
        <p:grpSpPr>
          <a:xfrm>
            <a:off x="869520" y="5996896"/>
            <a:ext cx="2735993" cy="679345"/>
            <a:chOff x="0" y="0"/>
            <a:chExt cx="2301694" cy="571500"/>
          </a:xfrm>
        </p:grpSpPr>
        <p:sp>
          <p:nvSpPr>
            <p:cNvPr id="3" name="Rectangle 2">
              <a:extLst>
                <a:ext uri="{FF2B5EF4-FFF2-40B4-BE49-F238E27FC236}">
                  <a16:creationId xmlns:a16="http://schemas.microsoft.com/office/drawing/2014/main" id="{ACD3500B-6794-7C20-0337-32953A7E2E11}"/>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4" name="Picture 3">
              <a:extLst>
                <a:ext uri="{FF2B5EF4-FFF2-40B4-BE49-F238E27FC236}">
                  <a16:creationId xmlns:a16="http://schemas.microsoft.com/office/drawing/2014/main" id="{97D538D8-244A-5BBF-D90A-3B7484F00227}"/>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Font Typecae &amp; Size">
  <p:cSld name="Font Typecae &amp; Size">
    <p:spTree>
      <p:nvGrpSpPr>
        <p:cNvPr id="1" name="Shape 137"/>
        <p:cNvGrpSpPr/>
        <p:nvPr/>
      </p:nvGrpSpPr>
      <p:grpSpPr>
        <a:xfrm>
          <a:off x="0" y="0"/>
          <a:ext cx="0" cy="0"/>
          <a:chOff x="0" y="0"/>
          <a:chExt cx="0" cy="0"/>
        </a:xfrm>
      </p:grpSpPr>
      <p:sp>
        <p:nvSpPr>
          <p:cNvPr id="138" name="Google Shape;138;p38"/>
          <p:cNvSpPr/>
          <p:nvPr/>
        </p:nvSpPr>
        <p:spPr>
          <a:xfrm>
            <a:off x="0" y="0"/>
            <a:ext cx="12192000" cy="6858001"/>
          </a:xfrm>
          <a:prstGeom prst="rect">
            <a:avLst/>
          </a:prstGeom>
          <a:solidFill>
            <a:srgbClr val="9FDAD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9" name="Google Shape;139;p38"/>
          <p:cNvSpPr/>
          <p:nvPr/>
        </p:nvSpPr>
        <p:spPr>
          <a:xfrm>
            <a:off x="424669" y="528535"/>
            <a:ext cx="6498645" cy="76944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4400" b="0" i="0" u="none" strike="noStrike">
                <a:solidFill>
                  <a:srgbClr val="000000"/>
                </a:solidFill>
                <a:latin typeface="Calibri"/>
                <a:ea typeface="Calibri"/>
                <a:cs typeface="Calibri"/>
                <a:sym typeface="Calibri"/>
              </a:rPr>
              <a:t>FONT TYPEFACE &amp; SIZE</a:t>
            </a:r>
            <a:endParaRPr sz="3600">
              <a:solidFill>
                <a:srgbClr val="000000"/>
              </a:solidFill>
              <a:latin typeface="Calibri"/>
              <a:ea typeface="Calibri"/>
              <a:cs typeface="Calibri"/>
              <a:sym typeface="Calibri"/>
            </a:endParaRPr>
          </a:p>
        </p:txBody>
      </p:sp>
      <p:sp>
        <p:nvSpPr>
          <p:cNvPr id="140" name="Google Shape;140;p38"/>
          <p:cNvSpPr/>
          <p:nvPr/>
        </p:nvSpPr>
        <p:spPr>
          <a:xfrm>
            <a:off x="7347983" y="564843"/>
            <a:ext cx="4589207" cy="47089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3000" b="0" i="0" u="none" strike="noStrike">
                <a:solidFill>
                  <a:srgbClr val="000000"/>
                </a:solidFill>
                <a:latin typeface="Calibri"/>
                <a:ea typeface="Calibri"/>
                <a:cs typeface="Calibri"/>
                <a:sym typeface="Calibri"/>
              </a:rPr>
              <a:t>PLEASE ENSURE TO KEEP FONTS AS PER THE LAYOUT</a:t>
            </a:r>
            <a:endParaRPr sz="3000" b="0" i="0" u="none" strike="noStrike">
              <a:solidFill>
                <a:srgbClr val="000000"/>
              </a:solidFill>
              <a:latin typeface="Calibri"/>
              <a:ea typeface="Calibri"/>
              <a:cs typeface="Calibri"/>
              <a:sym typeface="Calibri"/>
            </a:endParaRPr>
          </a:p>
          <a:p>
            <a:pPr marL="0" marR="0" lvl="0" indent="0" algn="l" rtl="0">
              <a:spcBef>
                <a:spcPts val="0"/>
              </a:spcBef>
              <a:spcAft>
                <a:spcPts val="0"/>
              </a:spcAft>
              <a:buNone/>
            </a:pPr>
            <a:endParaRPr sz="3000" b="0" i="0" u="none" strike="noStrike">
              <a:solidFill>
                <a:srgbClr val="000000"/>
              </a:solidFill>
              <a:latin typeface="Calibri"/>
              <a:ea typeface="Calibri"/>
              <a:cs typeface="Calibri"/>
              <a:sym typeface="Calibri"/>
            </a:endParaRPr>
          </a:p>
          <a:p>
            <a:pPr marL="0" marR="0" lvl="0" indent="0" algn="l" rtl="0">
              <a:spcBef>
                <a:spcPts val="0"/>
              </a:spcBef>
              <a:spcAft>
                <a:spcPts val="0"/>
              </a:spcAft>
              <a:buClr>
                <a:schemeClr val="dk1"/>
              </a:buClr>
              <a:buSzPts val="1100"/>
              <a:buFont typeface="Arial"/>
              <a:buNone/>
            </a:pPr>
            <a:r>
              <a:rPr lang="en-GB" sz="3000" b="0" i="0" u="none" strike="noStrike">
                <a:solidFill>
                  <a:srgbClr val="000000"/>
                </a:solidFill>
                <a:latin typeface="Calibri"/>
                <a:ea typeface="Calibri"/>
                <a:cs typeface="Calibri"/>
                <a:sym typeface="Calibri"/>
              </a:rPr>
              <a:t>48 point  -  Divider Slides</a:t>
            </a:r>
            <a:endParaRPr/>
          </a:p>
          <a:p>
            <a:pPr marL="0" marR="0" lvl="0" indent="0" algn="l" rtl="0">
              <a:spcBef>
                <a:spcPts val="0"/>
              </a:spcBef>
              <a:spcAft>
                <a:spcPts val="0"/>
              </a:spcAft>
              <a:buClr>
                <a:schemeClr val="dk1"/>
              </a:buClr>
              <a:buSzPts val="1100"/>
              <a:buFont typeface="Arial"/>
              <a:buNone/>
            </a:pPr>
            <a:endParaRPr sz="1000" b="1">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GB" sz="3000" b="0" i="0" u="none" strike="noStrike">
                <a:solidFill>
                  <a:srgbClr val="000000"/>
                </a:solidFill>
                <a:latin typeface="Calibri"/>
                <a:ea typeface="Calibri"/>
                <a:cs typeface="Calibri"/>
                <a:sym typeface="Calibri"/>
              </a:rPr>
              <a:t>36 point  -  Title Heading</a:t>
            </a:r>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GB" sz="3000" b="0" i="0" u="none" strike="noStrike">
                <a:solidFill>
                  <a:srgbClr val="000000"/>
                </a:solidFill>
                <a:latin typeface="Calibri"/>
                <a:ea typeface="Calibri"/>
                <a:cs typeface="Calibri"/>
                <a:sym typeface="Calibri"/>
              </a:rPr>
              <a:t>30 point  -  Sub-Titles</a:t>
            </a:r>
            <a:endParaRPr/>
          </a:p>
          <a:p>
            <a:pPr marL="0" marR="0" lvl="0" indent="0" algn="l" rtl="0">
              <a:lnSpc>
                <a:spcPct val="100000"/>
              </a:lnSpc>
              <a:spcBef>
                <a:spcPts val="0"/>
              </a:spcBef>
              <a:spcAft>
                <a:spcPts val="0"/>
              </a:spcAft>
              <a:buClr>
                <a:schemeClr val="dk1"/>
              </a:buClr>
              <a:buSzPts val="1100"/>
              <a:buFont typeface="Arial"/>
              <a:buNone/>
            </a:pPr>
            <a:r>
              <a:rPr lang="en-GB" sz="3000" b="0" i="0" u="none" strike="noStrike">
                <a:solidFill>
                  <a:srgbClr val="000000"/>
                </a:solidFill>
                <a:latin typeface="Calibri"/>
                <a:ea typeface="Calibri"/>
                <a:cs typeface="Calibri"/>
                <a:sym typeface="Calibri"/>
              </a:rPr>
              <a:t>	       - Quotes	</a:t>
            </a:r>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GB" sz="3000" b="0" i="0" u="none" strike="noStrike">
                <a:solidFill>
                  <a:srgbClr val="000000"/>
                </a:solidFill>
                <a:latin typeface="Calibri"/>
                <a:ea typeface="Calibri"/>
                <a:cs typeface="Calibri"/>
                <a:sym typeface="Calibri"/>
              </a:rPr>
              <a:t>24 point  -  Main Text Body </a:t>
            </a:r>
            <a:endParaRPr sz="3000">
              <a:solidFill>
                <a:srgbClr val="000000"/>
              </a:solidFill>
              <a:latin typeface="Calibri"/>
              <a:ea typeface="Calibri"/>
              <a:cs typeface="Calibri"/>
              <a:sym typeface="Calibri"/>
            </a:endParaRPr>
          </a:p>
          <a:p>
            <a:pPr marL="0" marR="0" lvl="0" indent="0" algn="l" rtl="0">
              <a:spcBef>
                <a:spcPts val="0"/>
              </a:spcBef>
              <a:spcAft>
                <a:spcPts val="0"/>
              </a:spcAft>
              <a:buNone/>
            </a:pPr>
            <a:endParaRPr sz="3000" b="0" i="0" u="none" strike="noStrike">
              <a:solidFill>
                <a:srgbClr val="000000"/>
              </a:solidFill>
              <a:latin typeface="Calibri"/>
              <a:ea typeface="Calibri"/>
              <a:cs typeface="Calibri"/>
              <a:sym typeface="Calibri"/>
            </a:endParaRPr>
          </a:p>
        </p:txBody>
      </p:sp>
      <p:sp>
        <p:nvSpPr>
          <p:cNvPr id="141" name="Google Shape;141;p38"/>
          <p:cNvSpPr/>
          <p:nvPr/>
        </p:nvSpPr>
        <p:spPr>
          <a:xfrm>
            <a:off x="424669" y="2014904"/>
            <a:ext cx="5845501" cy="24929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Calibri"/>
              <a:buNone/>
            </a:pPr>
            <a:r>
              <a:rPr lang="en-GB" sz="2400" b="0" i="0" u="none" strike="noStrike">
                <a:solidFill>
                  <a:srgbClr val="000000"/>
                </a:solidFill>
                <a:latin typeface="Calibri"/>
                <a:ea typeface="Calibri"/>
                <a:cs typeface="Calibri"/>
                <a:sym typeface="Calibri"/>
              </a:rPr>
              <a:t>Please ensure to keep the font sizes set as per the slide layouts. The font used throughout the </a:t>
            </a:r>
            <a:r>
              <a:rPr lang="en-GB" sz="2400" b="1" i="0" u="none" strike="noStrike">
                <a:solidFill>
                  <a:srgbClr val="000000"/>
                </a:solidFill>
                <a:latin typeface="Calibri"/>
                <a:ea typeface="Calibri"/>
                <a:cs typeface="Calibri"/>
                <a:sym typeface="Calibri"/>
              </a:rPr>
              <a:t>EU DARE </a:t>
            </a:r>
            <a:r>
              <a:rPr lang="en-GB" sz="2400" b="0" i="0" u="none" strike="noStrike">
                <a:solidFill>
                  <a:srgbClr val="000000"/>
                </a:solidFill>
                <a:latin typeface="Calibri"/>
                <a:ea typeface="Calibri"/>
                <a:cs typeface="Calibri"/>
                <a:sym typeface="Calibri"/>
              </a:rPr>
              <a:t>PowerPoint is….</a:t>
            </a:r>
            <a:endParaRPr/>
          </a:p>
          <a:p>
            <a:pPr marL="0" marR="0" lvl="0" indent="0" algn="l" rtl="0">
              <a:lnSpc>
                <a:spcPct val="100000"/>
              </a:lnSpc>
              <a:spcBef>
                <a:spcPts val="0"/>
              </a:spcBef>
              <a:spcAft>
                <a:spcPts val="0"/>
              </a:spcAft>
              <a:buClr>
                <a:schemeClr val="dk1"/>
              </a:buClr>
              <a:buSzPts val="2400"/>
              <a:buFont typeface="Calibri"/>
              <a:buNone/>
            </a:pPr>
            <a:endParaRPr sz="2400" b="0" i="0" u="none" strike="noStrike">
              <a:solidFill>
                <a:srgbClr val="000000"/>
              </a:solidFill>
              <a:latin typeface="Calibri"/>
              <a:ea typeface="Calibri"/>
              <a:cs typeface="Calibri"/>
              <a:sym typeface="Calibri"/>
            </a:endParaRPr>
          </a:p>
          <a:p>
            <a:pPr marL="0" marR="0" lvl="0" indent="0" algn="l" rtl="0">
              <a:spcBef>
                <a:spcPts val="0"/>
              </a:spcBef>
              <a:spcAft>
                <a:spcPts val="0"/>
              </a:spcAft>
              <a:buNone/>
            </a:pPr>
            <a:endParaRPr sz="2400" b="0" i="0" u="none" strike="noStrike">
              <a:solidFill>
                <a:srgbClr val="000000"/>
              </a:solidFill>
              <a:latin typeface="Calibri"/>
              <a:ea typeface="Calibri"/>
              <a:cs typeface="Calibri"/>
              <a:sym typeface="Calibri"/>
            </a:endParaRPr>
          </a:p>
          <a:p>
            <a:pPr marL="0" marR="0" lvl="0" indent="0" algn="l" rtl="0">
              <a:spcBef>
                <a:spcPts val="0"/>
              </a:spcBef>
              <a:spcAft>
                <a:spcPts val="0"/>
              </a:spcAft>
              <a:buNone/>
            </a:pPr>
            <a:r>
              <a:rPr lang="en-GB" sz="3600" b="1" i="1">
                <a:solidFill>
                  <a:srgbClr val="000000"/>
                </a:solidFill>
                <a:latin typeface="Calibri"/>
                <a:ea typeface="Calibri"/>
                <a:cs typeface="Calibri"/>
                <a:sym typeface="Calibri"/>
              </a:rPr>
              <a:t>Calibri</a:t>
            </a:r>
            <a:endParaRPr sz="3600">
              <a:solidFill>
                <a:srgbClr val="000000"/>
              </a:solidFill>
              <a:latin typeface="Calibri"/>
              <a:ea typeface="Calibri"/>
              <a:cs typeface="Calibri"/>
              <a:sym typeface="Calibri"/>
            </a:endParaRPr>
          </a:p>
        </p:txBody>
      </p:sp>
      <p:cxnSp>
        <p:nvCxnSpPr>
          <p:cNvPr id="142" name="Google Shape;142;p38"/>
          <p:cNvCxnSpPr/>
          <p:nvPr/>
        </p:nvCxnSpPr>
        <p:spPr>
          <a:xfrm>
            <a:off x="7098716" y="-1"/>
            <a:ext cx="0" cy="5540408"/>
          </a:xfrm>
          <a:prstGeom prst="straightConnector1">
            <a:avLst/>
          </a:prstGeom>
          <a:noFill/>
          <a:ln w="9525" cap="flat" cmpd="sng">
            <a:solidFill>
              <a:srgbClr val="000000"/>
            </a:solidFill>
            <a:prstDash val="solid"/>
            <a:miter lim="800000"/>
            <a:headEnd type="none" w="sm" len="sm"/>
            <a:tailEnd type="none" w="sm" len="sm"/>
          </a:ln>
        </p:spPr>
      </p:cxnSp>
      <p:cxnSp>
        <p:nvCxnSpPr>
          <p:cNvPr id="143" name="Google Shape;143;p38"/>
          <p:cNvCxnSpPr/>
          <p:nvPr/>
        </p:nvCxnSpPr>
        <p:spPr>
          <a:xfrm rot="10800000">
            <a:off x="1" y="1620217"/>
            <a:ext cx="7098715" cy="0"/>
          </a:xfrm>
          <a:prstGeom prst="straightConnector1">
            <a:avLst/>
          </a:prstGeom>
          <a:noFill/>
          <a:ln w="9525" cap="flat" cmpd="sng">
            <a:solidFill>
              <a:srgbClr val="000000"/>
            </a:solidFill>
            <a:prstDash val="solid"/>
            <a:miter lim="800000"/>
            <a:headEnd type="none" w="sm" len="sm"/>
            <a:tailEnd type="none" w="sm" len="sm"/>
          </a:ln>
        </p:spPr>
      </p:cxnSp>
      <p:sp>
        <p:nvSpPr>
          <p:cNvPr id="144" name="Google Shape;144;p38"/>
          <p:cNvSpPr/>
          <p:nvPr/>
        </p:nvSpPr>
        <p:spPr>
          <a:xfrm>
            <a:off x="0" y="5968370"/>
            <a:ext cx="121920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2400">
                <a:solidFill>
                  <a:srgbClr val="000000"/>
                </a:solidFill>
                <a:latin typeface="Calibri"/>
                <a:ea typeface="Calibri"/>
                <a:cs typeface="Calibri"/>
                <a:sym typeface="Calibri"/>
              </a:rPr>
              <a:t>*** </a:t>
            </a:r>
            <a:r>
              <a:rPr lang="en-GB" sz="2400" b="1">
                <a:solidFill>
                  <a:srgbClr val="000000"/>
                </a:solidFill>
                <a:latin typeface="Calibri"/>
                <a:ea typeface="Calibri"/>
                <a:cs typeface="Calibri"/>
                <a:sym typeface="Calibri"/>
              </a:rPr>
              <a:t>PLEASE DELETE THIS INSTRUCTION SLIDE BEFORE PRESENTING FINAL PRESENTATION </a:t>
            </a:r>
            <a:r>
              <a:rPr lang="en-GB" sz="2400">
                <a:solidFill>
                  <a:srgbClr val="000000"/>
                </a:solidFill>
                <a:latin typeface="Calibri"/>
                <a:ea typeface="Calibri"/>
                <a:cs typeface="Calibri"/>
                <a:sym typeface="Calibri"/>
              </a:rPr>
              <a:t>*** </a:t>
            </a:r>
            <a:endParaRPr sz="2400">
              <a:solidFill>
                <a:srgbClr val="000000"/>
              </a:solidFill>
              <a:latin typeface="Calibri"/>
              <a:ea typeface="Calibri"/>
              <a:cs typeface="Calibri"/>
              <a:sym typeface="Calibri"/>
            </a:endParaRPr>
          </a:p>
        </p:txBody>
      </p:sp>
      <p:cxnSp>
        <p:nvCxnSpPr>
          <p:cNvPr id="145" name="Google Shape;145;p38"/>
          <p:cNvCxnSpPr/>
          <p:nvPr/>
        </p:nvCxnSpPr>
        <p:spPr>
          <a:xfrm rot="10800000">
            <a:off x="2" y="5540407"/>
            <a:ext cx="12191998" cy="0"/>
          </a:xfrm>
          <a:prstGeom prst="straightConnector1">
            <a:avLst/>
          </a:prstGeom>
          <a:noFill/>
          <a:ln w="9525" cap="flat" cmpd="sng">
            <a:solidFill>
              <a:srgbClr val="000000"/>
            </a:solidFill>
            <a:prstDash val="solid"/>
            <a:miter lim="800000"/>
            <a:headEnd type="none" w="sm" len="sm"/>
            <a:tailEnd type="none" w="sm" len="sm"/>
          </a:ln>
        </p:spPr>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Icons" type="blank">
  <p:cSld name="BLANK">
    <p:spTree>
      <p:nvGrpSpPr>
        <p:cNvPr id="1" name="Shape 146"/>
        <p:cNvGrpSpPr/>
        <p:nvPr/>
      </p:nvGrpSpPr>
      <p:grpSpPr>
        <a:xfrm>
          <a:off x="0" y="0"/>
          <a:ext cx="0" cy="0"/>
          <a:chOff x="0" y="0"/>
          <a:chExt cx="0" cy="0"/>
        </a:xfrm>
      </p:grpSpPr>
      <p:cxnSp>
        <p:nvCxnSpPr>
          <p:cNvPr id="147" name="Google Shape;147;p39"/>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cxnSp>
        <p:nvCxnSpPr>
          <p:cNvPr id="148" name="Google Shape;148;p39"/>
          <p:cNvCxnSpPr/>
          <p:nvPr/>
        </p:nvCxnSpPr>
        <p:spPr>
          <a:xfrm>
            <a:off x="5145818" y="0"/>
            <a:ext cx="0" cy="5540408"/>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Google Shape;10;p28"/>
          <p:cNvPicPr preferRelativeResize="0"/>
          <p:nvPr/>
        </p:nvPicPr>
        <p:blipFill rotWithShape="1">
          <a:blip r:embed="rId19" cstate="screen">
            <a:alphaModFix/>
            <a:extLst>
              <a:ext uri="{28A0092B-C50C-407E-A947-70E740481C1C}">
                <a14:useLocalDpi xmlns:a14="http://schemas.microsoft.com/office/drawing/2010/main"/>
              </a:ext>
            </a:extLst>
          </a:blip>
          <a:srcRect/>
          <a:stretch/>
        </p:blipFill>
        <p:spPr>
          <a:xfrm>
            <a:off x="8124669" y="6375621"/>
            <a:ext cx="3540279" cy="252000"/>
          </a:xfrm>
          <a:prstGeom prst="rect">
            <a:avLst/>
          </a:prstGeom>
          <a:noFill/>
          <a:ln>
            <a:noFill/>
          </a:ln>
        </p:spPr>
      </p:pic>
      <p:sp>
        <p:nvSpPr>
          <p:cNvPr id="11" name="Google Shape;11;p28"/>
          <p:cNvSpPr/>
          <p:nvPr/>
        </p:nvSpPr>
        <p:spPr>
          <a:xfrm>
            <a:off x="0" y="6444761"/>
            <a:ext cx="8229600" cy="45719"/>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5" r:id="rId5"/>
    <p:sldLayoutId id="2147483656" r:id="rId6"/>
    <p:sldLayoutId id="2147483657" r:id="rId7"/>
    <p:sldLayoutId id="2147483658" r:id="rId8"/>
    <p:sldLayoutId id="2147483659" r:id="rId9"/>
    <p:sldLayoutId id="2147483660" r:id="rId10"/>
    <p:sldLayoutId id="2147483661" r:id="rId11"/>
    <p:sldLayoutId id="2147483662" r:id="rId12"/>
    <p:sldLayoutId id="2147483663" r:id="rId13"/>
    <p:sldLayoutId id="2147483664" r:id="rId14"/>
    <p:sldLayoutId id="2147483665" r:id="rId15"/>
    <p:sldLayoutId id="2147483666" r:id="rId16"/>
    <p:sldLayoutId id="2147483667"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1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hyperlink" Target="https://www.sciencedirect.com/science/article/abs/pii/S0306919210001399" TargetMode="External"/><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22.xml"/><Relationship Id="rId1" Type="http://schemas.openxmlformats.org/officeDocument/2006/relationships/slideLayout" Target="../slideLayouts/slideLayout3.xml"/><Relationship Id="rId4" Type="http://schemas.openxmlformats.org/officeDocument/2006/relationships/hyperlink" Target="https://www.southerngulf.com.au/wp-content/uploads/2021/01/SOIL-EROSION-Case-Study-RLF-2017.pdf"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hyperlink" Target="https://www.instagram.com/eu_dare_project/" TargetMode="External"/><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26.png"/><Relationship Id="rId5" Type="http://schemas.openxmlformats.org/officeDocument/2006/relationships/hyperlink" Target="https://eu-dare.com/" TargetMode="External"/><Relationship Id="rId4" Type="http://schemas.openxmlformats.org/officeDocument/2006/relationships/hyperlink" Target="https://www.facebook.com/EU.Dare"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sciencedirect.com/science/article/abs/pii/S0167880901002468"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hyperlink" Target="https://bsssjournals.onlinelibrary.wiley.com/doi/abs/10.1111/j.1475-2743.2009.00236.x"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C7A02EA4-4CBF-804E-84A7-7223E815E249}"/>
              </a:ext>
            </a:extLst>
          </p:cNvPr>
          <p:cNvSpPr>
            <a:spLocks noGrp="1"/>
          </p:cNvSpPr>
          <p:nvPr>
            <p:ph type="body" sz="quarter" idx="15"/>
          </p:nvPr>
        </p:nvSpPr>
        <p:spPr>
          <a:xfrm>
            <a:off x="5928787" y="4530878"/>
            <a:ext cx="5646179" cy="697353"/>
          </a:xfrm>
        </p:spPr>
        <p:txBody>
          <a:bodyPr/>
          <a:lstStyle/>
          <a:p>
            <a:r>
              <a:rPr lang="en-US" sz="3600" dirty="0">
                <a:latin typeface="Calibri" panose="020F0502020204030204" pitchFamily="34" charset="0"/>
                <a:ea typeface="Calibri" panose="020F0502020204030204" pitchFamily="34" charset="0"/>
                <a:cs typeface="Calibri" panose="020F0502020204030204" pitchFamily="34" charset="0"/>
              </a:rPr>
              <a:t>Zdravie a manažment pôdy</a:t>
            </a:r>
          </a:p>
        </p:txBody>
      </p:sp>
      <p:sp>
        <p:nvSpPr>
          <p:cNvPr id="9" name="Text Placeholder 8">
            <a:extLst>
              <a:ext uri="{FF2B5EF4-FFF2-40B4-BE49-F238E27FC236}">
                <a16:creationId xmlns:a16="http://schemas.microsoft.com/office/drawing/2014/main" id="{89177E28-4F22-7E40-AB64-D1BAC04F32A8}"/>
              </a:ext>
            </a:extLst>
          </p:cNvPr>
          <p:cNvSpPr>
            <a:spLocks noGrp="1"/>
          </p:cNvSpPr>
          <p:nvPr>
            <p:ph type="body" sz="quarter" idx="16"/>
          </p:nvPr>
        </p:nvSpPr>
        <p:spPr>
          <a:xfrm>
            <a:off x="5928787" y="3442924"/>
            <a:ext cx="5278651" cy="697353"/>
          </a:xfrm>
        </p:spPr>
        <p:txBody>
          <a:bodyPr>
            <a:noAutofit/>
          </a:bodyPr>
          <a:lstStyle/>
          <a:p>
            <a:r>
              <a:rPr lang="en-US" sz="4800" dirty="0">
                <a:latin typeface="Calibri" panose="020F0502020204030204" pitchFamily="34" charset="0"/>
                <a:ea typeface="Calibri" panose="020F0502020204030204" pitchFamily="34" charset="0"/>
                <a:cs typeface="Calibri" panose="020F0502020204030204" pitchFamily="34" charset="0"/>
              </a:rPr>
              <a:t>MODUL 7</a:t>
            </a:r>
          </a:p>
        </p:txBody>
      </p:sp>
      <p:sp>
        <p:nvSpPr>
          <p:cNvPr id="2" name="Text Placeholder 1">
            <a:extLst>
              <a:ext uri="{FF2B5EF4-FFF2-40B4-BE49-F238E27FC236}">
                <a16:creationId xmlns:a16="http://schemas.microsoft.com/office/drawing/2014/main" id="{8A3C4CCF-2245-77FD-0725-C0934B9EA717}"/>
              </a:ext>
            </a:extLst>
          </p:cNvPr>
          <p:cNvSpPr>
            <a:spLocks noGrp="1"/>
          </p:cNvSpPr>
          <p:nvPr>
            <p:ph type="body" sz="quarter" idx="17"/>
          </p:nvPr>
        </p:nvSpPr>
        <p:spPr>
          <a:xfrm>
            <a:off x="7511514" y="5856037"/>
            <a:ext cx="4448014" cy="679345"/>
          </a:xfrm>
        </p:spPr>
        <p:txBody>
          <a:bodyPr/>
          <a:lstStyle/>
          <a:p>
            <a:pPr algn="r"/>
            <a:r>
              <a:rPr lang="en-US" b="1" dirty="0">
                <a:latin typeface="Calibri" panose="020F0502020204030204" pitchFamily="34" charset="0"/>
                <a:ea typeface="Calibri" panose="020F0502020204030204" pitchFamily="34" charset="0"/>
                <a:cs typeface="Calibri" panose="020F0502020204030204" pitchFamily="34" charset="0"/>
              </a:rPr>
              <a:t>www.eu-dare.com</a:t>
            </a:r>
          </a:p>
        </p:txBody>
      </p:sp>
      <p:pic>
        <p:nvPicPr>
          <p:cNvPr id="5" name="Picture Placeholder 4">
            <a:extLst>
              <a:ext uri="{FF2B5EF4-FFF2-40B4-BE49-F238E27FC236}">
                <a16:creationId xmlns:a16="http://schemas.microsoft.com/office/drawing/2014/main" id="{DCB2F413-3E18-DC63-1AD6-4EBE950F3B05}"/>
              </a:ext>
            </a:extLst>
          </p:cNvPr>
          <p:cNvPicPr>
            <a:picLocks noGrp="1" noChangeAspect="1"/>
          </p:cNvPicPr>
          <p:nvPr>
            <p:ph type="pic" sz="quarter" idx="48"/>
          </p:nvPr>
        </p:nvPicPr>
        <p:blipFill rotWithShape="1">
          <a:blip r:embed="rId3"/>
          <a:srcRect/>
          <a:stretch/>
        </p:blipFill>
        <p:spPr>
          <a:xfrm>
            <a:off x="0" y="824937"/>
            <a:ext cx="4680488" cy="6056907"/>
          </a:xfrm>
        </p:spPr>
      </p:pic>
      <p:sp>
        <p:nvSpPr>
          <p:cNvPr id="6" name="Graphic 12">
            <a:extLst>
              <a:ext uri="{FF2B5EF4-FFF2-40B4-BE49-F238E27FC236}">
                <a16:creationId xmlns:a16="http://schemas.microsoft.com/office/drawing/2014/main" id="{B14CC7B2-F202-79E6-5E3A-99ED0E0C1B72}"/>
              </a:ext>
            </a:extLst>
          </p:cNvPr>
          <p:cNvSpPr/>
          <p:nvPr/>
        </p:nvSpPr>
        <p:spPr>
          <a:xfrm>
            <a:off x="6095999" y="4305482"/>
            <a:ext cx="6120000" cy="72000"/>
          </a:xfrm>
          <a:custGeom>
            <a:avLst/>
            <a:gdLst>
              <a:gd name="connsiteX0" fmla="*/ 3587009 w 3587009"/>
              <a:gd name="connsiteY0" fmla="*/ 35236 h 35236"/>
              <a:gd name="connsiteX1" fmla="*/ 1764946 w 3587009"/>
              <a:gd name="connsiteY1" fmla="*/ 35236 h 35236"/>
              <a:gd name="connsiteX2" fmla="*/ 887233 w 3587009"/>
              <a:gd name="connsiteY2" fmla="*/ 13346 h 35236"/>
              <a:gd name="connsiteX3" fmla="*/ 54262 w 3587009"/>
              <a:gd name="connsiteY3" fmla="*/ 25719 h 35236"/>
              <a:gd name="connsiteX4" fmla="*/ 0 w 3587009"/>
              <a:gd name="connsiteY4" fmla="*/ 27622 h 35236"/>
              <a:gd name="connsiteX5" fmla="*/ 0 w 3587009"/>
              <a:gd name="connsiteY5" fmla="*/ 18105 h 35236"/>
              <a:gd name="connsiteX6" fmla="*/ 54262 w 3587009"/>
              <a:gd name="connsiteY6" fmla="*/ 16201 h 35236"/>
              <a:gd name="connsiteX7" fmla="*/ 888185 w 3587009"/>
              <a:gd name="connsiteY7" fmla="*/ 3829 h 35236"/>
              <a:gd name="connsiteX8" fmla="*/ 1764946 w 3587009"/>
              <a:gd name="connsiteY8" fmla="*/ 25719 h 35236"/>
              <a:gd name="connsiteX9" fmla="*/ 3587009 w 3587009"/>
              <a:gd name="connsiteY9" fmla="*/ 25719 h 35236"/>
              <a:gd name="connsiteX10" fmla="*/ 3587009 w 3587009"/>
              <a:gd name="connsiteY10" fmla="*/ 35236 h 35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87009" h="35236">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w="9509" cap="flat">
            <a:noFill/>
            <a:prstDash val="solid"/>
            <a:miter/>
          </a:ln>
        </p:spPr>
        <p:txBody>
          <a:bodyPr rtlCol="0" anchor="ctr"/>
          <a:lstStyle/>
          <a:p>
            <a:endParaRPr lang="en-US" dirty="0"/>
          </a:p>
        </p:txBody>
      </p:sp>
      <p:grpSp>
        <p:nvGrpSpPr>
          <p:cNvPr id="17" name="Group 16">
            <a:extLst>
              <a:ext uri="{FF2B5EF4-FFF2-40B4-BE49-F238E27FC236}">
                <a16:creationId xmlns:a16="http://schemas.microsoft.com/office/drawing/2014/main" id="{930A51DB-3B43-E630-B465-268127293C3F}"/>
              </a:ext>
            </a:extLst>
          </p:cNvPr>
          <p:cNvGrpSpPr/>
          <p:nvPr/>
        </p:nvGrpSpPr>
        <p:grpSpPr>
          <a:xfrm rot="3730759">
            <a:off x="4250273" y="2445460"/>
            <a:ext cx="949885" cy="1163493"/>
            <a:chOff x="7602444" y="4967675"/>
            <a:chExt cx="483619" cy="592374"/>
          </a:xfrm>
        </p:grpSpPr>
        <p:grpSp>
          <p:nvGrpSpPr>
            <p:cNvPr id="18" name="Graphic 214">
              <a:extLst>
                <a:ext uri="{FF2B5EF4-FFF2-40B4-BE49-F238E27FC236}">
                  <a16:creationId xmlns:a16="http://schemas.microsoft.com/office/drawing/2014/main" id="{AECA61D2-0C23-402F-23E6-B62A70CC8E82}"/>
                </a:ext>
              </a:extLst>
            </p:cNvPr>
            <p:cNvGrpSpPr/>
            <p:nvPr/>
          </p:nvGrpSpPr>
          <p:grpSpPr>
            <a:xfrm>
              <a:off x="7618661" y="4967675"/>
              <a:ext cx="467402" cy="507608"/>
              <a:chOff x="2251964" y="3590497"/>
              <a:chExt cx="467402" cy="507608"/>
            </a:xfrm>
            <a:solidFill>
              <a:srgbClr val="8DC641"/>
            </a:solidFill>
          </p:grpSpPr>
          <p:sp>
            <p:nvSpPr>
              <p:cNvPr id="22" name="Freeform 21">
                <a:extLst>
                  <a:ext uri="{FF2B5EF4-FFF2-40B4-BE49-F238E27FC236}">
                    <a16:creationId xmlns:a16="http://schemas.microsoft.com/office/drawing/2014/main" id="{EF460731-BF29-2D34-62C9-EB874CCF8EA3}"/>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dirty="0"/>
              </a:p>
            </p:txBody>
          </p:sp>
          <p:sp>
            <p:nvSpPr>
              <p:cNvPr id="23" name="Freeform 22">
                <a:extLst>
                  <a:ext uri="{FF2B5EF4-FFF2-40B4-BE49-F238E27FC236}">
                    <a16:creationId xmlns:a16="http://schemas.microsoft.com/office/drawing/2014/main" id="{323400A0-84A7-CC80-EDEA-D610C950016C}"/>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dirty="0"/>
              </a:p>
            </p:txBody>
          </p:sp>
          <p:sp>
            <p:nvSpPr>
              <p:cNvPr id="24" name="Freeform 23">
                <a:extLst>
                  <a:ext uri="{FF2B5EF4-FFF2-40B4-BE49-F238E27FC236}">
                    <a16:creationId xmlns:a16="http://schemas.microsoft.com/office/drawing/2014/main" id="{2170EFDC-98DF-2A81-B977-9E144E9E3890}"/>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dirty="0"/>
              </a:p>
            </p:txBody>
          </p:sp>
        </p:grpSp>
        <p:grpSp>
          <p:nvGrpSpPr>
            <p:cNvPr id="19" name="Graphic 214">
              <a:extLst>
                <a:ext uri="{FF2B5EF4-FFF2-40B4-BE49-F238E27FC236}">
                  <a16:creationId xmlns:a16="http://schemas.microsoft.com/office/drawing/2014/main" id="{455DDED9-DE1C-0F0E-7598-EAA458897EF1}"/>
                </a:ext>
              </a:extLst>
            </p:cNvPr>
            <p:cNvGrpSpPr/>
            <p:nvPr/>
          </p:nvGrpSpPr>
          <p:grpSpPr>
            <a:xfrm>
              <a:off x="7602444" y="4993761"/>
              <a:ext cx="421973" cy="566288"/>
              <a:chOff x="2235747" y="3616583"/>
              <a:chExt cx="421973" cy="566288"/>
            </a:xfrm>
            <a:solidFill>
              <a:srgbClr val="231F20"/>
            </a:solidFill>
          </p:grpSpPr>
          <p:sp>
            <p:nvSpPr>
              <p:cNvPr id="20" name="Freeform 19">
                <a:extLst>
                  <a:ext uri="{FF2B5EF4-FFF2-40B4-BE49-F238E27FC236}">
                    <a16:creationId xmlns:a16="http://schemas.microsoft.com/office/drawing/2014/main" id="{491B6B0F-3C69-87E8-26B3-F3C52DC945F8}"/>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dirty="0"/>
              </a:p>
            </p:txBody>
          </p:sp>
          <p:sp>
            <p:nvSpPr>
              <p:cNvPr id="21" name="Freeform 20">
                <a:extLst>
                  <a:ext uri="{FF2B5EF4-FFF2-40B4-BE49-F238E27FC236}">
                    <a16:creationId xmlns:a16="http://schemas.microsoft.com/office/drawing/2014/main" id="{0B20DA3F-EB73-175A-E203-30D7D2798911}"/>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dirty="0"/>
              </a:p>
            </p:txBody>
          </p:sp>
        </p:grpSp>
      </p:grpSp>
    </p:spTree>
    <p:extLst>
      <p:ext uri="{BB962C8B-B14F-4D97-AF65-F5344CB8AC3E}">
        <p14:creationId xmlns:p14="http://schemas.microsoft.com/office/powerpoint/2010/main" val="22882396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oogle Shape;350;p9">
            <a:extLst>
              <a:ext uri="{FF2B5EF4-FFF2-40B4-BE49-F238E27FC236}">
                <a16:creationId xmlns:a16="http://schemas.microsoft.com/office/drawing/2014/main" id="{4902AF92-19F5-A929-EF32-CD437ED1F210}"/>
              </a:ext>
            </a:extLst>
          </p:cNvPr>
          <p:cNvGrpSpPr/>
          <p:nvPr/>
        </p:nvGrpSpPr>
        <p:grpSpPr>
          <a:xfrm>
            <a:off x="544371" y="1887196"/>
            <a:ext cx="9001359" cy="3578300"/>
            <a:chOff x="-2696275" y="566282"/>
            <a:chExt cx="9001359" cy="3578300"/>
          </a:xfrm>
        </p:grpSpPr>
        <p:sp>
          <p:nvSpPr>
            <p:cNvPr id="3" name="Google Shape;351;p9">
              <a:extLst>
                <a:ext uri="{FF2B5EF4-FFF2-40B4-BE49-F238E27FC236}">
                  <a16:creationId xmlns:a16="http://schemas.microsoft.com/office/drawing/2014/main" id="{C4EC8C6C-B8D4-E5C0-AE22-E2D58D562106}"/>
                </a:ext>
              </a:extLst>
            </p:cNvPr>
            <p:cNvSpPr/>
            <p:nvPr/>
          </p:nvSpPr>
          <p:spPr>
            <a:xfrm>
              <a:off x="6126651" y="2397457"/>
              <a:ext cx="178433" cy="178432"/>
            </a:xfrm>
            <a:prstGeom prst="ellipse">
              <a:avLst/>
            </a:prstGeom>
            <a:solidFill>
              <a:srgbClr val="0A938E"/>
            </a:solidFill>
            <a:ln w="12700" cap="flat" cmpd="sng">
              <a:solidFill>
                <a:srgbClr val="0A938E"/>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4" name="Google Shape;352;p9">
              <a:extLst>
                <a:ext uri="{FF2B5EF4-FFF2-40B4-BE49-F238E27FC236}">
                  <a16:creationId xmlns:a16="http://schemas.microsoft.com/office/drawing/2014/main" id="{34494814-7088-F6BF-DE6C-ECAC362B2029}"/>
                </a:ext>
              </a:extLst>
            </p:cNvPr>
            <p:cNvSpPr/>
            <p:nvPr/>
          </p:nvSpPr>
          <p:spPr>
            <a:xfrm>
              <a:off x="5800047" y="2397457"/>
              <a:ext cx="178433" cy="178432"/>
            </a:xfrm>
            <a:prstGeom prst="ellipse">
              <a:avLst/>
            </a:prstGeom>
            <a:solidFill>
              <a:srgbClr val="0D938B"/>
            </a:solidFill>
            <a:ln w="12700" cap="flat" cmpd="sng">
              <a:solidFill>
                <a:srgbClr val="0D938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5" name="Google Shape;353;p9">
              <a:extLst>
                <a:ext uri="{FF2B5EF4-FFF2-40B4-BE49-F238E27FC236}">
                  <a16:creationId xmlns:a16="http://schemas.microsoft.com/office/drawing/2014/main" id="{D8F8EA02-379C-0AF3-C10E-96C7A218A472}"/>
                </a:ext>
              </a:extLst>
            </p:cNvPr>
            <p:cNvSpPr/>
            <p:nvPr/>
          </p:nvSpPr>
          <p:spPr>
            <a:xfrm>
              <a:off x="5474074" y="2397457"/>
              <a:ext cx="178433" cy="178432"/>
            </a:xfrm>
            <a:prstGeom prst="ellipse">
              <a:avLst/>
            </a:prstGeom>
            <a:solidFill>
              <a:srgbClr val="0E9588"/>
            </a:solidFill>
            <a:ln w="12700" cap="flat" cmpd="sng">
              <a:solidFill>
                <a:srgbClr val="0E958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6" name="Google Shape;354;p9">
              <a:extLst>
                <a:ext uri="{FF2B5EF4-FFF2-40B4-BE49-F238E27FC236}">
                  <a16:creationId xmlns:a16="http://schemas.microsoft.com/office/drawing/2014/main" id="{FC4B1BC0-5802-C6A2-EED3-4E41C22A5883}"/>
                </a:ext>
              </a:extLst>
            </p:cNvPr>
            <p:cNvSpPr/>
            <p:nvPr/>
          </p:nvSpPr>
          <p:spPr>
            <a:xfrm>
              <a:off x="5147471" y="2397457"/>
              <a:ext cx="178433" cy="178432"/>
            </a:xfrm>
            <a:prstGeom prst="ellipse">
              <a:avLst/>
            </a:prstGeom>
            <a:solidFill>
              <a:srgbClr val="0F9685"/>
            </a:solidFill>
            <a:ln w="12700" cap="flat" cmpd="sng">
              <a:solidFill>
                <a:srgbClr val="0F9685"/>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7" name="Google Shape;355;p9">
              <a:extLst>
                <a:ext uri="{FF2B5EF4-FFF2-40B4-BE49-F238E27FC236}">
                  <a16:creationId xmlns:a16="http://schemas.microsoft.com/office/drawing/2014/main" id="{8F834BD7-B6AF-B3E4-0C3E-B48540BF026D}"/>
                </a:ext>
              </a:extLst>
            </p:cNvPr>
            <p:cNvSpPr/>
            <p:nvPr/>
          </p:nvSpPr>
          <p:spPr>
            <a:xfrm>
              <a:off x="4820867" y="2397457"/>
              <a:ext cx="178433" cy="178432"/>
            </a:xfrm>
            <a:prstGeom prst="ellipse">
              <a:avLst/>
            </a:prstGeom>
            <a:solidFill>
              <a:srgbClr val="119881"/>
            </a:solidFill>
            <a:ln w="12700" cap="flat" cmpd="sng">
              <a:solidFill>
                <a:srgbClr val="11988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8" name="Google Shape;356;p9">
              <a:extLst>
                <a:ext uri="{FF2B5EF4-FFF2-40B4-BE49-F238E27FC236}">
                  <a16:creationId xmlns:a16="http://schemas.microsoft.com/office/drawing/2014/main" id="{423B6EFD-3B9D-E530-70CA-F0F93850D759}"/>
                </a:ext>
              </a:extLst>
            </p:cNvPr>
            <p:cNvSpPr/>
            <p:nvPr/>
          </p:nvSpPr>
          <p:spPr>
            <a:xfrm>
              <a:off x="4316461" y="2308241"/>
              <a:ext cx="356867" cy="356521"/>
            </a:xfrm>
            <a:prstGeom prst="ellipse">
              <a:avLst/>
            </a:prstGeom>
            <a:solidFill>
              <a:srgbClr val="12997E"/>
            </a:solidFill>
            <a:ln w="12700" cap="flat" cmpd="sng">
              <a:solidFill>
                <a:srgbClr val="12997E"/>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dirty="0"/>
            </a:p>
          </p:txBody>
        </p:sp>
        <p:sp>
          <p:nvSpPr>
            <p:cNvPr id="9" name="Google Shape;357;p9">
              <a:extLst>
                <a:ext uri="{FF2B5EF4-FFF2-40B4-BE49-F238E27FC236}">
                  <a16:creationId xmlns:a16="http://schemas.microsoft.com/office/drawing/2014/main" id="{481D299E-FF16-485B-36A9-5E1D7B688B84}"/>
                </a:ext>
              </a:extLst>
            </p:cNvPr>
            <p:cNvSpPr/>
            <p:nvPr/>
          </p:nvSpPr>
          <p:spPr>
            <a:xfrm>
              <a:off x="5835986" y="2029224"/>
              <a:ext cx="178433" cy="178432"/>
            </a:xfrm>
            <a:prstGeom prst="ellipse">
              <a:avLst/>
            </a:prstGeom>
            <a:solidFill>
              <a:srgbClr val="139B7C"/>
            </a:solidFill>
            <a:ln w="12700" cap="flat" cmpd="sng">
              <a:solidFill>
                <a:srgbClr val="139B7C"/>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10" name="Google Shape;358;p9">
              <a:extLst>
                <a:ext uri="{FF2B5EF4-FFF2-40B4-BE49-F238E27FC236}">
                  <a16:creationId xmlns:a16="http://schemas.microsoft.com/office/drawing/2014/main" id="{4A18C416-CA6F-0EC4-C1A3-45891A3818E4}"/>
                </a:ext>
              </a:extLst>
            </p:cNvPr>
            <p:cNvSpPr/>
            <p:nvPr/>
          </p:nvSpPr>
          <p:spPr>
            <a:xfrm>
              <a:off x="5835986" y="2768102"/>
              <a:ext cx="178433" cy="178432"/>
            </a:xfrm>
            <a:prstGeom prst="ellipse">
              <a:avLst/>
            </a:prstGeom>
            <a:solidFill>
              <a:srgbClr val="169B78"/>
            </a:solidFill>
            <a:ln w="12700" cap="flat" cmpd="sng">
              <a:solidFill>
                <a:srgbClr val="169B7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11" name="Google Shape;359;p9">
              <a:extLst>
                <a:ext uri="{FF2B5EF4-FFF2-40B4-BE49-F238E27FC236}">
                  <a16:creationId xmlns:a16="http://schemas.microsoft.com/office/drawing/2014/main" id="{59D2B471-9CF2-D65B-F057-61BD46B0CD01}"/>
                </a:ext>
              </a:extLst>
            </p:cNvPr>
            <p:cNvSpPr/>
            <p:nvPr/>
          </p:nvSpPr>
          <p:spPr>
            <a:xfrm>
              <a:off x="5995505" y="2189401"/>
              <a:ext cx="178433" cy="178432"/>
            </a:xfrm>
            <a:prstGeom prst="ellipse">
              <a:avLst/>
            </a:prstGeom>
            <a:solidFill>
              <a:srgbClr val="189C74"/>
            </a:solidFill>
            <a:ln w="12700" cap="flat" cmpd="sng">
              <a:solidFill>
                <a:srgbClr val="189C74"/>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12" name="Google Shape;360;p9">
              <a:extLst>
                <a:ext uri="{FF2B5EF4-FFF2-40B4-BE49-F238E27FC236}">
                  <a16:creationId xmlns:a16="http://schemas.microsoft.com/office/drawing/2014/main" id="{6F773942-22AE-ED1F-5F64-DDF3873A30C0}"/>
                </a:ext>
              </a:extLst>
            </p:cNvPr>
            <p:cNvSpPr/>
            <p:nvPr/>
          </p:nvSpPr>
          <p:spPr>
            <a:xfrm>
              <a:off x="6005593" y="2608959"/>
              <a:ext cx="178433" cy="178432"/>
            </a:xfrm>
            <a:prstGeom prst="ellipse">
              <a:avLst/>
            </a:prstGeom>
            <a:solidFill>
              <a:srgbClr val="199D71"/>
            </a:solidFill>
            <a:ln w="12700" cap="flat" cmpd="sng">
              <a:solidFill>
                <a:srgbClr val="199D7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13" name="Google Shape;361;p9">
              <a:extLst>
                <a:ext uri="{FF2B5EF4-FFF2-40B4-BE49-F238E27FC236}">
                  <a16:creationId xmlns:a16="http://schemas.microsoft.com/office/drawing/2014/main" id="{D0F6AA97-0C93-8E7A-751A-70ADC030A739}"/>
                </a:ext>
              </a:extLst>
            </p:cNvPr>
            <p:cNvSpPr/>
            <p:nvPr/>
          </p:nvSpPr>
          <p:spPr>
            <a:xfrm>
              <a:off x="2377647" y="1581076"/>
              <a:ext cx="1804515" cy="1804651"/>
            </a:xfrm>
            <a:prstGeom prst="ellipse">
              <a:avLst/>
            </a:prstGeom>
            <a:solidFill>
              <a:srgbClr val="9FDADF"/>
            </a:solidFill>
            <a:ln w="12700" cap="flat" cmpd="sng">
              <a:solidFill>
                <a:srgbClr val="26A45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14" name="Google Shape;362;p9">
              <a:extLst>
                <a:ext uri="{FF2B5EF4-FFF2-40B4-BE49-F238E27FC236}">
                  <a16:creationId xmlns:a16="http://schemas.microsoft.com/office/drawing/2014/main" id="{C1D68B2C-D9AA-C79E-8565-1F926E262E5E}"/>
                </a:ext>
              </a:extLst>
            </p:cNvPr>
            <p:cNvSpPr txBox="1"/>
            <p:nvPr/>
          </p:nvSpPr>
          <p:spPr>
            <a:xfrm>
              <a:off x="2641912" y="1845361"/>
              <a:ext cx="1275985" cy="1276081"/>
            </a:xfrm>
            <a:prstGeom prst="rect">
              <a:avLst/>
            </a:prstGeom>
            <a:noFill/>
            <a:ln>
              <a:noFill/>
            </a:ln>
          </p:spPr>
          <p:txBody>
            <a:bodyPr spcFirstLastPara="1" wrap="square" lIns="82550" tIns="82550" rIns="82550" bIns="82550" anchor="ctr" anchorCtr="0">
              <a:noAutofit/>
            </a:bodyPr>
            <a:lstStyle/>
            <a:p>
              <a:pPr marL="0" marR="0" lvl="0" indent="0" algn="ctr" rtl="0">
                <a:lnSpc>
                  <a:spcPct val="90000"/>
                </a:lnSpc>
                <a:spcBef>
                  <a:spcPts val="0"/>
                </a:spcBef>
                <a:spcAft>
                  <a:spcPts val="0"/>
                </a:spcAft>
                <a:buClr>
                  <a:schemeClr val="dk1"/>
                </a:buClr>
                <a:buSzPts val="6500"/>
                <a:buFont typeface="Calibri"/>
                <a:buNone/>
              </a:pPr>
              <a:endParaRPr sz="2100" dirty="0">
                <a:latin typeface="Calibri"/>
                <a:ea typeface="Calibri"/>
                <a:cs typeface="Calibri"/>
                <a:sym typeface="Calibri"/>
              </a:endParaRPr>
            </a:p>
          </p:txBody>
        </p:sp>
        <p:sp>
          <p:nvSpPr>
            <p:cNvPr id="15" name="Google Shape;363;p9">
              <a:extLst>
                <a:ext uri="{FF2B5EF4-FFF2-40B4-BE49-F238E27FC236}">
                  <a16:creationId xmlns:a16="http://schemas.microsoft.com/office/drawing/2014/main" id="{9AD26042-BF11-C5D5-C336-6605C671B889}"/>
                </a:ext>
              </a:extLst>
            </p:cNvPr>
            <p:cNvSpPr/>
            <p:nvPr/>
          </p:nvSpPr>
          <p:spPr>
            <a:xfrm>
              <a:off x="2461505" y="1291036"/>
              <a:ext cx="356867" cy="356521"/>
            </a:xfrm>
            <a:prstGeom prst="ellipse">
              <a:avLst/>
            </a:prstGeom>
            <a:solidFill>
              <a:srgbClr val="1CA06A"/>
            </a:solidFill>
            <a:ln w="12700" cap="flat" cmpd="sng">
              <a:solidFill>
                <a:srgbClr val="1CA06A"/>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16" name="Google Shape;364;p9">
              <a:extLst>
                <a:ext uri="{FF2B5EF4-FFF2-40B4-BE49-F238E27FC236}">
                  <a16:creationId xmlns:a16="http://schemas.microsoft.com/office/drawing/2014/main" id="{E6AAACEA-18CC-409B-A1F9-29263D2F6D92}"/>
                </a:ext>
              </a:extLst>
            </p:cNvPr>
            <p:cNvSpPr/>
            <p:nvPr/>
          </p:nvSpPr>
          <p:spPr>
            <a:xfrm>
              <a:off x="2260372" y="1124315"/>
              <a:ext cx="178433" cy="178432"/>
            </a:xfrm>
            <a:prstGeom prst="ellipse">
              <a:avLst/>
            </a:prstGeom>
            <a:solidFill>
              <a:srgbClr val="1EA168"/>
            </a:solidFill>
            <a:ln w="12700" cap="flat" cmpd="sng">
              <a:solidFill>
                <a:srgbClr val="1EA16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17" name="Google Shape;365;p9">
              <a:extLst>
                <a:ext uri="{FF2B5EF4-FFF2-40B4-BE49-F238E27FC236}">
                  <a16:creationId xmlns:a16="http://schemas.microsoft.com/office/drawing/2014/main" id="{922357D2-A369-8568-D4F7-6FFE5959020D}"/>
                </a:ext>
              </a:extLst>
            </p:cNvPr>
            <p:cNvSpPr/>
            <p:nvPr/>
          </p:nvSpPr>
          <p:spPr>
            <a:xfrm>
              <a:off x="1892156" y="1007197"/>
              <a:ext cx="178433" cy="178432"/>
            </a:xfrm>
            <a:prstGeom prst="ellipse">
              <a:avLst/>
            </a:prstGeom>
            <a:solidFill>
              <a:srgbClr val="21A165"/>
            </a:solidFill>
            <a:ln w="12700" cap="flat" cmpd="sng">
              <a:solidFill>
                <a:srgbClr val="21A165"/>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18" name="Google Shape;366;p9">
              <a:extLst>
                <a:ext uri="{FF2B5EF4-FFF2-40B4-BE49-F238E27FC236}">
                  <a16:creationId xmlns:a16="http://schemas.microsoft.com/office/drawing/2014/main" id="{92264D99-FE01-F720-3DB2-1CF49AF8DF82}"/>
                </a:ext>
              </a:extLst>
            </p:cNvPr>
            <p:cNvSpPr/>
            <p:nvPr/>
          </p:nvSpPr>
          <p:spPr>
            <a:xfrm>
              <a:off x="1524569" y="1007197"/>
              <a:ext cx="178433" cy="178432"/>
            </a:xfrm>
            <a:prstGeom prst="ellipse">
              <a:avLst/>
            </a:prstGeom>
            <a:solidFill>
              <a:srgbClr val="23A261"/>
            </a:solidFill>
            <a:ln w="12700" cap="flat" cmpd="sng">
              <a:solidFill>
                <a:srgbClr val="23A26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19" name="Google Shape;367;p9">
              <a:extLst>
                <a:ext uri="{FF2B5EF4-FFF2-40B4-BE49-F238E27FC236}">
                  <a16:creationId xmlns:a16="http://schemas.microsoft.com/office/drawing/2014/main" id="{802DBE4E-999E-85F2-9011-F21271BC8A31}"/>
                </a:ext>
              </a:extLst>
            </p:cNvPr>
            <p:cNvSpPr/>
            <p:nvPr/>
          </p:nvSpPr>
          <p:spPr>
            <a:xfrm>
              <a:off x="1156983" y="1007197"/>
              <a:ext cx="178433" cy="178432"/>
            </a:xfrm>
            <a:prstGeom prst="ellipse">
              <a:avLst/>
            </a:prstGeom>
            <a:solidFill>
              <a:srgbClr val="24A35F"/>
            </a:solidFill>
            <a:ln w="12700" cap="flat" cmpd="sng">
              <a:solidFill>
                <a:srgbClr val="24A35F"/>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20" name="Google Shape;368;p9">
              <a:extLst>
                <a:ext uri="{FF2B5EF4-FFF2-40B4-BE49-F238E27FC236}">
                  <a16:creationId xmlns:a16="http://schemas.microsoft.com/office/drawing/2014/main" id="{89930357-8E36-54E9-73E1-CB0A40414509}"/>
                </a:ext>
              </a:extLst>
            </p:cNvPr>
            <p:cNvSpPr/>
            <p:nvPr/>
          </p:nvSpPr>
          <p:spPr>
            <a:xfrm>
              <a:off x="789396" y="1007197"/>
              <a:ext cx="178433" cy="178432"/>
            </a:xfrm>
            <a:prstGeom prst="ellipse">
              <a:avLst/>
            </a:prstGeom>
            <a:solidFill>
              <a:srgbClr val="26A45B"/>
            </a:solidFill>
            <a:ln w="12700" cap="flat" cmpd="sng">
              <a:solidFill>
                <a:srgbClr val="26A45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21" name="Google Shape;369;p9">
              <a:extLst>
                <a:ext uri="{FF2B5EF4-FFF2-40B4-BE49-F238E27FC236}">
                  <a16:creationId xmlns:a16="http://schemas.microsoft.com/office/drawing/2014/main" id="{CCA435E7-01C0-0CD8-358F-09C3188D1976}"/>
                </a:ext>
              </a:extLst>
            </p:cNvPr>
            <p:cNvSpPr/>
            <p:nvPr/>
          </p:nvSpPr>
          <p:spPr>
            <a:xfrm>
              <a:off x="421179" y="1007197"/>
              <a:ext cx="178433" cy="178432"/>
            </a:xfrm>
            <a:prstGeom prst="ellipse">
              <a:avLst/>
            </a:prstGeom>
            <a:solidFill>
              <a:srgbClr val="28A558"/>
            </a:solidFill>
            <a:ln w="12700" cap="flat" cmpd="sng">
              <a:solidFill>
                <a:srgbClr val="28A55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22" name="Google Shape;370;p9">
              <a:extLst>
                <a:ext uri="{FF2B5EF4-FFF2-40B4-BE49-F238E27FC236}">
                  <a16:creationId xmlns:a16="http://schemas.microsoft.com/office/drawing/2014/main" id="{359C5CE9-3828-C4BF-1C56-1709F1125F4E}"/>
                </a:ext>
              </a:extLst>
            </p:cNvPr>
            <p:cNvSpPr/>
            <p:nvPr/>
          </p:nvSpPr>
          <p:spPr>
            <a:xfrm>
              <a:off x="53593" y="1007197"/>
              <a:ext cx="178433" cy="178432"/>
            </a:xfrm>
            <a:prstGeom prst="ellipse">
              <a:avLst/>
            </a:prstGeom>
            <a:solidFill>
              <a:srgbClr val="2AA657"/>
            </a:solidFill>
            <a:ln w="12700" cap="flat" cmpd="sng">
              <a:solidFill>
                <a:srgbClr val="2AA657"/>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23" name="Google Shape;371;p9">
              <a:extLst>
                <a:ext uri="{FF2B5EF4-FFF2-40B4-BE49-F238E27FC236}">
                  <a16:creationId xmlns:a16="http://schemas.microsoft.com/office/drawing/2014/main" id="{07BE86E8-9E48-A5BD-026B-8FCA940ED3DE}"/>
                </a:ext>
              </a:extLst>
            </p:cNvPr>
            <p:cNvSpPr/>
            <p:nvPr/>
          </p:nvSpPr>
          <p:spPr>
            <a:xfrm>
              <a:off x="51071" y="566282"/>
              <a:ext cx="2012583" cy="445737"/>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24" name="Google Shape;372;p9">
              <a:extLst>
                <a:ext uri="{FF2B5EF4-FFF2-40B4-BE49-F238E27FC236}">
                  <a16:creationId xmlns:a16="http://schemas.microsoft.com/office/drawing/2014/main" id="{64FEA919-B911-AAB9-E2EB-0793931AF54A}"/>
                </a:ext>
              </a:extLst>
            </p:cNvPr>
            <p:cNvSpPr txBox="1"/>
            <p:nvPr/>
          </p:nvSpPr>
          <p:spPr>
            <a:xfrm>
              <a:off x="-2476879" y="783113"/>
              <a:ext cx="2507842" cy="445737"/>
            </a:xfrm>
            <a:prstGeom prst="rect">
              <a:avLst/>
            </a:prstGeom>
            <a:noFill/>
            <a:ln>
              <a:noFill/>
            </a:ln>
          </p:spPr>
          <p:txBody>
            <a:bodyPr spcFirstLastPara="1" wrap="square" lIns="0" tIns="0" rIns="0" bIns="0" anchor="b" anchorCtr="0">
              <a:noAutofit/>
            </a:bodyPr>
            <a:lstStyle/>
            <a:p>
              <a:pPr marL="0" marR="0" lvl="0" indent="0" algn="ctr" rtl="0">
                <a:lnSpc>
                  <a:spcPct val="90000"/>
                </a:lnSpc>
                <a:spcBef>
                  <a:spcPts val="0"/>
                </a:spcBef>
                <a:spcAft>
                  <a:spcPts val="0"/>
                </a:spcAft>
                <a:buClr>
                  <a:schemeClr val="dk1"/>
                </a:buClr>
                <a:buSzPts val="1300"/>
                <a:buFont typeface="Calibri"/>
                <a:buNone/>
              </a:pPr>
              <a:r>
                <a:rPr lang="en-GB" sz="2100" b="1" dirty="0">
                  <a:solidFill>
                    <a:srgbClr val="26A45B"/>
                  </a:solidFill>
                  <a:latin typeface="Calibri"/>
                  <a:ea typeface="Calibri"/>
                  <a:cs typeface="Calibri"/>
                  <a:sym typeface="Calibri"/>
                </a:rPr>
                <a:t>Metódy ochrany pôdy a prevencie erózie</a:t>
              </a:r>
              <a:endParaRPr sz="2100" dirty="0">
                <a:solidFill>
                  <a:srgbClr val="26A45B"/>
                </a:solidFill>
                <a:latin typeface="Calibri"/>
                <a:ea typeface="Calibri"/>
                <a:cs typeface="Calibri"/>
                <a:sym typeface="Calibri"/>
              </a:endParaRPr>
            </a:p>
          </p:txBody>
        </p:sp>
        <p:sp>
          <p:nvSpPr>
            <p:cNvPr id="25" name="Google Shape;373;p9">
              <a:extLst>
                <a:ext uri="{FF2B5EF4-FFF2-40B4-BE49-F238E27FC236}">
                  <a16:creationId xmlns:a16="http://schemas.microsoft.com/office/drawing/2014/main" id="{0CB43D96-BD82-FA9D-257C-1088F59144E5}"/>
                </a:ext>
              </a:extLst>
            </p:cNvPr>
            <p:cNvSpPr/>
            <p:nvPr/>
          </p:nvSpPr>
          <p:spPr>
            <a:xfrm>
              <a:off x="1991145" y="1849414"/>
              <a:ext cx="356867" cy="356521"/>
            </a:xfrm>
            <a:prstGeom prst="ellipse">
              <a:avLst/>
            </a:prstGeom>
            <a:solidFill>
              <a:srgbClr val="2FA751"/>
            </a:solidFill>
            <a:ln w="12700" cap="flat" cmpd="sng">
              <a:solidFill>
                <a:srgbClr val="2FA75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26" name="Google Shape;374;p9">
              <a:extLst>
                <a:ext uri="{FF2B5EF4-FFF2-40B4-BE49-F238E27FC236}">
                  <a16:creationId xmlns:a16="http://schemas.microsoft.com/office/drawing/2014/main" id="{ACD2D491-F11F-D522-286D-4DC12CC065E8}"/>
                </a:ext>
              </a:extLst>
            </p:cNvPr>
            <p:cNvSpPr/>
            <p:nvPr/>
          </p:nvSpPr>
          <p:spPr>
            <a:xfrm>
              <a:off x="1695437" y="1922440"/>
              <a:ext cx="178433" cy="178432"/>
            </a:xfrm>
            <a:prstGeom prst="ellipse">
              <a:avLst/>
            </a:prstGeom>
            <a:solidFill>
              <a:srgbClr val="31A74F"/>
            </a:solidFill>
            <a:ln w="12700" cap="flat" cmpd="sng">
              <a:solidFill>
                <a:srgbClr val="31A74F"/>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27" name="Google Shape;375;p9">
              <a:extLst>
                <a:ext uri="{FF2B5EF4-FFF2-40B4-BE49-F238E27FC236}">
                  <a16:creationId xmlns:a16="http://schemas.microsoft.com/office/drawing/2014/main" id="{7AE318BD-A684-DF37-90F7-CAC1919F4746}"/>
                </a:ext>
              </a:extLst>
            </p:cNvPr>
            <p:cNvSpPr/>
            <p:nvPr/>
          </p:nvSpPr>
          <p:spPr>
            <a:xfrm>
              <a:off x="1356223" y="1922440"/>
              <a:ext cx="178433" cy="178432"/>
            </a:xfrm>
            <a:prstGeom prst="ellipse">
              <a:avLst/>
            </a:prstGeom>
            <a:solidFill>
              <a:srgbClr val="33A84C"/>
            </a:solidFill>
            <a:ln w="12700" cap="flat" cmpd="sng">
              <a:solidFill>
                <a:srgbClr val="33A84C"/>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28" name="Google Shape;376;p9">
              <a:extLst>
                <a:ext uri="{FF2B5EF4-FFF2-40B4-BE49-F238E27FC236}">
                  <a16:creationId xmlns:a16="http://schemas.microsoft.com/office/drawing/2014/main" id="{2E2A1213-9C34-3BA8-349D-D7FAA6428E10}"/>
                </a:ext>
              </a:extLst>
            </p:cNvPr>
            <p:cNvSpPr/>
            <p:nvPr/>
          </p:nvSpPr>
          <p:spPr>
            <a:xfrm>
              <a:off x="1017640" y="1922440"/>
              <a:ext cx="178433" cy="178432"/>
            </a:xfrm>
            <a:prstGeom prst="ellipse">
              <a:avLst/>
            </a:prstGeom>
            <a:solidFill>
              <a:srgbClr val="35A94A"/>
            </a:solidFill>
            <a:ln w="12700" cap="flat" cmpd="sng">
              <a:solidFill>
                <a:srgbClr val="35A94A"/>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29" name="Google Shape;377;p9">
              <a:extLst>
                <a:ext uri="{FF2B5EF4-FFF2-40B4-BE49-F238E27FC236}">
                  <a16:creationId xmlns:a16="http://schemas.microsoft.com/office/drawing/2014/main" id="{18F56333-C0A0-6AEA-4167-8E26F066B4BD}"/>
                </a:ext>
              </a:extLst>
            </p:cNvPr>
            <p:cNvSpPr/>
            <p:nvPr/>
          </p:nvSpPr>
          <p:spPr>
            <a:xfrm>
              <a:off x="679057" y="1922440"/>
              <a:ext cx="178433" cy="178432"/>
            </a:xfrm>
            <a:prstGeom prst="ellipse">
              <a:avLst/>
            </a:prstGeom>
            <a:solidFill>
              <a:srgbClr val="37AA48"/>
            </a:solidFill>
            <a:ln w="12700" cap="flat" cmpd="sng">
              <a:solidFill>
                <a:srgbClr val="37AA4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30" name="Google Shape;378;p9">
              <a:extLst>
                <a:ext uri="{FF2B5EF4-FFF2-40B4-BE49-F238E27FC236}">
                  <a16:creationId xmlns:a16="http://schemas.microsoft.com/office/drawing/2014/main" id="{2F3A2514-A71B-FFA3-179C-95380978375A}"/>
                </a:ext>
              </a:extLst>
            </p:cNvPr>
            <p:cNvSpPr/>
            <p:nvPr/>
          </p:nvSpPr>
          <p:spPr>
            <a:xfrm>
              <a:off x="339844" y="1922440"/>
              <a:ext cx="178433" cy="178432"/>
            </a:xfrm>
            <a:prstGeom prst="ellipse">
              <a:avLst/>
            </a:prstGeom>
            <a:solidFill>
              <a:srgbClr val="3BA946"/>
            </a:solidFill>
            <a:ln w="12700" cap="flat" cmpd="sng">
              <a:solidFill>
                <a:srgbClr val="3BA946"/>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31" name="Google Shape;379;p9">
              <a:extLst>
                <a:ext uri="{FF2B5EF4-FFF2-40B4-BE49-F238E27FC236}">
                  <a16:creationId xmlns:a16="http://schemas.microsoft.com/office/drawing/2014/main" id="{7F2C0B78-F746-B3B4-8AB2-0BF8E1423AAE}"/>
                </a:ext>
              </a:extLst>
            </p:cNvPr>
            <p:cNvSpPr/>
            <p:nvPr/>
          </p:nvSpPr>
          <p:spPr>
            <a:xfrm>
              <a:off x="1261" y="1922440"/>
              <a:ext cx="178433" cy="178432"/>
            </a:xfrm>
            <a:prstGeom prst="ellipse">
              <a:avLst/>
            </a:prstGeom>
            <a:solidFill>
              <a:srgbClr val="3DAA44"/>
            </a:solidFill>
            <a:ln w="12700" cap="flat" cmpd="sng">
              <a:solidFill>
                <a:srgbClr val="3DAA44"/>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32" name="Google Shape;380;p9">
              <a:extLst>
                <a:ext uri="{FF2B5EF4-FFF2-40B4-BE49-F238E27FC236}">
                  <a16:creationId xmlns:a16="http://schemas.microsoft.com/office/drawing/2014/main" id="{6EF10A89-9562-B278-32F4-66EC33465BC3}"/>
                </a:ext>
              </a:extLst>
            </p:cNvPr>
            <p:cNvSpPr/>
            <p:nvPr/>
          </p:nvSpPr>
          <p:spPr>
            <a:xfrm>
              <a:off x="0" y="1483248"/>
              <a:ext cx="1872610" cy="445737"/>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33" name="Google Shape;381;p9">
              <a:extLst>
                <a:ext uri="{FF2B5EF4-FFF2-40B4-BE49-F238E27FC236}">
                  <a16:creationId xmlns:a16="http://schemas.microsoft.com/office/drawing/2014/main" id="{B4D49E6B-B396-9CC1-B8C2-398AB37CEC16}"/>
                </a:ext>
              </a:extLst>
            </p:cNvPr>
            <p:cNvSpPr txBox="1"/>
            <p:nvPr/>
          </p:nvSpPr>
          <p:spPr>
            <a:xfrm>
              <a:off x="-2696275" y="1885217"/>
              <a:ext cx="2507843" cy="445737"/>
            </a:xfrm>
            <a:prstGeom prst="rect">
              <a:avLst/>
            </a:prstGeom>
            <a:noFill/>
            <a:ln>
              <a:noFill/>
            </a:ln>
          </p:spPr>
          <p:txBody>
            <a:bodyPr spcFirstLastPara="1" wrap="square" lIns="0" tIns="0" rIns="0" bIns="0" anchor="b" anchorCtr="0">
              <a:noAutofit/>
            </a:bodyPr>
            <a:lstStyle/>
            <a:p>
              <a:pPr marL="0" marR="0" lvl="0" indent="0" algn="ctr" rtl="0">
                <a:lnSpc>
                  <a:spcPct val="90000"/>
                </a:lnSpc>
                <a:spcBef>
                  <a:spcPts val="0"/>
                </a:spcBef>
                <a:spcAft>
                  <a:spcPts val="0"/>
                </a:spcAft>
                <a:buClr>
                  <a:schemeClr val="dk1"/>
                </a:buClr>
                <a:buSzPts val="1300"/>
                <a:buFont typeface="Calibri"/>
                <a:buNone/>
              </a:pPr>
              <a:r>
                <a:rPr lang="en-GB" sz="2100" b="1" dirty="0">
                  <a:solidFill>
                    <a:srgbClr val="8DC641"/>
                  </a:solidFill>
                  <a:latin typeface="Calibri"/>
                  <a:ea typeface="Calibri"/>
                  <a:cs typeface="Calibri"/>
                  <a:sym typeface="Calibri"/>
                </a:rPr>
                <a:t>Zvyšovanie úrodnosti pôdy a správa živín</a:t>
              </a:r>
              <a:endParaRPr sz="2100" dirty="0">
                <a:solidFill>
                  <a:srgbClr val="8DC641"/>
                </a:solidFill>
                <a:latin typeface="Calibri"/>
                <a:ea typeface="Calibri"/>
                <a:cs typeface="Calibri"/>
                <a:sym typeface="Calibri"/>
              </a:endParaRPr>
            </a:p>
          </p:txBody>
        </p:sp>
        <p:sp>
          <p:nvSpPr>
            <p:cNvPr id="34" name="Google Shape;382;p9">
              <a:extLst>
                <a:ext uri="{FF2B5EF4-FFF2-40B4-BE49-F238E27FC236}">
                  <a16:creationId xmlns:a16="http://schemas.microsoft.com/office/drawing/2014/main" id="{A4209EF5-A99E-F710-889C-95A91B262E7F}"/>
                </a:ext>
              </a:extLst>
            </p:cNvPr>
            <p:cNvSpPr/>
            <p:nvPr/>
          </p:nvSpPr>
          <p:spPr>
            <a:xfrm>
              <a:off x="1991145" y="2706098"/>
              <a:ext cx="356867" cy="356521"/>
            </a:xfrm>
            <a:prstGeom prst="ellipse">
              <a:avLst/>
            </a:prstGeom>
            <a:solidFill>
              <a:srgbClr val="3FAA44"/>
            </a:solidFill>
            <a:ln w="12700" cap="flat" cmpd="sng">
              <a:solidFill>
                <a:srgbClr val="3FAA44"/>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35" name="Google Shape;383;p9">
              <a:extLst>
                <a:ext uri="{FF2B5EF4-FFF2-40B4-BE49-F238E27FC236}">
                  <a16:creationId xmlns:a16="http://schemas.microsoft.com/office/drawing/2014/main" id="{2E64278C-8E4A-1F56-DADB-6787B731DD92}"/>
                </a:ext>
              </a:extLst>
            </p:cNvPr>
            <p:cNvSpPr/>
            <p:nvPr/>
          </p:nvSpPr>
          <p:spPr>
            <a:xfrm>
              <a:off x="1695437" y="2918288"/>
              <a:ext cx="178433" cy="178432"/>
            </a:xfrm>
            <a:prstGeom prst="ellipse">
              <a:avLst/>
            </a:prstGeom>
            <a:solidFill>
              <a:srgbClr val="42AB43"/>
            </a:solidFill>
            <a:ln w="12700" cap="flat" cmpd="sng">
              <a:solidFill>
                <a:srgbClr val="42AB43"/>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36" name="Google Shape;384;p9">
              <a:extLst>
                <a:ext uri="{FF2B5EF4-FFF2-40B4-BE49-F238E27FC236}">
                  <a16:creationId xmlns:a16="http://schemas.microsoft.com/office/drawing/2014/main" id="{F89AA372-89A8-9B35-44A7-C0FFABD93D7B}"/>
                </a:ext>
              </a:extLst>
            </p:cNvPr>
            <p:cNvSpPr/>
            <p:nvPr/>
          </p:nvSpPr>
          <p:spPr>
            <a:xfrm>
              <a:off x="1356223" y="2918288"/>
              <a:ext cx="178433" cy="178432"/>
            </a:xfrm>
            <a:prstGeom prst="ellipse">
              <a:avLst/>
            </a:prstGeom>
            <a:solidFill>
              <a:srgbClr val="47AB44"/>
            </a:solidFill>
            <a:ln w="12700" cap="flat" cmpd="sng">
              <a:solidFill>
                <a:srgbClr val="47AB44"/>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37" name="Google Shape;385;p9">
              <a:extLst>
                <a:ext uri="{FF2B5EF4-FFF2-40B4-BE49-F238E27FC236}">
                  <a16:creationId xmlns:a16="http://schemas.microsoft.com/office/drawing/2014/main" id="{A75FE8B4-416C-8CDB-34BB-D0431CC3BA8A}"/>
                </a:ext>
              </a:extLst>
            </p:cNvPr>
            <p:cNvSpPr/>
            <p:nvPr/>
          </p:nvSpPr>
          <p:spPr>
            <a:xfrm>
              <a:off x="1017640" y="2918288"/>
              <a:ext cx="178433" cy="178432"/>
            </a:xfrm>
            <a:prstGeom prst="ellipse">
              <a:avLst/>
            </a:prstGeom>
            <a:solidFill>
              <a:srgbClr val="4EAC46"/>
            </a:solidFill>
            <a:ln w="12700" cap="flat" cmpd="sng">
              <a:solidFill>
                <a:srgbClr val="4EAC46"/>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38" name="Google Shape;386;p9">
              <a:extLst>
                <a:ext uri="{FF2B5EF4-FFF2-40B4-BE49-F238E27FC236}">
                  <a16:creationId xmlns:a16="http://schemas.microsoft.com/office/drawing/2014/main" id="{28CA8442-BC5E-BBF7-74F1-D920547F8231}"/>
                </a:ext>
              </a:extLst>
            </p:cNvPr>
            <p:cNvSpPr/>
            <p:nvPr/>
          </p:nvSpPr>
          <p:spPr>
            <a:xfrm>
              <a:off x="679057" y="2918288"/>
              <a:ext cx="178433" cy="178432"/>
            </a:xfrm>
            <a:prstGeom prst="ellipse">
              <a:avLst/>
            </a:prstGeom>
            <a:solidFill>
              <a:srgbClr val="53AC49"/>
            </a:solidFill>
            <a:ln w="12700" cap="flat" cmpd="sng">
              <a:solidFill>
                <a:srgbClr val="53AC49"/>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39" name="Google Shape;387;p9">
              <a:extLst>
                <a:ext uri="{FF2B5EF4-FFF2-40B4-BE49-F238E27FC236}">
                  <a16:creationId xmlns:a16="http://schemas.microsoft.com/office/drawing/2014/main" id="{0A409915-1F6E-AB3A-14A7-13BF42046D12}"/>
                </a:ext>
              </a:extLst>
            </p:cNvPr>
            <p:cNvSpPr/>
            <p:nvPr/>
          </p:nvSpPr>
          <p:spPr>
            <a:xfrm>
              <a:off x="339844" y="2918288"/>
              <a:ext cx="178433" cy="178432"/>
            </a:xfrm>
            <a:prstGeom prst="ellipse">
              <a:avLst/>
            </a:prstGeom>
            <a:solidFill>
              <a:srgbClr val="59AB4D"/>
            </a:solidFill>
            <a:ln w="12700" cap="flat" cmpd="sng">
              <a:solidFill>
                <a:srgbClr val="59AB4D"/>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40" name="Google Shape;388;p9">
              <a:extLst>
                <a:ext uri="{FF2B5EF4-FFF2-40B4-BE49-F238E27FC236}">
                  <a16:creationId xmlns:a16="http://schemas.microsoft.com/office/drawing/2014/main" id="{13A9BF2A-D60E-A2D7-82F2-9A737C898CC0}"/>
                </a:ext>
              </a:extLst>
            </p:cNvPr>
            <p:cNvSpPr/>
            <p:nvPr/>
          </p:nvSpPr>
          <p:spPr>
            <a:xfrm>
              <a:off x="1261" y="2918288"/>
              <a:ext cx="178433" cy="178432"/>
            </a:xfrm>
            <a:prstGeom prst="ellipse">
              <a:avLst/>
            </a:prstGeom>
            <a:solidFill>
              <a:srgbClr val="5FAB4F"/>
            </a:solidFill>
            <a:ln w="12700" cap="flat" cmpd="sng">
              <a:solidFill>
                <a:srgbClr val="5FAB4F"/>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41" name="Google Shape;389;p9">
              <a:extLst>
                <a:ext uri="{FF2B5EF4-FFF2-40B4-BE49-F238E27FC236}">
                  <a16:creationId xmlns:a16="http://schemas.microsoft.com/office/drawing/2014/main" id="{47FDE239-C643-C0C6-618E-1DF8E466BC0B}"/>
                </a:ext>
              </a:extLst>
            </p:cNvPr>
            <p:cNvSpPr/>
            <p:nvPr/>
          </p:nvSpPr>
          <p:spPr>
            <a:xfrm>
              <a:off x="0" y="2477029"/>
              <a:ext cx="1872610" cy="445737"/>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42" name="Google Shape;390;p9">
              <a:extLst>
                <a:ext uri="{FF2B5EF4-FFF2-40B4-BE49-F238E27FC236}">
                  <a16:creationId xmlns:a16="http://schemas.microsoft.com/office/drawing/2014/main" id="{6806E5F1-1F29-FB45-777B-355802465560}"/>
                </a:ext>
              </a:extLst>
            </p:cNvPr>
            <p:cNvSpPr txBox="1"/>
            <p:nvPr/>
          </p:nvSpPr>
          <p:spPr>
            <a:xfrm>
              <a:off x="-2570884" y="2928390"/>
              <a:ext cx="2590119" cy="445737"/>
            </a:xfrm>
            <a:prstGeom prst="rect">
              <a:avLst/>
            </a:prstGeom>
            <a:noFill/>
            <a:ln>
              <a:noFill/>
            </a:ln>
          </p:spPr>
          <p:txBody>
            <a:bodyPr spcFirstLastPara="1" wrap="square" lIns="0" tIns="0" rIns="0" bIns="0" anchor="b" anchorCtr="0">
              <a:noAutofit/>
            </a:bodyPr>
            <a:lstStyle/>
            <a:p>
              <a:pPr marL="0" marR="0" lvl="0" indent="0" algn="ctr" rtl="0">
                <a:lnSpc>
                  <a:spcPct val="90000"/>
                </a:lnSpc>
                <a:spcBef>
                  <a:spcPts val="0"/>
                </a:spcBef>
                <a:spcAft>
                  <a:spcPts val="0"/>
                </a:spcAft>
                <a:buClr>
                  <a:schemeClr val="dk1"/>
                </a:buClr>
                <a:buSzPts val="1300"/>
                <a:buFont typeface="Calibri"/>
                <a:buNone/>
              </a:pPr>
              <a:r>
                <a:rPr lang="en-GB" sz="2100" b="1" dirty="0">
                  <a:solidFill>
                    <a:srgbClr val="3DAA44"/>
                  </a:solidFill>
                  <a:latin typeface="Calibri"/>
                  <a:ea typeface="Calibri"/>
                  <a:cs typeface="Calibri"/>
                  <a:sym typeface="Calibri"/>
                </a:rPr>
                <a:t>Postupy pre organickú a regeneračnú pôdu</a:t>
              </a:r>
              <a:endParaRPr sz="2100" dirty="0">
                <a:solidFill>
                  <a:srgbClr val="3DAA44"/>
                </a:solidFill>
                <a:latin typeface="Calibri"/>
                <a:ea typeface="Calibri"/>
                <a:cs typeface="Calibri"/>
                <a:sym typeface="Calibri"/>
              </a:endParaRPr>
            </a:p>
          </p:txBody>
        </p:sp>
        <p:sp>
          <p:nvSpPr>
            <p:cNvPr id="43" name="Google Shape;391;p9">
              <a:extLst>
                <a:ext uri="{FF2B5EF4-FFF2-40B4-BE49-F238E27FC236}">
                  <a16:creationId xmlns:a16="http://schemas.microsoft.com/office/drawing/2014/main" id="{E911E72A-7095-95B0-B935-57A520EF1707}"/>
                </a:ext>
              </a:extLst>
            </p:cNvPr>
            <p:cNvSpPr/>
            <p:nvPr/>
          </p:nvSpPr>
          <p:spPr>
            <a:xfrm>
              <a:off x="2461505" y="3322001"/>
              <a:ext cx="356867" cy="356521"/>
            </a:xfrm>
            <a:prstGeom prst="ellipse">
              <a:avLst/>
            </a:prstGeom>
            <a:solidFill>
              <a:srgbClr val="65AC52"/>
            </a:solidFill>
            <a:ln w="12700" cap="flat" cmpd="sng">
              <a:solidFill>
                <a:srgbClr val="65AC52"/>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44" name="Google Shape;392;p9">
              <a:extLst>
                <a:ext uri="{FF2B5EF4-FFF2-40B4-BE49-F238E27FC236}">
                  <a16:creationId xmlns:a16="http://schemas.microsoft.com/office/drawing/2014/main" id="{409E9F83-259C-8D3A-0143-A107A55E5973}"/>
                </a:ext>
              </a:extLst>
            </p:cNvPr>
            <p:cNvSpPr/>
            <p:nvPr/>
          </p:nvSpPr>
          <p:spPr>
            <a:xfrm>
              <a:off x="2257220" y="3664055"/>
              <a:ext cx="178433" cy="178432"/>
            </a:xfrm>
            <a:prstGeom prst="ellipse">
              <a:avLst/>
            </a:prstGeom>
            <a:solidFill>
              <a:srgbClr val="6AAB55"/>
            </a:solidFill>
            <a:ln w="12700" cap="flat" cmpd="sng">
              <a:solidFill>
                <a:srgbClr val="6AAB55"/>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45" name="Google Shape;393;p9">
              <a:extLst>
                <a:ext uri="{FF2B5EF4-FFF2-40B4-BE49-F238E27FC236}">
                  <a16:creationId xmlns:a16="http://schemas.microsoft.com/office/drawing/2014/main" id="{6995DD50-BBFF-D266-B475-18087CFDC374}"/>
                </a:ext>
              </a:extLst>
            </p:cNvPr>
            <p:cNvSpPr/>
            <p:nvPr/>
          </p:nvSpPr>
          <p:spPr>
            <a:xfrm>
              <a:off x="1890264" y="3832498"/>
              <a:ext cx="178433" cy="178432"/>
            </a:xfrm>
            <a:prstGeom prst="ellipse">
              <a:avLst/>
            </a:prstGeom>
            <a:solidFill>
              <a:srgbClr val="6EAB58"/>
            </a:solidFill>
            <a:ln w="12700" cap="flat" cmpd="sng">
              <a:solidFill>
                <a:srgbClr val="6EAB5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46" name="Google Shape;394;p9">
              <a:extLst>
                <a:ext uri="{FF2B5EF4-FFF2-40B4-BE49-F238E27FC236}">
                  <a16:creationId xmlns:a16="http://schemas.microsoft.com/office/drawing/2014/main" id="{07FDA332-31E0-FCC2-5557-BBE9A8C473C1}"/>
                </a:ext>
              </a:extLst>
            </p:cNvPr>
            <p:cNvSpPr/>
            <p:nvPr/>
          </p:nvSpPr>
          <p:spPr>
            <a:xfrm>
              <a:off x="1522678" y="3832498"/>
              <a:ext cx="178433" cy="178432"/>
            </a:xfrm>
            <a:prstGeom prst="ellipse">
              <a:avLst/>
            </a:prstGeom>
            <a:solidFill>
              <a:srgbClr val="75AA5C"/>
            </a:solidFill>
            <a:ln w="12700" cap="flat" cmpd="sng">
              <a:solidFill>
                <a:srgbClr val="75AA5C"/>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47" name="Google Shape;395;p9">
              <a:extLst>
                <a:ext uri="{FF2B5EF4-FFF2-40B4-BE49-F238E27FC236}">
                  <a16:creationId xmlns:a16="http://schemas.microsoft.com/office/drawing/2014/main" id="{C34EDF26-F03F-2C90-13EF-72C6494947FA}"/>
                </a:ext>
              </a:extLst>
            </p:cNvPr>
            <p:cNvSpPr/>
            <p:nvPr/>
          </p:nvSpPr>
          <p:spPr>
            <a:xfrm>
              <a:off x="1155722" y="3832498"/>
              <a:ext cx="178433" cy="178432"/>
            </a:xfrm>
            <a:prstGeom prst="ellipse">
              <a:avLst/>
            </a:prstGeom>
            <a:solidFill>
              <a:srgbClr val="79A861"/>
            </a:solidFill>
            <a:ln w="12700" cap="flat" cmpd="sng">
              <a:solidFill>
                <a:srgbClr val="79A86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48" name="Google Shape;396;p9">
              <a:extLst>
                <a:ext uri="{FF2B5EF4-FFF2-40B4-BE49-F238E27FC236}">
                  <a16:creationId xmlns:a16="http://schemas.microsoft.com/office/drawing/2014/main" id="{299BBAB2-0621-3DED-2045-0A06E4C6B8AD}"/>
                </a:ext>
              </a:extLst>
            </p:cNvPr>
            <p:cNvSpPr/>
            <p:nvPr/>
          </p:nvSpPr>
          <p:spPr>
            <a:xfrm>
              <a:off x="788766" y="3832498"/>
              <a:ext cx="178433" cy="178432"/>
            </a:xfrm>
            <a:prstGeom prst="ellipse">
              <a:avLst/>
            </a:prstGeom>
            <a:solidFill>
              <a:srgbClr val="7EA764"/>
            </a:solidFill>
            <a:ln w="12700" cap="flat" cmpd="sng">
              <a:solidFill>
                <a:srgbClr val="7EA764"/>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49" name="Google Shape;397;p9">
              <a:extLst>
                <a:ext uri="{FF2B5EF4-FFF2-40B4-BE49-F238E27FC236}">
                  <a16:creationId xmlns:a16="http://schemas.microsoft.com/office/drawing/2014/main" id="{294D059B-29CF-37DA-A6EF-544425782D29}"/>
                </a:ext>
              </a:extLst>
            </p:cNvPr>
            <p:cNvSpPr/>
            <p:nvPr/>
          </p:nvSpPr>
          <p:spPr>
            <a:xfrm>
              <a:off x="421179" y="3832498"/>
              <a:ext cx="178433" cy="178432"/>
            </a:xfrm>
            <a:prstGeom prst="ellipse">
              <a:avLst/>
            </a:prstGeom>
            <a:solidFill>
              <a:srgbClr val="81A767"/>
            </a:solidFill>
            <a:ln w="12700" cap="flat" cmpd="sng">
              <a:solidFill>
                <a:srgbClr val="81A767"/>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50" name="Google Shape;398;p9">
              <a:extLst>
                <a:ext uri="{FF2B5EF4-FFF2-40B4-BE49-F238E27FC236}">
                  <a16:creationId xmlns:a16="http://schemas.microsoft.com/office/drawing/2014/main" id="{AF9498DD-5D8A-2B68-F585-9BD3D9E65C51}"/>
                </a:ext>
              </a:extLst>
            </p:cNvPr>
            <p:cNvSpPr/>
            <p:nvPr/>
          </p:nvSpPr>
          <p:spPr>
            <a:xfrm>
              <a:off x="54223" y="3832498"/>
              <a:ext cx="178433" cy="178432"/>
            </a:xfrm>
            <a:prstGeom prst="ellipse">
              <a:avLst/>
            </a:prstGeom>
            <a:solidFill>
              <a:srgbClr val="86A66B"/>
            </a:solidFill>
            <a:ln w="12700" cap="flat" cmpd="sng">
              <a:solidFill>
                <a:srgbClr val="86A66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51" name="Google Shape;399;p9">
              <a:extLst>
                <a:ext uri="{FF2B5EF4-FFF2-40B4-BE49-F238E27FC236}">
                  <a16:creationId xmlns:a16="http://schemas.microsoft.com/office/drawing/2014/main" id="{ECC96A12-D05A-22A4-3971-3FCE7974BC54}"/>
                </a:ext>
              </a:extLst>
            </p:cNvPr>
            <p:cNvSpPr/>
            <p:nvPr/>
          </p:nvSpPr>
          <p:spPr>
            <a:xfrm>
              <a:off x="51071" y="3385383"/>
              <a:ext cx="2012583" cy="445737"/>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52" name="Google Shape;400;p9">
              <a:extLst>
                <a:ext uri="{FF2B5EF4-FFF2-40B4-BE49-F238E27FC236}">
                  <a16:creationId xmlns:a16="http://schemas.microsoft.com/office/drawing/2014/main" id="{AB225687-9C73-4D89-4B4C-7AD343599DFE}"/>
                </a:ext>
              </a:extLst>
            </p:cNvPr>
            <p:cNvSpPr txBox="1"/>
            <p:nvPr/>
          </p:nvSpPr>
          <p:spPr>
            <a:xfrm>
              <a:off x="-2568907" y="3698845"/>
              <a:ext cx="2507843" cy="445737"/>
            </a:xfrm>
            <a:prstGeom prst="rect">
              <a:avLst/>
            </a:prstGeom>
            <a:noFill/>
            <a:ln>
              <a:noFill/>
            </a:ln>
          </p:spPr>
          <p:txBody>
            <a:bodyPr spcFirstLastPara="1" wrap="square" lIns="0" tIns="0" rIns="0" bIns="0" anchor="b" anchorCtr="0">
              <a:noAutofit/>
            </a:bodyPr>
            <a:lstStyle/>
            <a:p>
              <a:pPr marL="0" marR="0" lvl="0" indent="0" algn="ctr" rtl="0">
                <a:lnSpc>
                  <a:spcPct val="90000"/>
                </a:lnSpc>
                <a:spcBef>
                  <a:spcPts val="0"/>
                </a:spcBef>
                <a:spcAft>
                  <a:spcPts val="0"/>
                </a:spcAft>
                <a:buClr>
                  <a:schemeClr val="dk1"/>
                </a:buClr>
                <a:buSzPts val="1300"/>
                <a:buFont typeface="Calibri"/>
                <a:buNone/>
              </a:pPr>
              <a:r>
                <a:rPr lang="en-GB" sz="2100" b="1" dirty="0">
                  <a:solidFill>
                    <a:srgbClr val="86A66B"/>
                  </a:solidFill>
                  <a:latin typeface="Calibri"/>
                  <a:ea typeface="Calibri"/>
                  <a:cs typeface="Calibri"/>
                  <a:sym typeface="Calibri"/>
                </a:rPr>
                <a:t>Systémy na riadenie zdravia pôdy</a:t>
              </a:r>
              <a:endParaRPr sz="2100" dirty="0">
                <a:solidFill>
                  <a:srgbClr val="86A66B"/>
                </a:solidFill>
                <a:latin typeface="Calibri"/>
                <a:ea typeface="Calibri"/>
                <a:cs typeface="Calibri"/>
                <a:sym typeface="Calibri"/>
              </a:endParaRPr>
            </a:p>
          </p:txBody>
        </p:sp>
      </p:grpSp>
      <p:sp>
        <p:nvSpPr>
          <p:cNvPr id="53" name="Google Shape;402;p9">
            <a:extLst>
              <a:ext uri="{FF2B5EF4-FFF2-40B4-BE49-F238E27FC236}">
                <a16:creationId xmlns:a16="http://schemas.microsoft.com/office/drawing/2014/main" id="{A91C9585-68E8-1788-AD5A-262C8ACDF21E}"/>
              </a:ext>
            </a:extLst>
          </p:cNvPr>
          <p:cNvSpPr txBox="1"/>
          <p:nvPr/>
        </p:nvSpPr>
        <p:spPr>
          <a:xfrm>
            <a:off x="9653866" y="1542177"/>
            <a:ext cx="2359908" cy="4524275"/>
          </a:xfrm>
          <a:prstGeom prst="rect">
            <a:avLst/>
          </a:prstGeom>
          <a:solidFill>
            <a:srgbClr val="9FDADF"/>
          </a:solidFill>
          <a:ln>
            <a:noFill/>
          </a:ln>
        </p:spPr>
        <p:txBody>
          <a:bodyPr spcFirstLastPara="1" wrap="square" lIns="91425" tIns="45700" rIns="91425" bIns="45700" anchor="t" anchorCtr="0">
            <a:spAutoFit/>
          </a:bodyPr>
          <a:lstStyle/>
          <a:p>
            <a:pPr marR="0" lvl="0" algn="ctr" rtl="0">
              <a:spcBef>
                <a:spcPts val="0"/>
              </a:spcBef>
              <a:spcAft>
                <a:spcPts val="0"/>
              </a:spcAft>
            </a:pPr>
            <a:r>
              <a:rPr lang="en-GB" sz="2400" b="0" i="0" dirty="0">
                <a:latin typeface="Calibri"/>
                <a:ea typeface="Calibri"/>
                <a:cs typeface="Calibri"/>
                <a:sym typeface="Calibri"/>
              </a:rPr>
              <a:t>Usilovať sa o maximalizáciu a udržanie dobrého stavu pôdy prostredníctvom:</a:t>
            </a:r>
          </a:p>
          <a:p>
            <a:pPr marL="342900" marR="0" lvl="0" indent="-342900" rtl="0">
              <a:spcBef>
                <a:spcPts val="0"/>
              </a:spcBef>
              <a:spcAft>
                <a:spcPts val="0"/>
              </a:spcAft>
              <a:buFont typeface="Arial" panose="020B0604020202020204" pitchFamily="34" charset="0"/>
              <a:buChar char="•"/>
            </a:pPr>
            <a:r>
              <a:rPr lang="en-GB" sz="2400" b="0" i="0" dirty="0">
                <a:latin typeface="Calibri"/>
                <a:ea typeface="Calibri"/>
                <a:cs typeface="Calibri"/>
                <a:sym typeface="Calibri"/>
              </a:rPr>
              <a:t>vyrovnávanie plodnosti,</a:t>
            </a:r>
          </a:p>
          <a:p>
            <a:pPr marL="342900" marR="0" lvl="0" indent="-342900" rtl="0">
              <a:spcBef>
                <a:spcPts val="0"/>
              </a:spcBef>
              <a:spcAft>
                <a:spcPts val="0"/>
              </a:spcAft>
              <a:buFont typeface="Arial" panose="020B0604020202020204" pitchFamily="34" charset="0"/>
              <a:buChar char="•"/>
            </a:pPr>
            <a:r>
              <a:rPr lang="en-GB" sz="2400" dirty="0" err="1">
                <a:latin typeface="Calibri"/>
                <a:ea typeface="Calibri"/>
                <a:cs typeface="Calibri"/>
                <a:sym typeface="Calibri"/>
              </a:rPr>
              <a:t>z</a:t>
            </a:r>
            <a:r>
              <a:rPr lang="en-GB" sz="2400" b="0" i="0" dirty="0" err="1">
                <a:latin typeface="Calibri"/>
                <a:ea typeface="Calibri"/>
                <a:cs typeface="Calibri"/>
                <a:sym typeface="Calibri"/>
              </a:rPr>
              <a:t>miernenie</a:t>
            </a:r>
            <a:r>
              <a:rPr lang="en-GB" sz="2400" dirty="0">
                <a:latin typeface="Calibri"/>
                <a:ea typeface="Calibri"/>
                <a:cs typeface="Calibri"/>
                <a:sym typeface="Calibri"/>
              </a:rPr>
              <a:t> </a:t>
            </a:r>
            <a:r>
              <a:rPr lang="en-GB" sz="2400" b="0" i="0" dirty="0" err="1">
                <a:latin typeface="Calibri"/>
                <a:ea typeface="Calibri"/>
                <a:cs typeface="Calibri"/>
                <a:sym typeface="Calibri"/>
              </a:rPr>
              <a:t>erózie</a:t>
            </a:r>
            <a:r>
              <a:rPr lang="en-GB" sz="2400" b="0" i="0" dirty="0">
                <a:latin typeface="Calibri"/>
                <a:ea typeface="Calibri"/>
                <a:cs typeface="Calibri"/>
                <a:sym typeface="Calibri"/>
              </a:rPr>
              <a:t> a</a:t>
            </a:r>
          </a:p>
          <a:p>
            <a:pPr marL="342900" marR="0" lvl="0" indent="-342900" rtl="0">
              <a:spcBef>
                <a:spcPts val="0"/>
              </a:spcBef>
              <a:spcAft>
                <a:spcPts val="0"/>
              </a:spcAft>
              <a:buFont typeface="Arial" panose="020B0604020202020204" pitchFamily="34" charset="0"/>
              <a:buChar char="•"/>
            </a:pPr>
            <a:r>
              <a:rPr lang="en-GB" sz="2400" b="0" i="0" dirty="0">
                <a:latin typeface="Calibri"/>
                <a:ea typeface="Calibri"/>
                <a:cs typeface="Calibri"/>
                <a:sym typeface="Calibri"/>
              </a:rPr>
              <a:t>zlepšenie zloženia</a:t>
            </a:r>
            <a:endParaRPr sz="2400" dirty="0">
              <a:latin typeface="Calibri"/>
              <a:ea typeface="Calibri"/>
              <a:cs typeface="Calibri"/>
              <a:sym typeface="Calibri"/>
            </a:endParaRPr>
          </a:p>
        </p:txBody>
      </p:sp>
      <p:sp>
        <p:nvSpPr>
          <p:cNvPr id="54" name="TextBox 53">
            <a:extLst>
              <a:ext uri="{FF2B5EF4-FFF2-40B4-BE49-F238E27FC236}">
                <a16:creationId xmlns:a16="http://schemas.microsoft.com/office/drawing/2014/main" id="{A61DF435-9ECA-074A-CCF4-565149B74379}"/>
              </a:ext>
            </a:extLst>
          </p:cNvPr>
          <p:cNvSpPr txBox="1"/>
          <p:nvPr/>
        </p:nvSpPr>
        <p:spPr>
          <a:xfrm>
            <a:off x="671739" y="257175"/>
            <a:ext cx="10815411" cy="646331"/>
          </a:xfrm>
          <a:prstGeom prst="rect">
            <a:avLst/>
          </a:prstGeom>
          <a:noFill/>
        </p:spPr>
        <p:txBody>
          <a:bodyPr wrap="square" rtlCol="0">
            <a:spAutoFit/>
          </a:bodyPr>
          <a:lstStyle/>
          <a:p>
            <a:pPr algn="ctr"/>
            <a:r>
              <a:rPr lang="en-IE" sz="3600" b="1" dirty="0">
                <a:latin typeface="Calibri" panose="020F0502020204030204" pitchFamily="34" charset="0"/>
                <a:ea typeface="Calibri" panose="020F0502020204030204" pitchFamily="34" charset="0"/>
                <a:cs typeface="Calibri" panose="020F0502020204030204" pitchFamily="34" charset="0"/>
              </a:rPr>
              <a:t>Základné prvky systémov hospodárenia s pôdou</a:t>
            </a:r>
          </a:p>
        </p:txBody>
      </p:sp>
    </p:spTree>
    <p:extLst>
      <p:ext uri="{BB962C8B-B14F-4D97-AF65-F5344CB8AC3E}">
        <p14:creationId xmlns:p14="http://schemas.microsoft.com/office/powerpoint/2010/main" val="9354816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06"/>
        <p:cNvGrpSpPr/>
        <p:nvPr/>
      </p:nvGrpSpPr>
      <p:grpSpPr>
        <a:xfrm>
          <a:off x="0" y="0"/>
          <a:ext cx="0" cy="0"/>
          <a:chOff x="0" y="0"/>
          <a:chExt cx="0" cy="0"/>
        </a:xfrm>
      </p:grpSpPr>
      <p:grpSp>
        <p:nvGrpSpPr>
          <p:cNvPr id="407" name="Google Shape;407;p10"/>
          <p:cNvGrpSpPr/>
          <p:nvPr/>
        </p:nvGrpSpPr>
        <p:grpSpPr>
          <a:xfrm>
            <a:off x="768996" y="1076667"/>
            <a:ext cx="10654006" cy="4704664"/>
            <a:chOff x="4008" y="357001"/>
            <a:chExt cx="10654006" cy="4704664"/>
          </a:xfrm>
        </p:grpSpPr>
        <p:sp>
          <p:nvSpPr>
            <p:cNvPr id="408" name="Google Shape;408;p10"/>
            <p:cNvSpPr/>
            <p:nvPr/>
          </p:nvSpPr>
          <p:spPr>
            <a:xfrm>
              <a:off x="4008" y="357001"/>
              <a:ext cx="2410408" cy="951133"/>
            </a:xfrm>
            <a:prstGeom prst="rect">
              <a:avLst/>
            </a:prstGeom>
            <a:solidFill>
              <a:srgbClr val="0A938E"/>
            </a:solidFill>
            <a:ln w="12700" cap="flat" cmpd="sng">
              <a:solidFill>
                <a:srgbClr val="0A938E"/>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09" name="Google Shape;409;p10"/>
            <p:cNvSpPr txBox="1"/>
            <p:nvPr/>
          </p:nvSpPr>
          <p:spPr>
            <a:xfrm>
              <a:off x="4008" y="357001"/>
              <a:ext cx="2410408" cy="951133"/>
            </a:xfrm>
            <a:prstGeom prst="rect">
              <a:avLst/>
            </a:prstGeom>
            <a:noFill/>
            <a:ln>
              <a:noFill/>
            </a:ln>
          </p:spPr>
          <p:txBody>
            <a:bodyPr spcFirstLastPara="1" wrap="square" lIns="135125" tIns="77200" rIns="135125" bIns="77200" anchor="ctr" anchorCtr="0">
              <a:noAutofit/>
            </a:bodyPr>
            <a:lstStyle/>
            <a:p>
              <a:pPr marL="0" marR="0" lvl="0" indent="0" algn="ctr" rtl="0">
                <a:lnSpc>
                  <a:spcPct val="90000"/>
                </a:lnSpc>
                <a:spcBef>
                  <a:spcPts val="0"/>
                </a:spcBef>
                <a:spcAft>
                  <a:spcPts val="0"/>
                </a:spcAft>
                <a:buClr>
                  <a:schemeClr val="lt1"/>
                </a:buClr>
                <a:buSzPts val="1900"/>
                <a:buFont typeface="Calibri"/>
                <a:buNone/>
              </a:pPr>
              <a:r>
                <a:rPr lang="en-GB" sz="1800" b="1">
                  <a:solidFill>
                    <a:schemeClr val="lt1"/>
                  </a:solidFill>
                  <a:latin typeface="Calibri"/>
                  <a:ea typeface="Calibri"/>
                  <a:cs typeface="Calibri"/>
                  <a:sym typeface="Calibri"/>
                </a:rPr>
                <a:t>Metódy ochrany pôdy a prevencie erózie:</a:t>
              </a:r>
              <a:endParaRPr sz="1800">
                <a:solidFill>
                  <a:schemeClr val="lt1"/>
                </a:solidFill>
                <a:latin typeface="Calibri"/>
                <a:ea typeface="Calibri"/>
                <a:cs typeface="Calibri"/>
                <a:sym typeface="Calibri"/>
              </a:endParaRPr>
            </a:p>
          </p:txBody>
        </p:sp>
        <p:sp>
          <p:nvSpPr>
            <p:cNvPr id="410" name="Google Shape;410;p10"/>
            <p:cNvSpPr/>
            <p:nvPr/>
          </p:nvSpPr>
          <p:spPr>
            <a:xfrm>
              <a:off x="4008" y="1308135"/>
              <a:ext cx="2410408" cy="3753530"/>
            </a:xfrm>
            <a:prstGeom prst="rect">
              <a:avLst/>
            </a:prstGeom>
            <a:solidFill>
              <a:srgbClr val="CADBDB">
                <a:alpha val="89803"/>
              </a:srgbClr>
            </a:solidFill>
            <a:ln w="12700" cap="flat" cmpd="sng">
              <a:solidFill>
                <a:srgbClr val="CADBDB">
                  <a:alpha val="89803"/>
                </a:srgb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11" name="Google Shape;411;p10"/>
            <p:cNvSpPr txBox="1"/>
            <p:nvPr/>
          </p:nvSpPr>
          <p:spPr>
            <a:xfrm>
              <a:off x="4008" y="1308135"/>
              <a:ext cx="2410408" cy="3753530"/>
            </a:xfrm>
            <a:prstGeom prst="rect">
              <a:avLst/>
            </a:prstGeom>
            <a:noFill/>
            <a:ln>
              <a:noFill/>
            </a:ln>
          </p:spPr>
          <p:txBody>
            <a:bodyPr spcFirstLastPara="1" wrap="square" lIns="101325" tIns="101325" rIns="135125" bIns="152000" anchor="t" anchorCtr="0">
              <a:noAutofit/>
            </a:bodyPr>
            <a:lstStyle/>
            <a:p>
              <a:pPr marL="171450" marR="0" lvl="1" indent="-171450" algn="l" rtl="0">
                <a:lnSpc>
                  <a:spcPct val="90000"/>
                </a:lnSpc>
                <a:spcBef>
                  <a:spcPts val="0"/>
                </a:spcBef>
                <a:spcAft>
                  <a:spcPts val="0"/>
                </a:spcAft>
                <a:buClr>
                  <a:schemeClr val="dk1"/>
                </a:buClr>
                <a:buSzPts val="1900"/>
                <a:buFont typeface="Noto Sans Symbols"/>
                <a:buChar char="∙"/>
              </a:pPr>
              <a:r>
                <a:rPr lang="en-GB" sz="1800" b="0" i="0" u="none" strike="noStrike" cap="none" dirty="0">
                  <a:solidFill>
                    <a:schemeClr val="dk1"/>
                  </a:solidFill>
                  <a:latin typeface="Calibri"/>
                  <a:ea typeface="Calibri"/>
                  <a:cs typeface="Calibri"/>
                  <a:sym typeface="Calibri"/>
                </a:rPr>
                <a:t>Medzi metódy na zmiernenie erózie pôdy patrí </a:t>
              </a:r>
              <a:r>
                <a:rPr lang="en-GB" sz="1800" i="0" u="none" strike="noStrike" cap="none" dirty="0">
                  <a:solidFill>
                    <a:schemeClr val="dk1"/>
                  </a:solidFill>
                  <a:latin typeface="Calibri"/>
                  <a:ea typeface="Calibri"/>
                  <a:cs typeface="Calibri"/>
                  <a:sym typeface="Calibri"/>
                </a:rPr>
                <a:t>kontúrová </a:t>
              </a:r>
              <a:r>
                <a:rPr lang="en-GB" sz="1800" i="0" u="none" strike="noStrike" cap="none" dirty="0" err="1">
                  <a:solidFill>
                    <a:schemeClr val="dk1"/>
                  </a:solidFill>
                  <a:latin typeface="Calibri"/>
                  <a:ea typeface="Calibri"/>
                  <a:cs typeface="Calibri"/>
                  <a:sym typeface="Calibri"/>
                </a:rPr>
                <a:t>orba </a:t>
              </a:r>
              <a:r>
                <a:rPr lang="en-GB" sz="1800" i="0" u="none" strike="noStrike" cap="none" dirty="0">
                  <a:solidFill>
                    <a:schemeClr val="dk1"/>
                  </a:solidFill>
                  <a:latin typeface="Calibri"/>
                  <a:ea typeface="Calibri"/>
                  <a:cs typeface="Calibri"/>
                  <a:sym typeface="Calibri"/>
                </a:rPr>
                <a:t>a krycie plodiny.</a:t>
              </a:r>
              <a:endParaRPr sz="1800" dirty="0"/>
            </a:p>
            <a:p>
              <a:pPr marL="171450" marR="0" lvl="1" indent="-171450" algn="l" rtl="0">
                <a:lnSpc>
                  <a:spcPct val="90000"/>
                </a:lnSpc>
                <a:spcBef>
                  <a:spcPts val="285"/>
                </a:spcBef>
                <a:spcAft>
                  <a:spcPts val="0"/>
                </a:spcAft>
                <a:buClr>
                  <a:schemeClr val="dk1"/>
                </a:buClr>
                <a:buSzPts val="1900"/>
                <a:buFont typeface="Noto Sans Symbols"/>
                <a:buChar char="∙"/>
              </a:pPr>
              <a:r>
                <a:rPr lang="en-GB" sz="1800" b="0" i="0" u="none" strike="noStrike" cap="none" dirty="0">
                  <a:solidFill>
                    <a:schemeClr val="dk1"/>
                  </a:solidFill>
                  <a:latin typeface="Calibri"/>
                  <a:ea typeface="Calibri"/>
                  <a:cs typeface="Calibri"/>
                  <a:sym typeface="Calibri"/>
                </a:rPr>
                <a:t>Dôležité sú postupy na zníženie narušenia pôdy a zachovanie jej zloženia.</a:t>
              </a:r>
              <a:endParaRPr sz="1800" dirty="0"/>
            </a:p>
          </p:txBody>
        </p:sp>
        <p:sp>
          <p:nvSpPr>
            <p:cNvPr id="412" name="Google Shape;412;p10"/>
            <p:cNvSpPr/>
            <p:nvPr/>
          </p:nvSpPr>
          <p:spPr>
            <a:xfrm>
              <a:off x="2751874" y="357001"/>
              <a:ext cx="2410408" cy="951133"/>
            </a:xfrm>
            <a:prstGeom prst="rect">
              <a:avLst/>
            </a:prstGeom>
            <a:solidFill>
              <a:srgbClr val="21A362"/>
            </a:solidFill>
            <a:ln w="12700" cap="flat" cmpd="sng">
              <a:solidFill>
                <a:srgbClr val="21A362"/>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13" name="Google Shape;413;p10"/>
            <p:cNvSpPr txBox="1"/>
            <p:nvPr/>
          </p:nvSpPr>
          <p:spPr>
            <a:xfrm>
              <a:off x="2751874" y="357001"/>
              <a:ext cx="2410408" cy="951133"/>
            </a:xfrm>
            <a:prstGeom prst="rect">
              <a:avLst/>
            </a:prstGeom>
            <a:noFill/>
            <a:ln>
              <a:noFill/>
            </a:ln>
          </p:spPr>
          <p:txBody>
            <a:bodyPr spcFirstLastPara="1" wrap="square" lIns="135125" tIns="77200" rIns="135125" bIns="77200" anchor="ctr" anchorCtr="0">
              <a:noAutofit/>
            </a:bodyPr>
            <a:lstStyle/>
            <a:p>
              <a:pPr marL="0" marR="0" lvl="0" indent="0" algn="ctr" rtl="0">
                <a:lnSpc>
                  <a:spcPct val="90000"/>
                </a:lnSpc>
                <a:spcBef>
                  <a:spcPts val="0"/>
                </a:spcBef>
                <a:spcAft>
                  <a:spcPts val="0"/>
                </a:spcAft>
                <a:buClr>
                  <a:schemeClr val="lt1"/>
                </a:buClr>
                <a:buSzPts val="1900"/>
                <a:buFont typeface="Calibri"/>
                <a:buNone/>
              </a:pPr>
              <a:r>
                <a:rPr lang="en-GB" sz="1800" b="1" dirty="0" err="1">
                  <a:solidFill>
                    <a:schemeClr val="lt1"/>
                  </a:solidFill>
                  <a:latin typeface="Calibri"/>
                  <a:ea typeface="Calibri"/>
                  <a:cs typeface="Calibri"/>
                  <a:sym typeface="Calibri"/>
                </a:rPr>
                <a:t>Zvyšovanie</a:t>
              </a:r>
              <a:r>
                <a:rPr lang="en-GB" sz="1800" b="1" dirty="0">
                  <a:solidFill>
                    <a:schemeClr val="lt1"/>
                  </a:solidFill>
                  <a:latin typeface="Calibri"/>
                  <a:ea typeface="Calibri"/>
                  <a:cs typeface="Calibri"/>
                  <a:sym typeface="Calibri"/>
                </a:rPr>
                <a:t> </a:t>
              </a:r>
              <a:r>
                <a:rPr lang="en-GB" sz="1800" b="1" dirty="0" err="1">
                  <a:solidFill>
                    <a:schemeClr val="lt1"/>
                  </a:solidFill>
                  <a:latin typeface="Calibri"/>
                  <a:ea typeface="Calibri"/>
                  <a:cs typeface="Calibri"/>
                  <a:sym typeface="Calibri"/>
                </a:rPr>
                <a:t>úrodnosti</a:t>
              </a:r>
              <a:r>
                <a:rPr lang="en-GB" sz="1800" b="1" dirty="0">
                  <a:solidFill>
                    <a:schemeClr val="lt1"/>
                  </a:solidFill>
                  <a:latin typeface="Calibri"/>
                  <a:ea typeface="Calibri"/>
                  <a:cs typeface="Calibri"/>
                  <a:sym typeface="Calibri"/>
                </a:rPr>
                <a:t> </a:t>
              </a:r>
              <a:r>
                <a:rPr lang="en-GB" sz="1800" b="1" dirty="0" err="1">
                  <a:solidFill>
                    <a:schemeClr val="lt1"/>
                  </a:solidFill>
                  <a:latin typeface="Calibri"/>
                  <a:ea typeface="Calibri"/>
                  <a:cs typeface="Calibri"/>
                  <a:sym typeface="Calibri"/>
                </a:rPr>
                <a:t>pôdy</a:t>
              </a:r>
              <a:r>
                <a:rPr lang="en-GB" sz="1800" b="1" dirty="0">
                  <a:solidFill>
                    <a:schemeClr val="lt1"/>
                  </a:solidFill>
                  <a:latin typeface="Calibri"/>
                  <a:ea typeface="Calibri"/>
                  <a:cs typeface="Calibri"/>
                  <a:sym typeface="Calibri"/>
                </a:rPr>
                <a:t> a </a:t>
              </a:r>
              <a:r>
                <a:rPr lang="en-GB" sz="1800" b="1" dirty="0" err="1">
                  <a:solidFill>
                    <a:schemeClr val="lt1"/>
                  </a:solidFill>
                  <a:latin typeface="Calibri"/>
                  <a:ea typeface="Calibri"/>
                  <a:cs typeface="Calibri"/>
                  <a:sym typeface="Calibri"/>
                </a:rPr>
                <a:t>hospodárenie</a:t>
              </a:r>
              <a:r>
                <a:rPr lang="en-GB" sz="1800" b="1" dirty="0">
                  <a:solidFill>
                    <a:schemeClr val="lt1"/>
                  </a:solidFill>
                  <a:latin typeface="Calibri"/>
                  <a:ea typeface="Calibri"/>
                  <a:cs typeface="Calibri"/>
                  <a:sym typeface="Calibri"/>
                </a:rPr>
                <a:t> s </a:t>
              </a:r>
              <a:r>
                <a:rPr lang="en-GB" sz="1800" b="1" dirty="0" err="1">
                  <a:solidFill>
                    <a:schemeClr val="lt1"/>
                  </a:solidFill>
                  <a:latin typeface="Calibri"/>
                  <a:ea typeface="Calibri"/>
                  <a:cs typeface="Calibri"/>
                  <a:sym typeface="Calibri"/>
                </a:rPr>
                <a:t>živinami</a:t>
              </a:r>
              <a:r>
                <a:rPr lang="en-GB" sz="1800" b="1" dirty="0">
                  <a:solidFill>
                    <a:schemeClr val="lt1"/>
                  </a:solidFill>
                  <a:latin typeface="Calibri"/>
                  <a:ea typeface="Calibri"/>
                  <a:cs typeface="Calibri"/>
                  <a:sym typeface="Calibri"/>
                </a:rPr>
                <a:t>:</a:t>
              </a:r>
              <a:endParaRPr sz="1800" dirty="0">
                <a:solidFill>
                  <a:schemeClr val="lt1"/>
                </a:solidFill>
                <a:latin typeface="Calibri"/>
                <a:ea typeface="Calibri"/>
                <a:cs typeface="Calibri"/>
                <a:sym typeface="Calibri"/>
              </a:endParaRPr>
            </a:p>
          </p:txBody>
        </p:sp>
        <p:sp>
          <p:nvSpPr>
            <p:cNvPr id="414" name="Google Shape;414;p10"/>
            <p:cNvSpPr/>
            <p:nvPr/>
          </p:nvSpPr>
          <p:spPr>
            <a:xfrm>
              <a:off x="2751874" y="1308135"/>
              <a:ext cx="2410408" cy="3753530"/>
            </a:xfrm>
            <a:prstGeom prst="rect">
              <a:avLst/>
            </a:prstGeom>
            <a:solidFill>
              <a:srgbClr val="CCDBD4">
                <a:alpha val="89803"/>
              </a:srgbClr>
            </a:solidFill>
            <a:ln w="12700" cap="flat" cmpd="sng">
              <a:solidFill>
                <a:srgbClr val="CCDBD4">
                  <a:alpha val="89803"/>
                </a:srgb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15" name="Google Shape;415;p10"/>
            <p:cNvSpPr txBox="1"/>
            <p:nvPr/>
          </p:nvSpPr>
          <p:spPr>
            <a:xfrm>
              <a:off x="2751874" y="1308135"/>
              <a:ext cx="2410408" cy="3753530"/>
            </a:xfrm>
            <a:prstGeom prst="rect">
              <a:avLst/>
            </a:prstGeom>
            <a:noFill/>
            <a:ln>
              <a:noFill/>
            </a:ln>
          </p:spPr>
          <p:txBody>
            <a:bodyPr spcFirstLastPara="1" wrap="square" lIns="101325" tIns="101325" rIns="135125" bIns="152000" anchor="t" anchorCtr="0">
              <a:noAutofit/>
            </a:bodyPr>
            <a:lstStyle/>
            <a:p>
              <a:pPr marL="171450" marR="0" lvl="1" indent="-171450" algn="l" rtl="0">
                <a:lnSpc>
                  <a:spcPct val="90000"/>
                </a:lnSpc>
                <a:spcBef>
                  <a:spcPts val="0"/>
                </a:spcBef>
                <a:spcAft>
                  <a:spcPts val="0"/>
                </a:spcAft>
                <a:buClr>
                  <a:schemeClr val="dk1"/>
                </a:buClr>
                <a:buSzPts val="1900"/>
                <a:buFont typeface="Noto Sans Symbols"/>
                <a:buChar char="∙"/>
              </a:pPr>
              <a:r>
                <a:rPr lang="en-GB" sz="1800" b="0" i="0" u="none" strike="noStrike" cap="none">
                  <a:solidFill>
                    <a:schemeClr val="dk1"/>
                  </a:solidFill>
                  <a:latin typeface="Calibri"/>
                  <a:ea typeface="Calibri"/>
                  <a:cs typeface="Calibri"/>
                  <a:sym typeface="Calibri"/>
                </a:rPr>
                <a:t>Poznanie a udržiavanie úrodnosti pôdy s cieľom zabezpečiť čo najlepší vývoj rastlín.</a:t>
              </a:r>
              <a:endParaRPr sz="1800"/>
            </a:p>
            <a:p>
              <a:pPr marL="171450" marR="0" lvl="1" indent="-171450" algn="l" rtl="0">
                <a:lnSpc>
                  <a:spcPct val="90000"/>
                </a:lnSpc>
                <a:spcBef>
                  <a:spcPts val="285"/>
                </a:spcBef>
                <a:spcAft>
                  <a:spcPts val="0"/>
                </a:spcAft>
                <a:buClr>
                  <a:schemeClr val="dk1"/>
                </a:buClr>
                <a:buSzPts val="1900"/>
                <a:buFont typeface="Noto Sans Symbols"/>
                <a:buChar char="∙"/>
              </a:pPr>
              <a:r>
                <a:rPr lang="en-GB" sz="1800" b="0" i="0" u="none" strike="noStrike" cap="none">
                  <a:solidFill>
                    <a:schemeClr val="dk1"/>
                  </a:solidFill>
                  <a:latin typeface="Calibri"/>
                  <a:ea typeface="Calibri"/>
                  <a:cs typeface="Calibri"/>
                  <a:sym typeface="Calibri"/>
                </a:rPr>
                <a:t>Na účinnú reguláciu hladiny živín sa používajú postupy ako kompostovanie, ekologické poľnohospodárstvo a presné poľnohospodárstvo.</a:t>
              </a:r>
              <a:endParaRPr sz="1800"/>
            </a:p>
          </p:txBody>
        </p:sp>
        <p:sp>
          <p:nvSpPr>
            <p:cNvPr id="416" name="Google Shape;416;p10"/>
            <p:cNvSpPr/>
            <p:nvPr/>
          </p:nvSpPr>
          <p:spPr>
            <a:xfrm>
              <a:off x="5499740" y="357001"/>
              <a:ext cx="2410408" cy="951133"/>
            </a:xfrm>
            <a:prstGeom prst="rect">
              <a:avLst/>
            </a:prstGeom>
            <a:solidFill>
              <a:srgbClr val="40AB43"/>
            </a:solidFill>
            <a:ln w="12700" cap="flat" cmpd="sng">
              <a:solidFill>
                <a:srgbClr val="40AB43"/>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17" name="Google Shape;417;p10"/>
            <p:cNvSpPr txBox="1"/>
            <p:nvPr/>
          </p:nvSpPr>
          <p:spPr>
            <a:xfrm>
              <a:off x="5499740" y="357001"/>
              <a:ext cx="2410408" cy="951133"/>
            </a:xfrm>
            <a:prstGeom prst="rect">
              <a:avLst/>
            </a:prstGeom>
            <a:noFill/>
            <a:ln>
              <a:noFill/>
            </a:ln>
          </p:spPr>
          <p:txBody>
            <a:bodyPr spcFirstLastPara="1" wrap="square" lIns="135125" tIns="77200" rIns="135125" bIns="77200" anchor="ctr" anchorCtr="0">
              <a:noAutofit/>
            </a:bodyPr>
            <a:lstStyle/>
            <a:p>
              <a:pPr marL="0" marR="0" lvl="0" indent="0" algn="ctr" rtl="0">
                <a:lnSpc>
                  <a:spcPct val="90000"/>
                </a:lnSpc>
                <a:spcBef>
                  <a:spcPts val="0"/>
                </a:spcBef>
                <a:spcAft>
                  <a:spcPts val="0"/>
                </a:spcAft>
                <a:buClr>
                  <a:schemeClr val="lt1"/>
                </a:buClr>
                <a:buSzPts val="1900"/>
                <a:buFont typeface="Calibri"/>
                <a:buNone/>
              </a:pPr>
              <a:r>
                <a:rPr lang="en-GB" sz="1800" b="1">
                  <a:solidFill>
                    <a:schemeClr val="lt1"/>
                  </a:solidFill>
                  <a:latin typeface="Calibri"/>
                  <a:ea typeface="Calibri"/>
                  <a:cs typeface="Calibri"/>
                  <a:sym typeface="Calibri"/>
                </a:rPr>
                <a:t>Postupy pre pôdu, ktoré sú ekologické a regeneračné:</a:t>
              </a:r>
              <a:endParaRPr sz="1800">
                <a:solidFill>
                  <a:schemeClr val="lt1"/>
                </a:solidFill>
                <a:latin typeface="Calibri"/>
                <a:ea typeface="Calibri"/>
                <a:cs typeface="Calibri"/>
                <a:sym typeface="Calibri"/>
              </a:endParaRPr>
            </a:p>
          </p:txBody>
        </p:sp>
        <p:sp>
          <p:nvSpPr>
            <p:cNvPr id="418" name="Google Shape;418;p10"/>
            <p:cNvSpPr/>
            <p:nvPr/>
          </p:nvSpPr>
          <p:spPr>
            <a:xfrm>
              <a:off x="5499740" y="1308135"/>
              <a:ext cx="2410408" cy="3753530"/>
            </a:xfrm>
            <a:prstGeom prst="rect">
              <a:avLst/>
            </a:prstGeom>
            <a:solidFill>
              <a:srgbClr val="CFDDD0">
                <a:alpha val="89803"/>
              </a:srgbClr>
            </a:solidFill>
            <a:ln w="12700" cap="flat" cmpd="sng">
              <a:solidFill>
                <a:srgbClr val="CFDDD0">
                  <a:alpha val="89803"/>
                </a:srgb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19" name="Google Shape;419;p10"/>
            <p:cNvSpPr txBox="1"/>
            <p:nvPr/>
          </p:nvSpPr>
          <p:spPr>
            <a:xfrm>
              <a:off x="5499740" y="1308135"/>
              <a:ext cx="2410408" cy="3753530"/>
            </a:xfrm>
            <a:prstGeom prst="rect">
              <a:avLst/>
            </a:prstGeom>
            <a:noFill/>
            <a:ln>
              <a:noFill/>
            </a:ln>
          </p:spPr>
          <p:txBody>
            <a:bodyPr spcFirstLastPara="1" wrap="square" lIns="101325" tIns="101325" rIns="135125" bIns="152000" anchor="t" anchorCtr="0">
              <a:noAutofit/>
            </a:bodyPr>
            <a:lstStyle/>
            <a:p>
              <a:pPr marL="171450" marR="0" lvl="1" indent="-171450" algn="l" rtl="0">
                <a:lnSpc>
                  <a:spcPct val="90000"/>
                </a:lnSpc>
                <a:spcBef>
                  <a:spcPts val="0"/>
                </a:spcBef>
                <a:spcAft>
                  <a:spcPts val="0"/>
                </a:spcAft>
                <a:buClr>
                  <a:schemeClr val="dk1"/>
                </a:buClr>
                <a:buSzPts val="1900"/>
                <a:buFont typeface="Noto Sans Symbols"/>
                <a:buChar char="∙"/>
              </a:pPr>
              <a:r>
                <a:rPr lang="en-GB" sz="1800" b="0" i="0" u="none" strike="noStrike" cap="none" dirty="0">
                  <a:solidFill>
                    <a:schemeClr val="dk1"/>
                  </a:solidFill>
                  <a:latin typeface="Calibri"/>
                  <a:ea typeface="Calibri"/>
                  <a:cs typeface="Calibri"/>
                  <a:sym typeface="Calibri"/>
                </a:rPr>
                <a:t>Prijímanie poľnohospodárskych metód, ktoré kladú dôraz na používanie ekologických vstupov a regeneračných princípov.</a:t>
              </a:r>
              <a:endParaRPr sz="1800" dirty="0"/>
            </a:p>
            <a:p>
              <a:pPr marL="171450" marR="0" lvl="1" indent="-171450" algn="l" rtl="0">
                <a:lnSpc>
                  <a:spcPct val="90000"/>
                </a:lnSpc>
                <a:spcBef>
                  <a:spcPts val="285"/>
                </a:spcBef>
                <a:spcAft>
                  <a:spcPts val="0"/>
                </a:spcAft>
                <a:buClr>
                  <a:schemeClr val="dk1"/>
                </a:buClr>
                <a:buSzPts val="1900"/>
                <a:buFont typeface="Noto Sans Symbols"/>
                <a:buChar char="∙"/>
              </a:pPr>
              <a:r>
                <a:rPr lang="en-GB" sz="1800" b="0" i="0" u="none" strike="noStrike" cap="none" dirty="0">
                  <a:solidFill>
                    <a:schemeClr val="dk1"/>
                  </a:solidFill>
                  <a:latin typeface="Calibri"/>
                  <a:ea typeface="Calibri"/>
                  <a:cs typeface="Calibri"/>
                  <a:sym typeface="Calibri"/>
                </a:rPr>
                <a:t>Dôraz na zachovanie aktívnych koreňov v pôde a zníženie závislosti na vonkajších zdrojoch na zlepšenie zdravia pôdy.</a:t>
              </a:r>
              <a:endParaRPr sz="1800" dirty="0"/>
            </a:p>
          </p:txBody>
        </p:sp>
        <p:sp>
          <p:nvSpPr>
            <p:cNvPr id="420" name="Google Shape;420;p10"/>
            <p:cNvSpPr/>
            <p:nvPr/>
          </p:nvSpPr>
          <p:spPr>
            <a:xfrm>
              <a:off x="8247606" y="357001"/>
              <a:ext cx="2410408" cy="951133"/>
            </a:xfrm>
            <a:prstGeom prst="rect">
              <a:avLst/>
            </a:prstGeom>
            <a:solidFill>
              <a:srgbClr val="86A66B"/>
            </a:solidFill>
            <a:ln w="12700" cap="flat" cmpd="sng">
              <a:solidFill>
                <a:srgbClr val="86A66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21" name="Google Shape;421;p10"/>
            <p:cNvSpPr txBox="1"/>
            <p:nvPr/>
          </p:nvSpPr>
          <p:spPr>
            <a:xfrm>
              <a:off x="8247606" y="357001"/>
              <a:ext cx="2410408" cy="951133"/>
            </a:xfrm>
            <a:prstGeom prst="rect">
              <a:avLst/>
            </a:prstGeom>
            <a:noFill/>
            <a:ln>
              <a:noFill/>
            </a:ln>
          </p:spPr>
          <p:txBody>
            <a:bodyPr spcFirstLastPara="1" wrap="square" lIns="135125" tIns="77200" rIns="135125" bIns="77200" anchor="ctr" anchorCtr="0">
              <a:noAutofit/>
            </a:bodyPr>
            <a:lstStyle/>
            <a:p>
              <a:pPr marL="0" marR="0" lvl="0" indent="0" algn="ctr" rtl="0">
                <a:lnSpc>
                  <a:spcPct val="90000"/>
                </a:lnSpc>
                <a:spcBef>
                  <a:spcPts val="0"/>
                </a:spcBef>
                <a:spcAft>
                  <a:spcPts val="0"/>
                </a:spcAft>
                <a:buClr>
                  <a:schemeClr val="lt1"/>
                </a:buClr>
                <a:buSzPts val="1900"/>
                <a:buFont typeface="Calibri"/>
                <a:buNone/>
              </a:pPr>
              <a:r>
                <a:rPr lang="en-GB" sz="1800" b="1">
                  <a:solidFill>
                    <a:schemeClr val="lt1"/>
                  </a:solidFill>
                  <a:latin typeface="Calibri"/>
                  <a:ea typeface="Calibri"/>
                  <a:cs typeface="Calibri"/>
                  <a:sym typeface="Calibri"/>
                </a:rPr>
                <a:t>Systémy riadenia zdravia pôdy:</a:t>
              </a:r>
              <a:endParaRPr sz="1800">
                <a:solidFill>
                  <a:schemeClr val="lt1"/>
                </a:solidFill>
                <a:latin typeface="Calibri"/>
                <a:ea typeface="Calibri"/>
                <a:cs typeface="Calibri"/>
                <a:sym typeface="Calibri"/>
              </a:endParaRPr>
            </a:p>
          </p:txBody>
        </p:sp>
        <p:sp>
          <p:nvSpPr>
            <p:cNvPr id="422" name="Google Shape;422;p10"/>
            <p:cNvSpPr/>
            <p:nvPr/>
          </p:nvSpPr>
          <p:spPr>
            <a:xfrm>
              <a:off x="8247606" y="1308135"/>
              <a:ext cx="2410408" cy="3753530"/>
            </a:xfrm>
            <a:prstGeom prst="rect">
              <a:avLst/>
            </a:prstGeom>
            <a:solidFill>
              <a:srgbClr val="D6DFD2">
                <a:alpha val="89803"/>
              </a:srgbClr>
            </a:solidFill>
            <a:ln w="12700" cap="flat" cmpd="sng">
              <a:solidFill>
                <a:srgbClr val="D6DFD2">
                  <a:alpha val="89803"/>
                </a:srgb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23" name="Google Shape;423;p10"/>
            <p:cNvSpPr txBox="1"/>
            <p:nvPr/>
          </p:nvSpPr>
          <p:spPr>
            <a:xfrm>
              <a:off x="8247606" y="1308135"/>
              <a:ext cx="2410408" cy="3753530"/>
            </a:xfrm>
            <a:prstGeom prst="rect">
              <a:avLst/>
            </a:prstGeom>
            <a:noFill/>
            <a:ln>
              <a:noFill/>
            </a:ln>
          </p:spPr>
          <p:txBody>
            <a:bodyPr spcFirstLastPara="1" wrap="square" lIns="101325" tIns="101325" rIns="135125" bIns="152000" anchor="t" anchorCtr="0">
              <a:noAutofit/>
            </a:bodyPr>
            <a:lstStyle/>
            <a:p>
              <a:pPr marL="171450" marR="0" lvl="1" indent="-171450" algn="l" rtl="0">
                <a:lnSpc>
                  <a:spcPct val="90000"/>
                </a:lnSpc>
                <a:spcBef>
                  <a:spcPts val="0"/>
                </a:spcBef>
                <a:spcAft>
                  <a:spcPts val="0"/>
                </a:spcAft>
                <a:buClr>
                  <a:schemeClr val="dk1"/>
                </a:buClr>
                <a:buSzPts val="1900"/>
                <a:buFont typeface="Noto Sans Symbols"/>
                <a:buChar char="∙"/>
              </a:pPr>
              <a:r>
                <a:rPr lang="en-GB" sz="1800" b="0" i="0" u="none" strike="noStrike" cap="none" dirty="0">
                  <a:solidFill>
                    <a:schemeClr val="dk1"/>
                  </a:solidFill>
                  <a:latin typeface="Calibri"/>
                  <a:ea typeface="Calibri"/>
                  <a:cs typeface="Calibri"/>
                  <a:sym typeface="Calibri"/>
                </a:rPr>
                <a:t>Poľnohospodárske postupy, ktoré podporujú zdravie pôdy tým, že znižujú narušenie a podporujú rast živých koreňov.</a:t>
              </a:r>
              <a:endParaRPr sz="1800" dirty="0"/>
            </a:p>
            <a:p>
              <a:pPr marL="171450" marR="0" lvl="1" indent="-171450" algn="l" rtl="0">
                <a:lnSpc>
                  <a:spcPct val="90000"/>
                </a:lnSpc>
                <a:spcBef>
                  <a:spcPts val="285"/>
                </a:spcBef>
                <a:spcAft>
                  <a:spcPts val="0"/>
                </a:spcAft>
                <a:buClr>
                  <a:schemeClr val="dk1"/>
                </a:buClr>
                <a:buSzPts val="1900"/>
                <a:buFont typeface="Noto Sans Symbols"/>
                <a:buChar char="∙"/>
              </a:pPr>
              <a:r>
                <a:rPr lang="en-GB" sz="1800" b="0" i="0" u="none" strike="noStrike" cap="none" dirty="0">
                  <a:solidFill>
                    <a:schemeClr val="dk1"/>
                  </a:solidFill>
                  <a:latin typeface="Calibri"/>
                  <a:ea typeface="Calibri"/>
                  <a:cs typeface="Calibri"/>
                  <a:sym typeface="Calibri"/>
                </a:rPr>
                <a:t>Funkcia zdravej pôdy pri zachytávaní a uchovávaní uhlíka, živín a vody.</a:t>
              </a:r>
              <a:endParaRPr sz="1800" dirty="0"/>
            </a:p>
          </p:txBody>
        </p:sp>
      </p:grpSp>
      <p:sp>
        <p:nvSpPr>
          <p:cNvPr id="2" name="TextBox 1">
            <a:extLst>
              <a:ext uri="{FF2B5EF4-FFF2-40B4-BE49-F238E27FC236}">
                <a16:creationId xmlns:a16="http://schemas.microsoft.com/office/drawing/2014/main" id="{89914941-88BE-EA73-BB46-FD6C00CB4A08}"/>
              </a:ext>
            </a:extLst>
          </p:cNvPr>
          <p:cNvSpPr txBox="1"/>
          <p:nvPr/>
        </p:nvSpPr>
        <p:spPr>
          <a:xfrm>
            <a:off x="671739" y="257175"/>
            <a:ext cx="10815411" cy="646331"/>
          </a:xfrm>
          <a:prstGeom prst="rect">
            <a:avLst/>
          </a:prstGeom>
          <a:noFill/>
        </p:spPr>
        <p:txBody>
          <a:bodyPr wrap="square" rtlCol="0">
            <a:spAutoFit/>
          </a:bodyPr>
          <a:lstStyle/>
          <a:p>
            <a:pPr algn="ctr"/>
            <a:r>
              <a:rPr lang="en-IE" sz="3600" b="1" dirty="0">
                <a:latin typeface="Calibri" panose="020F0502020204030204" pitchFamily="34" charset="0"/>
                <a:ea typeface="Calibri" panose="020F0502020204030204" pitchFamily="34" charset="0"/>
                <a:cs typeface="Calibri" panose="020F0502020204030204" pitchFamily="34" charset="0"/>
              </a:rPr>
              <a:t>Základné prvky systémov hospodárenia s pôdou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28"/>
        <p:cNvGrpSpPr/>
        <p:nvPr/>
      </p:nvGrpSpPr>
      <p:grpSpPr>
        <a:xfrm>
          <a:off x="0" y="0"/>
          <a:ext cx="0" cy="0"/>
          <a:chOff x="0" y="0"/>
          <a:chExt cx="0" cy="0"/>
        </a:xfrm>
      </p:grpSpPr>
      <p:sp>
        <p:nvSpPr>
          <p:cNvPr id="429" name="Google Shape;429;p11"/>
          <p:cNvSpPr txBox="1">
            <a:spLocks noGrp="1"/>
          </p:cNvSpPr>
          <p:nvPr>
            <p:ph type="body" idx="1"/>
          </p:nvPr>
        </p:nvSpPr>
        <p:spPr>
          <a:xfrm>
            <a:off x="5798958" y="2029269"/>
            <a:ext cx="6010480" cy="306642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4800"/>
              <a:buNone/>
            </a:pPr>
            <a:r>
              <a:rPr lang="en-GB" dirty="0"/>
              <a:t>Zložky zdravia pôdy</a:t>
            </a:r>
            <a:endParaRPr dirty="0"/>
          </a:p>
        </p:txBody>
      </p:sp>
      <p:sp>
        <p:nvSpPr>
          <p:cNvPr id="430" name="Google Shape;430;p11"/>
          <p:cNvSpPr txBox="1">
            <a:spLocks noGrp="1"/>
          </p:cNvSpPr>
          <p:nvPr>
            <p:ph type="body" idx="2"/>
          </p:nvPr>
        </p:nvSpPr>
        <p:spPr>
          <a:xfrm>
            <a:off x="4502882" y="892243"/>
            <a:ext cx="1683351" cy="133459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9000"/>
              <a:buNone/>
            </a:pPr>
            <a:r>
              <a:rPr lang="en-GB"/>
              <a:t>03</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35"/>
        <p:cNvGrpSpPr/>
        <p:nvPr/>
      </p:nvGrpSpPr>
      <p:grpSpPr>
        <a:xfrm>
          <a:off x="0" y="0"/>
          <a:ext cx="0" cy="0"/>
          <a:chOff x="0" y="0"/>
          <a:chExt cx="0" cy="0"/>
        </a:xfrm>
      </p:grpSpPr>
      <p:sp>
        <p:nvSpPr>
          <p:cNvPr id="436" name="Google Shape;436;p12"/>
          <p:cNvSpPr txBox="1">
            <a:spLocks noGrp="1"/>
          </p:cNvSpPr>
          <p:nvPr>
            <p:ph type="body" idx="1"/>
          </p:nvPr>
        </p:nvSpPr>
        <p:spPr>
          <a:xfrm>
            <a:off x="736247" y="1610915"/>
            <a:ext cx="5484359" cy="3636170"/>
          </a:xfrm>
          <a:prstGeom prst="rect">
            <a:avLst/>
          </a:prstGeom>
          <a:noFill/>
          <a:ln>
            <a:noFill/>
          </a:ln>
        </p:spPr>
        <p:txBody>
          <a:bodyPr spcFirstLastPara="1" wrap="square" lIns="91425" tIns="45700" rIns="91425" bIns="45700" anchor="t" anchorCtr="0">
            <a:noAutofit/>
          </a:bodyPr>
          <a:lstStyle/>
          <a:p>
            <a:pPr marL="342900" lvl="0" indent="-342900" algn="l" rtl="0">
              <a:lnSpc>
                <a:spcPct val="90000"/>
              </a:lnSpc>
              <a:spcBef>
                <a:spcPts val="0"/>
              </a:spcBef>
              <a:spcAft>
                <a:spcPts val="0"/>
              </a:spcAft>
              <a:buClr>
                <a:srgbClr val="000000"/>
              </a:buClr>
              <a:buSzPts val="2400"/>
              <a:buFont typeface="Arial"/>
              <a:buChar char="•"/>
            </a:pPr>
            <a:r>
              <a:rPr lang="en-GB" dirty="0">
                <a:sym typeface="Arial"/>
              </a:rPr>
              <a:t>Zdravie pôdy je zložito prepojené s jej fyzikálnymi, chemickými a biologickými zložkami, z ktorých každá zohráva kľúčovú úlohu pri podpore rastu rastlín a fungovania ekosystému.</a:t>
            </a:r>
            <a:endParaRPr lang="tr-TR" dirty="0">
              <a:sym typeface="Arial"/>
            </a:endParaRPr>
          </a:p>
          <a:p>
            <a:pPr marL="0" lvl="0" indent="0" algn="l" rtl="0">
              <a:lnSpc>
                <a:spcPct val="90000"/>
              </a:lnSpc>
              <a:spcBef>
                <a:spcPts val="0"/>
              </a:spcBef>
              <a:spcAft>
                <a:spcPts val="0"/>
              </a:spcAft>
              <a:buClr>
                <a:srgbClr val="000000"/>
              </a:buClr>
              <a:buSzPts val="2400"/>
            </a:pPr>
            <a:endParaRPr sz="1200" dirty="0">
              <a:sym typeface="Arial"/>
            </a:endParaRPr>
          </a:p>
          <a:p>
            <a:pPr marL="342900" lvl="0" indent="-342900" algn="l" rtl="0">
              <a:lnSpc>
                <a:spcPct val="90000"/>
              </a:lnSpc>
              <a:spcBef>
                <a:spcPts val="1000"/>
              </a:spcBef>
              <a:spcAft>
                <a:spcPts val="0"/>
              </a:spcAft>
              <a:buClr>
                <a:srgbClr val="000000"/>
              </a:buClr>
              <a:buSzPts val="2400"/>
              <a:buFont typeface="Arial"/>
              <a:buChar char="•"/>
            </a:pPr>
            <a:r>
              <a:rPr lang="en-GB" dirty="0">
                <a:sym typeface="Arial"/>
              </a:rPr>
              <a:t> Pochopenie týchto zložiek je nevyhnutné na hodnotenie a riadenie zdravia pôdy, čo v konečnom dôsledku podporuje udržateľné poľnohospodárstvo a odolnosť ekosystémov.</a:t>
            </a:r>
            <a:endParaRPr dirty="0">
              <a:sym typeface="Arial"/>
            </a:endParaRPr>
          </a:p>
        </p:txBody>
      </p:sp>
      <p:grpSp>
        <p:nvGrpSpPr>
          <p:cNvPr id="437" name="Google Shape;437;p12"/>
          <p:cNvGrpSpPr/>
          <p:nvPr/>
        </p:nvGrpSpPr>
        <p:grpSpPr>
          <a:xfrm rot="3730759">
            <a:off x="6806483" y="507641"/>
            <a:ext cx="949887" cy="1163493"/>
            <a:chOff x="7602444" y="4967675"/>
            <a:chExt cx="483620" cy="592374"/>
          </a:xfrm>
        </p:grpSpPr>
        <p:grpSp>
          <p:nvGrpSpPr>
            <p:cNvPr id="438" name="Google Shape;438;p12"/>
            <p:cNvGrpSpPr/>
            <p:nvPr/>
          </p:nvGrpSpPr>
          <p:grpSpPr>
            <a:xfrm>
              <a:off x="7618661" y="4967675"/>
              <a:ext cx="467403" cy="507609"/>
              <a:chOff x="2251964" y="3590497"/>
              <a:chExt cx="467403" cy="507609"/>
            </a:xfrm>
          </p:grpSpPr>
          <p:sp>
            <p:nvSpPr>
              <p:cNvPr id="439" name="Google Shape;439;p12"/>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sp>
            <p:nvSpPr>
              <p:cNvPr id="440" name="Google Shape;440;p12"/>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sp>
            <p:nvSpPr>
              <p:cNvPr id="441" name="Google Shape;441;p12"/>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grpSp>
        <p:grpSp>
          <p:nvGrpSpPr>
            <p:cNvPr id="442" name="Google Shape;442;p12"/>
            <p:cNvGrpSpPr/>
            <p:nvPr/>
          </p:nvGrpSpPr>
          <p:grpSpPr>
            <a:xfrm>
              <a:off x="7602444" y="4993761"/>
              <a:ext cx="421973" cy="566288"/>
              <a:chOff x="2235747" y="3616583"/>
              <a:chExt cx="421973" cy="566288"/>
            </a:xfrm>
          </p:grpSpPr>
          <p:sp>
            <p:nvSpPr>
              <p:cNvPr id="443" name="Google Shape;443;p12"/>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sp>
            <p:nvSpPr>
              <p:cNvPr id="444" name="Google Shape;444;p12"/>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grpSp>
      </p:grpSp>
      <p:pic>
        <p:nvPicPr>
          <p:cNvPr id="445" name="Google Shape;445;p12"/>
          <p:cNvPicPr preferRelativeResize="0">
            <a:picLocks noGrp="1"/>
          </p:cNvPicPr>
          <p:nvPr>
            <p:ph type="pic" idx="3"/>
          </p:nvPr>
        </p:nvPicPr>
        <p:blipFill rotWithShape="1">
          <a:blip r:embed="rId3" cstate="screen">
            <a:alphaModFix/>
            <a:extLst>
              <a:ext uri="{28A0092B-C50C-407E-A947-70E740481C1C}">
                <a14:useLocalDpi xmlns:a14="http://schemas.microsoft.com/office/drawing/2010/main"/>
              </a:ext>
            </a:extLst>
          </a:blip>
          <a:srcRect/>
          <a:stretch/>
        </p:blipFill>
        <p:spPr>
          <a:xfrm>
            <a:off x="6545263" y="1452563"/>
            <a:ext cx="5646737" cy="4656137"/>
          </a:xfrm>
          <a:prstGeom prst="rect">
            <a:avLst/>
          </a:prstGeom>
          <a:solidFill>
            <a:srgbClr val="D8D8D8"/>
          </a:solidFill>
          <a:ln>
            <a:noFill/>
          </a:ln>
        </p:spPr>
      </p:pic>
      <p:sp>
        <p:nvSpPr>
          <p:cNvPr id="3" name="TextBox 2">
            <a:extLst>
              <a:ext uri="{FF2B5EF4-FFF2-40B4-BE49-F238E27FC236}">
                <a16:creationId xmlns:a16="http://schemas.microsoft.com/office/drawing/2014/main" id="{ED3F1508-9A95-FC4C-1F28-145BEE84C0C3}"/>
              </a:ext>
            </a:extLst>
          </p:cNvPr>
          <p:cNvSpPr txBox="1"/>
          <p:nvPr/>
        </p:nvSpPr>
        <p:spPr>
          <a:xfrm>
            <a:off x="561354" y="749300"/>
            <a:ext cx="6096000" cy="590931"/>
          </a:xfrm>
          <a:prstGeom prst="rect">
            <a:avLst/>
          </a:prstGeom>
          <a:noFill/>
        </p:spPr>
        <p:txBody>
          <a:bodyPr wrap="square">
            <a:spAutoFit/>
          </a:bodyPr>
          <a:lstStyle/>
          <a:p>
            <a:pPr marL="0" lvl="0" indent="0" algn="l" rtl="0">
              <a:lnSpc>
                <a:spcPct val="90000"/>
              </a:lnSpc>
              <a:spcBef>
                <a:spcPts val="0"/>
              </a:spcBef>
              <a:spcAft>
                <a:spcPts val="0"/>
              </a:spcAft>
              <a:buClr>
                <a:srgbClr val="000000"/>
              </a:buClr>
              <a:buSzPts val="4800"/>
              <a:buNone/>
            </a:pPr>
            <a:r>
              <a:rPr lang="en-US" sz="3600" dirty="0">
                <a:latin typeface="Calibri" panose="020F0502020204030204" pitchFamily="34" charset="0"/>
                <a:ea typeface="Calibri" panose="020F0502020204030204" pitchFamily="34" charset="0"/>
                <a:cs typeface="Calibri" panose="020F0502020204030204" pitchFamily="34" charset="0"/>
              </a:rPr>
              <a:t>Zložky zdravia pôdy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51"/>
        <p:cNvGrpSpPr/>
        <p:nvPr/>
      </p:nvGrpSpPr>
      <p:grpSpPr>
        <a:xfrm>
          <a:off x="0" y="0"/>
          <a:ext cx="0" cy="0"/>
          <a:chOff x="0" y="0"/>
          <a:chExt cx="0" cy="0"/>
        </a:xfrm>
      </p:grpSpPr>
      <p:grpSp>
        <p:nvGrpSpPr>
          <p:cNvPr id="452" name="Google Shape;452;p13"/>
          <p:cNvGrpSpPr/>
          <p:nvPr/>
        </p:nvGrpSpPr>
        <p:grpSpPr>
          <a:xfrm>
            <a:off x="74264" y="206135"/>
            <a:ext cx="11697729" cy="5591161"/>
            <a:chOff x="-76343" y="1742"/>
            <a:chExt cx="11697729" cy="6042314"/>
          </a:xfrm>
        </p:grpSpPr>
        <p:sp>
          <p:nvSpPr>
            <p:cNvPr id="453" name="Google Shape;453;p13"/>
            <p:cNvSpPr/>
            <p:nvPr/>
          </p:nvSpPr>
          <p:spPr>
            <a:xfrm>
              <a:off x="72174" y="1742"/>
              <a:ext cx="2752098" cy="1376049"/>
            </a:xfrm>
            <a:prstGeom prst="roundRect">
              <a:avLst>
                <a:gd name="adj" fmla="val 10000"/>
              </a:avLst>
            </a:prstGeom>
            <a:solidFill>
              <a:srgbClr val="9FDADF"/>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285750" lvl="0" indent="-285750" algn="l" rtl="0">
                <a:spcBef>
                  <a:spcPts val="0"/>
                </a:spcBef>
                <a:spcAft>
                  <a:spcPts val="0"/>
                </a:spcAft>
                <a:buClrTx/>
                <a:buFont typeface="Arial" panose="020B0604020202020204" pitchFamily="34" charset="0"/>
                <a:buChar char="•"/>
              </a:pPr>
              <a:endParaRPr/>
            </a:p>
          </p:txBody>
        </p:sp>
        <p:sp>
          <p:nvSpPr>
            <p:cNvPr id="454" name="Google Shape;454;p13"/>
            <p:cNvSpPr txBox="1"/>
            <p:nvPr/>
          </p:nvSpPr>
          <p:spPr>
            <a:xfrm>
              <a:off x="-76343" y="17121"/>
              <a:ext cx="3049132" cy="1295443"/>
            </a:xfrm>
            <a:prstGeom prst="rect">
              <a:avLst/>
            </a:prstGeom>
            <a:noFill/>
            <a:ln>
              <a:noFill/>
            </a:ln>
          </p:spPr>
          <p:txBody>
            <a:bodyPr spcFirstLastPara="1" wrap="square" lIns="34275" tIns="22850" rIns="34275" bIns="22850" anchor="ctr" anchorCtr="0">
              <a:noAutofit/>
            </a:bodyPr>
            <a:lstStyle/>
            <a:p>
              <a:pPr marR="0" lvl="0" algn="ctr" rtl="0">
                <a:lnSpc>
                  <a:spcPct val="90000"/>
                </a:lnSpc>
                <a:spcBef>
                  <a:spcPts val="0"/>
                </a:spcBef>
                <a:spcAft>
                  <a:spcPts val="0"/>
                </a:spcAft>
                <a:buClrTx/>
                <a:buSzPts val="1800"/>
              </a:pPr>
              <a:r>
                <a:rPr lang="en-GB" sz="2000" b="1" dirty="0" err="1">
                  <a:latin typeface="Calibri"/>
                  <a:ea typeface="Calibri"/>
                  <a:cs typeface="Calibri"/>
                  <a:sym typeface="Calibri"/>
                </a:rPr>
                <a:t>Fyzikálne</a:t>
              </a:r>
              <a:r>
                <a:rPr lang="en-GB" sz="2000" b="1" dirty="0">
                  <a:latin typeface="Calibri"/>
                  <a:ea typeface="Calibri"/>
                  <a:cs typeface="Calibri"/>
                  <a:sym typeface="Calibri"/>
                </a:rPr>
                <a:t> vlastnosti</a:t>
              </a:r>
              <a:endParaRPr sz="2000" dirty="0"/>
            </a:p>
          </p:txBody>
        </p:sp>
        <p:sp>
          <p:nvSpPr>
            <p:cNvPr id="455" name="Google Shape;455;p13"/>
            <p:cNvSpPr/>
            <p:nvPr/>
          </p:nvSpPr>
          <p:spPr>
            <a:xfrm>
              <a:off x="347384" y="1377791"/>
              <a:ext cx="275209" cy="1336989"/>
            </a:xfrm>
            <a:custGeom>
              <a:avLst/>
              <a:gdLst/>
              <a:ahLst/>
              <a:cxnLst/>
              <a:rect l="l" t="t" r="r" b="b"/>
              <a:pathLst>
                <a:path w="120000" h="120000" extrusionOk="0">
                  <a:moveTo>
                    <a:pt x="0" y="0"/>
                  </a:moveTo>
                  <a:lnTo>
                    <a:pt x="0" y="120000"/>
                  </a:lnTo>
                  <a:lnTo>
                    <a:pt x="120000" y="120000"/>
                  </a:lnTo>
                </a:path>
              </a:pathLst>
            </a:custGeom>
            <a:noFill/>
            <a:ln w="12700" cap="flat" cmpd="sng">
              <a:solidFill>
                <a:srgbClr val="EFBF47"/>
              </a:solidFill>
              <a:prstDash val="solid"/>
              <a:miter lim="800000"/>
              <a:headEnd type="none" w="sm" len="sm"/>
              <a:tailEnd type="none" w="sm" len="sm"/>
            </a:ln>
          </p:spPr>
          <p:txBody>
            <a:bodyPr/>
            <a:lstStyle/>
            <a:p>
              <a:pPr marL="285750" indent="-285750">
                <a:buClrTx/>
                <a:buFont typeface="Arial" panose="020B0604020202020204" pitchFamily="34" charset="0"/>
                <a:buChar char="•"/>
              </a:pPr>
              <a:endParaRPr lang="tr-TR"/>
            </a:p>
          </p:txBody>
        </p:sp>
        <p:sp>
          <p:nvSpPr>
            <p:cNvPr id="456" name="Google Shape;456;p13"/>
            <p:cNvSpPr/>
            <p:nvPr/>
          </p:nvSpPr>
          <p:spPr>
            <a:xfrm>
              <a:off x="622594" y="1721803"/>
              <a:ext cx="3207581" cy="1985955"/>
            </a:xfrm>
            <a:prstGeom prst="roundRect">
              <a:avLst>
                <a:gd name="adj" fmla="val 10000"/>
              </a:avLst>
            </a:prstGeom>
            <a:solidFill>
              <a:schemeClr val="lt1">
                <a:alpha val="89803"/>
              </a:schemeClr>
            </a:solidFill>
            <a:ln w="12700" cap="flat" cmpd="sng">
              <a:solidFill>
                <a:schemeClr val="accent4"/>
              </a:solidFill>
              <a:prstDash val="solid"/>
              <a:miter lim="800000"/>
              <a:headEnd type="none" w="sm" len="sm"/>
              <a:tailEnd type="none" w="sm" len="sm"/>
            </a:ln>
          </p:spPr>
          <p:txBody>
            <a:bodyPr spcFirstLastPara="1" wrap="square" lIns="91425" tIns="91425" rIns="91425" bIns="91425" anchor="ctr" anchorCtr="0">
              <a:noAutofit/>
            </a:bodyPr>
            <a:lstStyle/>
            <a:p>
              <a:pPr marL="285750" lvl="0" indent="-285750" algn="l" rtl="0">
                <a:spcBef>
                  <a:spcPts val="0"/>
                </a:spcBef>
                <a:spcAft>
                  <a:spcPts val="0"/>
                </a:spcAft>
                <a:buClrTx/>
                <a:buFont typeface="Arial" panose="020B0604020202020204" pitchFamily="34" charset="0"/>
                <a:buChar char="•"/>
              </a:pPr>
              <a:endParaRPr/>
            </a:p>
          </p:txBody>
        </p:sp>
        <p:sp>
          <p:nvSpPr>
            <p:cNvPr id="457" name="Google Shape;457;p13"/>
            <p:cNvSpPr txBox="1"/>
            <p:nvPr/>
          </p:nvSpPr>
          <p:spPr>
            <a:xfrm>
              <a:off x="680761" y="1779970"/>
              <a:ext cx="3091247" cy="1869621"/>
            </a:xfrm>
            <a:prstGeom prst="rect">
              <a:avLst/>
            </a:prstGeom>
            <a:noFill/>
            <a:ln>
              <a:noFill/>
            </a:ln>
          </p:spPr>
          <p:txBody>
            <a:bodyPr spcFirstLastPara="1" wrap="square" lIns="34275" tIns="22850" rIns="34275" bIns="22850" anchor="t" anchorCtr="0">
              <a:noAutofit/>
            </a:bodyPr>
            <a:lstStyle/>
            <a:p>
              <a:pPr marR="0" lvl="0" algn="l" rtl="0">
                <a:lnSpc>
                  <a:spcPct val="90000"/>
                </a:lnSpc>
                <a:spcBef>
                  <a:spcPts val="0"/>
                </a:spcBef>
                <a:spcAft>
                  <a:spcPts val="0"/>
                </a:spcAft>
                <a:buClrTx/>
                <a:buSzPts val="1800"/>
              </a:pPr>
              <a:r>
                <a:rPr lang="en-GB" sz="1800" b="1" i="0" dirty="0">
                  <a:highlight>
                    <a:srgbClr val="8DC641"/>
                  </a:highlight>
                  <a:latin typeface="Calibri"/>
                  <a:ea typeface="Calibri"/>
                  <a:cs typeface="Calibri"/>
                  <a:sym typeface="Calibri"/>
                </a:rPr>
                <a:t>Textúra a štruktúra</a:t>
              </a:r>
              <a:endParaRPr sz="1800" dirty="0">
                <a:highlight>
                  <a:srgbClr val="8DC641"/>
                </a:highlight>
                <a:latin typeface="Calibri"/>
                <a:ea typeface="Calibri"/>
                <a:cs typeface="Calibri"/>
                <a:sym typeface="Calibri"/>
              </a:endParaRPr>
            </a:p>
            <a:p>
              <a:pPr marL="285750" marR="0" lvl="1" indent="-285750" algn="l" rtl="0">
                <a:lnSpc>
                  <a:spcPct val="90000"/>
                </a:lnSpc>
                <a:spcBef>
                  <a:spcPts val="630"/>
                </a:spcBef>
                <a:spcAft>
                  <a:spcPts val="0"/>
                </a:spcAft>
                <a:buClrTx/>
                <a:buSzPts val="1800"/>
                <a:buFont typeface="Arial" panose="020B0604020202020204" pitchFamily="34" charset="0"/>
                <a:buChar char="•"/>
              </a:pPr>
              <a:r>
                <a:rPr lang="en-GB" sz="1800" b="0" i="0" u="none" strike="noStrike" cap="none" dirty="0">
                  <a:latin typeface="Calibri"/>
                  <a:ea typeface="Calibri"/>
                  <a:cs typeface="Calibri"/>
                  <a:sym typeface="Calibri"/>
                </a:rPr>
                <a:t>Pomer častíc piesku, ílu a hliny, </a:t>
              </a:r>
              <a:endParaRPr sz="1800" b="0" i="0" u="none" strike="noStrike" cap="none" dirty="0">
                <a:latin typeface="Calibri"/>
                <a:ea typeface="Calibri"/>
                <a:cs typeface="Calibri"/>
                <a:sym typeface="Calibri"/>
              </a:endParaRPr>
            </a:p>
            <a:p>
              <a:pPr marL="285750" marR="0" lvl="1" indent="-285750" algn="l" rtl="0">
                <a:lnSpc>
                  <a:spcPct val="90000"/>
                </a:lnSpc>
                <a:spcBef>
                  <a:spcPts val="270"/>
                </a:spcBef>
                <a:spcAft>
                  <a:spcPts val="0"/>
                </a:spcAft>
                <a:buClrTx/>
                <a:buSzPts val="1800"/>
                <a:buFont typeface="Arial" panose="020B0604020202020204" pitchFamily="34" charset="0"/>
                <a:buChar char="•"/>
              </a:pPr>
              <a:r>
                <a:rPr lang="en-GB" sz="1800" b="0" i="0" u="none" strike="noStrike" cap="none" dirty="0">
                  <a:latin typeface="Calibri"/>
                  <a:ea typeface="Calibri"/>
                  <a:cs typeface="Calibri"/>
                  <a:sym typeface="Calibri"/>
                </a:rPr>
                <a:t>Usporiadanie týchto častíc.</a:t>
              </a:r>
              <a:endParaRPr sz="1800" b="0" i="0" u="none" strike="noStrike" cap="none" dirty="0">
                <a:latin typeface="Calibri"/>
                <a:ea typeface="Calibri"/>
                <a:cs typeface="Calibri"/>
                <a:sym typeface="Calibri"/>
              </a:endParaRPr>
            </a:p>
          </p:txBody>
        </p:sp>
        <p:sp>
          <p:nvSpPr>
            <p:cNvPr id="458" name="Google Shape;458;p13"/>
            <p:cNvSpPr/>
            <p:nvPr/>
          </p:nvSpPr>
          <p:spPr>
            <a:xfrm>
              <a:off x="347384" y="1377791"/>
              <a:ext cx="275209" cy="3666957"/>
            </a:xfrm>
            <a:custGeom>
              <a:avLst/>
              <a:gdLst/>
              <a:ahLst/>
              <a:cxnLst/>
              <a:rect l="l" t="t" r="r" b="b"/>
              <a:pathLst>
                <a:path w="120000" h="120000" extrusionOk="0">
                  <a:moveTo>
                    <a:pt x="0" y="0"/>
                  </a:moveTo>
                  <a:lnTo>
                    <a:pt x="0" y="120000"/>
                  </a:lnTo>
                  <a:lnTo>
                    <a:pt x="120000" y="120000"/>
                  </a:lnTo>
                </a:path>
              </a:pathLst>
            </a:custGeom>
            <a:noFill/>
            <a:ln w="12700" cap="flat" cmpd="sng">
              <a:solidFill>
                <a:srgbClr val="EFBF47"/>
              </a:solidFill>
              <a:prstDash val="solid"/>
              <a:miter lim="800000"/>
              <a:headEnd type="none" w="sm" len="sm"/>
              <a:tailEnd type="none" w="sm" len="sm"/>
            </a:ln>
          </p:spPr>
          <p:txBody>
            <a:bodyPr/>
            <a:lstStyle/>
            <a:p>
              <a:pPr marL="285750" indent="-285750">
                <a:buClrTx/>
                <a:buFont typeface="Arial" panose="020B0604020202020204" pitchFamily="34" charset="0"/>
                <a:buChar char="•"/>
              </a:pPr>
              <a:endParaRPr lang="tr-TR"/>
            </a:p>
          </p:txBody>
        </p:sp>
        <p:sp>
          <p:nvSpPr>
            <p:cNvPr id="459" name="Google Shape;459;p13"/>
            <p:cNvSpPr/>
            <p:nvPr/>
          </p:nvSpPr>
          <p:spPr>
            <a:xfrm>
              <a:off x="622594" y="4051771"/>
              <a:ext cx="3207581" cy="1985955"/>
            </a:xfrm>
            <a:prstGeom prst="roundRect">
              <a:avLst>
                <a:gd name="adj" fmla="val 10000"/>
              </a:avLst>
            </a:prstGeom>
            <a:solidFill>
              <a:schemeClr val="lt1">
                <a:alpha val="89803"/>
              </a:schemeClr>
            </a:solidFill>
            <a:ln w="12700" cap="flat" cmpd="sng">
              <a:solidFill>
                <a:srgbClr val="B1C78A"/>
              </a:solidFill>
              <a:prstDash val="solid"/>
              <a:miter lim="800000"/>
              <a:headEnd type="none" w="sm" len="sm"/>
              <a:tailEnd type="none" w="sm" len="sm"/>
            </a:ln>
          </p:spPr>
          <p:txBody>
            <a:bodyPr spcFirstLastPara="1" wrap="square" lIns="91425" tIns="91425" rIns="91425" bIns="91425" anchor="ctr" anchorCtr="0">
              <a:noAutofit/>
            </a:bodyPr>
            <a:lstStyle/>
            <a:p>
              <a:pPr marL="285750" lvl="0" indent="-285750" algn="l" rtl="0">
                <a:spcBef>
                  <a:spcPts val="0"/>
                </a:spcBef>
                <a:spcAft>
                  <a:spcPts val="0"/>
                </a:spcAft>
                <a:buClrTx/>
                <a:buFont typeface="Arial" panose="020B0604020202020204" pitchFamily="34" charset="0"/>
                <a:buChar char="•"/>
              </a:pPr>
              <a:endParaRPr/>
            </a:p>
          </p:txBody>
        </p:sp>
        <p:sp>
          <p:nvSpPr>
            <p:cNvPr id="460" name="Google Shape;460;p13"/>
            <p:cNvSpPr txBox="1"/>
            <p:nvPr/>
          </p:nvSpPr>
          <p:spPr>
            <a:xfrm>
              <a:off x="680761" y="4109938"/>
              <a:ext cx="3091247" cy="1869621"/>
            </a:xfrm>
            <a:prstGeom prst="rect">
              <a:avLst/>
            </a:prstGeom>
            <a:noFill/>
            <a:ln>
              <a:noFill/>
            </a:ln>
          </p:spPr>
          <p:txBody>
            <a:bodyPr spcFirstLastPara="1" wrap="square" lIns="34275" tIns="22850" rIns="34275" bIns="22850" anchor="t" anchorCtr="0">
              <a:noAutofit/>
            </a:bodyPr>
            <a:lstStyle/>
            <a:p>
              <a:pPr marR="0" lvl="0" algn="l" rtl="0">
                <a:lnSpc>
                  <a:spcPct val="90000"/>
                </a:lnSpc>
                <a:spcBef>
                  <a:spcPts val="0"/>
                </a:spcBef>
                <a:spcAft>
                  <a:spcPts val="0"/>
                </a:spcAft>
                <a:buClrTx/>
                <a:buSzPts val="1800"/>
              </a:pPr>
              <a:r>
                <a:rPr lang="en-GB" sz="1800" b="1" i="0" dirty="0">
                  <a:highlight>
                    <a:srgbClr val="8DC641"/>
                  </a:highlight>
                  <a:latin typeface="Calibri"/>
                  <a:ea typeface="Calibri"/>
                  <a:cs typeface="Calibri"/>
                  <a:sym typeface="Calibri"/>
                </a:rPr>
                <a:t>Pórovitosť</a:t>
              </a:r>
              <a:endParaRPr sz="1800" dirty="0">
                <a:highlight>
                  <a:srgbClr val="8DC641"/>
                </a:highlight>
                <a:latin typeface="Calibri"/>
                <a:ea typeface="Calibri"/>
                <a:cs typeface="Calibri"/>
                <a:sym typeface="Calibri"/>
              </a:endParaRPr>
            </a:p>
            <a:p>
              <a:pPr marL="285750" marR="0" lvl="1" indent="-285750" algn="l" rtl="0">
                <a:lnSpc>
                  <a:spcPct val="90000"/>
                </a:lnSpc>
                <a:spcBef>
                  <a:spcPts val="630"/>
                </a:spcBef>
                <a:spcAft>
                  <a:spcPts val="0"/>
                </a:spcAft>
                <a:buClrTx/>
                <a:buSzPts val="1800"/>
                <a:buFont typeface="Arial" panose="020B0604020202020204" pitchFamily="34" charset="0"/>
                <a:buChar char="•"/>
              </a:pPr>
              <a:r>
                <a:rPr lang="en-GB" sz="1800" b="0" i="0" u="none" strike="noStrike" cap="none" dirty="0">
                  <a:latin typeface="Calibri"/>
                  <a:ea typeface="Calibri"/>
                  <a:cs typeface="Calibri"/>
                  <a:sym typeface="Calibri"/>
                </a:rPr>
                <a:t>Množstvo otvorených priestorov alebo pórov medzi časticami pôdy.</a:t>
              </a:r>
              <a:endParaRPr sz="1800" b="0" i="0" u="none" strike="noStrike" cap="none" dirty="0">
                <a:latin typeface="Calibri"/>
                <a:ea typeface="Calibri"/>
                <a:cs typeface="Calibri"/>
                <a:sym typeface="Calibri"/>
              </a:endParaRPr>
            </a:p>
          </p:txBody>
        </p:sp>
        <p:sp>
          <p:nvSpPr>
            <p:cNvPr id="461" name="Google Shape;461;p13"/>
            <p:cNvSpPr/>
            <p:nvPr/>
          </p:nvSpPr>
          <p:spPr>
            <a:xfrm>
              <a:off x="3908373" y="1742"/>
              <a:ext cx="3049132" cy="1382378"/>
            </a:xfrm>
            <a:prstGeom prst="roundRect">
              <a:avLst>
                <a:gd name="adj" fmla="val 10000"/>
              </a:avLst>
            </a:prstGeom>
            <a:solidFill>
              <a:srgbClr val="26A45B"/>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285750" lvl="0" indent="-285750" algn="l" rtl="0">
                <a:spcBef>
                  <a:spcPts val="0"/>
                </a:spcBef>
                <a:spcAft>
                  <a:spcPts val="0"/>
                </a:spcAft>
                <a:buClrTx/>
                <a:buFont typeface="Arial" panose="020B0604020202020204" pitchFamily="34" charset="0"/>
                <a:buChar char="•"/>
              </a:pPr>
              <a:endParaRPr/>
            </a:p>
          </p:txBody>
        </p:sp>
        <p:sp>
          <p:nvSpPr>
            <p:cNvPr id="462" name="Google Shape;462;p13"/>
            <p:cNvSpPr txBox="1"/>
            <p:nvPr/>
          </p:nvSpPr>
          <p:spPr>
            <a:xfrm>
              <a:off x="4001123" y="42045"/>
              <a:ext cx="2863631" cy="1301402"/>
            </a:xfrm>
            <a:prstGeom prst="rect">
              <a:avLst/>
            </a:prstGeom>
            <a:solidFill>
              <a:srgbClr val="26A45B"/>
            </a:solidFill>
            <a:ln>
              <a:noFill/>
            </a:ln>
          </p:spPr>
          <p:txBody>
            <a:bodyPr spcFirstLastPara="1" wrap="square" lIns="34275" tIns="22850" rIns="34275" bIns="22850" anchor="ctr" anchorCtr="0">
              <a:noAutofit/>
            </a:bodyPr>
            <a:lstStyle/>
            <a:p>
              <a:pPr marR="0" lvl="0" algn="ctr" rtl="0">
                <a:lnSpc>
                  <a:spcPct val="90000"/>
                </a:lnSpc>
                <a:spcBef>
                  <a:spcPts val="0"/>
                </a:spcBef>
                <a:spcAft>
                  <a:spcPts val="0"/>
                </a:spcAft>
                <a:buClrTx/>
                <a:buSzPts val="1800"/>
              </a:pPr>
              <a:r>
                <a:rPr lang="en-GB" sz="2000" b="1" dirty="0">
                  <a:latin typeface="Calibri"/>
                  <a:ea typeface="Calibri"/>
                  <a:cs typeface="Calibri"/>
                  <a:sym typeface="Calibri"/>
                </a:rPr>
                <a:t>Chemické zložky</a:t>
              </a:r>
              <a:endParaRPr sz="2000" dirty="0">
                <a:latin typeface="Calibri"/>
                <a:ea typeface="Calibri"/>
                <a:cs typeface="Calibri"/>
                <a:sym typeface="Calibri"/>
              </a:endParaRPr>
            </a:p>
          </p:txBody>
        </p:sp>
        <p:sp>
          <p:nvSpPr>
            <p:cNvPr id="463" name="Google Shape;463;p13"/>
            <p:cNvSpPr/>
            <p:nvPr/>
          </p:nvSpPr>
          <p:spPr>
            <a:xfrm>
              <a:off x="4213286" y="1384121"/>
              <a:ext cx="304913" cy="1336989"/>
            </a:xfrm>
            <a:custGeom>
              <a:avLst/>
              <a:gdLst/>
              <a:ahLst/>
              <a:cxnLst/>
              <a:rect l="l" t="t" r="r" b="b"/>
              <a:pathLst>
                <a:path w="120000" h="120000" extrusionOk="0">
                  <a:moveTo>
                    <a:pt x="0" y="0"/>
                  </a:moveTo>
                  <a:lnTo>
                    <a:pt x="0" y="120000"/>
                  </a:lnTo>
                  <a:lnTo>
                    <a:pt x="120000" y="120000"/>
                  </a:lnTo>
                </a:path>
              </a:pathLst>
            </a:custGeom>
            <a:noFill/>
            <a:ln w="12700" cap="flat" cmpd="sng">
              <a:solidFill>
                <a:srgbClr val="EFBF47"/>
              </a:solidFill>
              <a:prstDash val="solid"/>
              <a:miter lim="800000"/>
              <a:headEnd type="none" w="sm" len="sm"/>
              <a:tailEnd type="none" w="sm" len="sm"/>
            </a:ln>
          </p:spPr>
          <p:txBody>
            <a:bodyPr/>
            <a:lstStyle/>
            <a:p>
              <a:pPr marL="285750" indent="-285750">
                <a:buClrTx/>
                <a:buFont typeface="Arial" panose="020B0604020202020204" pitchFamily="34" charset="0"/>
                <a:buChar char="•"/>
              </a:pPr>
              <a:endParaRPr lang="tr-TR"/>
            </a:p>
          </p:txBody>
        </p:sp>
        <p:sp>
          <p:nvSpPr>
            <p:cNvPr id="464" name="Google Shape;464;p13"/>
            <p:cNvSpPr/>
            <p:nvPr/>
          </p:nvSpPr>
          <p:spPr>
            <a:xfrm>
              <a:off x="4518200" y="1728133"/>
              <a:ext cx="3207581" cy="1985955"/>
            </a:xfrm>
            <a:prstGeom prst="roundRect">
              <a:avLst>
                <a:gd name="adj" fmla="val 10000"/>
              </a:avLst>
            </a:prstGeom>
            <a:solidFill>
              <a:schemeClr val="lt1">
                <a:alpha val="89803"/>
              </a:schemeClr>
            </a:solidFill>
            <a:ln w="12700" cap="flat" cmpd="sng">
              <a:solidFill>
                <a:srgbClr val="BDD07B"/>
              </a:solidFill>
              <a:prstDash val="solid"/>
              <a:miter lim="800000"/>
              <a:headEnd type="none" w="sm" len="sm"/>
              <a:tailEnd type="none" w="sm" len="sm"/>
            </a:ln>
          </p:spPr>
          <p:txBody>
            <a:bodyPr spcFirstLastPara="1" wrap="square" lIns="91425" tIns="91425" rIns="91425" bIns="91425" anchor="ctr" anchorCtr="0">
              <a:noAutofit/>
            </a:bodyPr>
            <a:lstStyle/>
            <a:p>
              <a:pPr marL="285750" lvl="0" indent="-285750" algn="l" rtl="0">
                <a:spcBef>
                  <a:spcPts val="0"/>
                </a:spcBef>
                <a:spcAft>
                  <a:spcPts val="0"/>
                </a:spcAft>
                <a:buClrTx/>
                <a:buFont typeface="Arial" panose="020B0604020202020204" pitchFamily="34" charset="0"/>
                <a:buChar char="•"/>
              </a:pPr>
              <a:endParaRPr/>
            </a:p>
          </p:txBody>
        </p:sp>
        <p:sp>
          <p:nvSpPr>
            <p:cNvPr id="465" name="Google Shape;465;p13"/>
            <p:cNvSpPr txBox="1"/>
            <p:nvPr/>
          </p:nvSpPr>
          <p:spPr>
            <a:xfrm>
              <a:off x="4576367" y="1786300"/>
              <a:ext cx="3091247" cy="1869621"/>
            </a:xfrm>
            <a:prstGeom prst="rect">
              <a:avLst/>
            </a:prstGeom>
            <a:noFill/>
            <a:ln>
              <a:noFill/>
            </a:ln>
          </p:spPr>
          <p:txBody>
            <a:bodyPr spcFirstLastPara="1" wrap="square" lIns="34275" tIns="22850" rIns="34275" bIns="22850" anchor="t" anchorCtr="0">
              <a:noAutofit/>
            </a:bodyPr>
            <a:lstStyle/>
            <a:p>
              <a:pPr marR="0" lvl="0" algn="l" rtl="0">
                <a:lnSpc>
                  <a:spcPct val="90000"/>
                </a:lnSpc>
                <a:spcBef>
                  <a:spcPts val="0"/>
                </a:spcBef>
                <a:spcAft>
                  <a:spcPts val="0"/>
                </a:spcAft>
                <a:buClrTx/>
                <a:buSzPts val="1800"/>
              </a:pPr>
              <a:r>
                <a:rPr lang="en-GB" sz="1800" b="1" dirty="0">
                  <a:highlight>
                    <a:srgbClr val="8DC641"/>
                  </a:highlight>
                  <a:latin typeface="Calibri"/>
                  <a:ea typeface="Calibri"/>
                  <a:cs typeface="Calibri"/>
                  <a:sym typeface="Calibri"/>
                </a:rPr>
                <a:t>Úrovne pH</a:t>
              </a:r>
              <a:endParaRPr dirty="0">
                <a:highlight>
                  <a:srgbClr val="8DC641"/>
                </a:highlight>
              </a:endParaRPr>
            </a:p>
            <a:p>
              <a:pPr marL="285750" marR="0" lvl="1" indent="-285750" algn="l" rtl="0">
                <a:lnSpc>
                  <a:spcPct val="90000"/>
                </a:lnSpc>
                <a:spcBef>
                  <a:spcPts val="630"/>
                </a:spcBef>
                <a:spcAft>
                  <a:spcPts val="0"/>
                </a:spcAft>
                <a:buClrTx/>
                <a:buSzPts val="1800"/>
                <a:buFont typeface="Arial" panose="020B0604020202020204" pitchFamily="34" charset="0"/>
                <a:buChar char="•"/>
              </a:pPr>
              <a:r>
                <a:rPr lang="en-GB" sz="1800" b="0" i="0" u="none" strike="noStrike" cap="none" dirty="0">
                  <a:latin typeface="Calibri"/>
                  <a:ea typeface="Calibri"/>
                  <a:cs typeface="Calibri"/>
                  <a:sym typeface="Calibri"/>
                </a:rPr>
                <a:t>kyslosť alebo zásaditosť (</a:t>
              </a:r>
              <a:r>
                <a:rPr lang="tr-TR" sz="1800" b="0" i="0" u="none" strike="noStrike" cap="none" dirty="0" err="1">
                  <a:latin typeface="Calibri"/>
                  <a:ea typeface="Calibri"/>
                  <a:cs typeface="Calibri"/>
                  <a:sym typeface="Calibri"/>
                </a:rPr>
                <a:t>Powlson </a:t>
              </a:r>
              <a:r>
                <a:rPr lang="tr-TR" sz="1800" b="0" i="0" u="none" strike="noStrike" cap="none" dirty="0">
                  <a:latin typeface="Calibri"/>
                  <a:ea typeface="Calibri"/>
                  <a:cs typeface="Calibri"/>
                  <a:sym typeface="Calibri"/>
                </a:rPr>
                <a:t>et al., 2011)</a:t>
              </a:r>
              <a:r>
                <a:rPr lang="tr-TR" sz="1800" dirty="0">
                  <a:latin typeface="Calibri"/>
                  <a:ea typeface="Calibri"/>
                  <a:cs typeface="Calibri"/>
                  <a:sym typeface="Calibri"/>
                </a:rPr>
                <a:t>. </a:t>
              </a:r>
              <a:endParaRPr dirty="0"/>
            </a:p>
          </p:txBody>
        </p:sp>
        <p:sp>
          <p:nvSpPr>
            <p:cNvPr id="466" name="Google Shape;466;p13"/>
            <p:cNvSpPr/>
            <p:nvPr/>
          </p:nvSpPr>
          <p:spPr>
            <a:xfrm>
              <a:off x="4213286" y="1384121"/>
              <a:ext cx="304913" cy="3666957"/>
            </a:xfrm>
            <a:custGeom>
              <a:avLst/>
              <a:gdLst/>
              <a:ahLst/>
              <a:cxnLst/>
              <a:rect l="l" t="t" r="r" b="b"/>
              <a:pathLst>
                <a:path w="120000" h="120000" extrusionOk="0">
                  <a:moveTo>
                    <a:pt x="0" y="0"/>
                  </a:moveTo>
                  <a:lnTo>
                    <a:pt x="0" y="120000"/>
                  </a:lnTo>
                  <a:lnTo>
                    <a:pt x="120000" y="120000"/>
                  </a:lnTo>
                </a:path>
              </a:pathLst>
            </a:custGeom>
            <a:noFill/>
            <a:ln w="12700" cap="flat" cmpd="sng">
              <a:solidFill>
                <a:srgbClr val="EFBF47"/>
              </a:solidFill>
              <a:prstDash val="solid"/>
              <a:miter lim="800000"/>
              <a:headEnd type="none" w="sm" len="sm"/>
              <a:tailEnd type="none" w="sm" len="sm"/>
            </a:ln>
          </p:spPr>
          <p:txBody>
            <a:bodyPr/>
            <a:lstStyle/>
            <a:p>
              <a:pPr marL="285750" indent="-285750">
                <a:buClrTx/>
                <a:buFont typeface="Arial" panose="020B0604020202020204" pitchFamily="34" charset="0"/>
                <a:buChar char="•"/>
              </a:pPr>
              <a:endParaRPr lang="tr-TR"/>
            </a:p>
          </p:txBody>
        </p:sp>
        <p:sp>
          <p:nvSpPr>
            <p:cNvPr id="467" name="Google Shape;467;p13"/>
            <p:cNvSpPr/>
            <p:nvPr/>
          </p:nvSpPr>
          <p:spPr>
            <a:xfrm>
              <a:off x="4518200" y="4058101"/>
              <a:ext cx="3207581" cy="1985955"/>
            </a:xfrm>
            <a:prstGeom prst="roundRect">
              <a:avLst>
                <a:gd name="adj" fmla="val 10000"/>
              </a:avLst>
            </a:prstGeom>
            <a:solidFill>
              <a:schemeClr val="lt1">
                <a:alpha val="89803"/>
              </a:schemeClr>
            </a:solidFill>
            <a:ln w="12700" cap="flat" cmpd="sng">
              <a:solidFill>
                <a:srgbClr val="D4DA6B"/>
              </a:solidFill>
              <a:prstDash val="solid"/>
              <a:miter lim="800000"/>
              <a:headEnd type="none" w="sm" len="sm"/>
              <a:tailEnd type="none" w="sm" len="sm"/>
            </a:ln>
          </p:spPr>
          <p:txBody>
            <a:bodyPr spcFirstLastPara="1" wrap="square" lIns="91425" tIns="91425" rIns="91425" bIns="91425" anchor="ctr" anchorCtr="0">
              <a:noAutofit/>
            </a:bodyPr>
            <a:lstStyle/>
            <a:p>
              <a:pPr marL="285750" lvl="0" indent="-285750" algn="l" rtl="0">
                <a:spcBef>
                  <a:spcPts val="0"/>
                </a:spcBef>
                <a:spcAft>
                  <a:spcPts val="0"/>
                </a:spcAft>
                <a:buClrTx/>
                <a:buFont typeface="Arial" panose="020B0604020202020204" pitchFamily="34" charset="0"/>
                <a:buChar char="•"/>
              </a:pPr>
              <a:endParaRPr/>
            </a:p>
          </p:txBody>
        </p:sp>
        <p:sp>
          <p:nvSpPr>
            <p:cNvPr id="468" name="Google Shape;468;p13"/>
            <p:cNvSpPr txBox="1"/>
            <p:nvPr/>
          </p:nvSpPr>
          <p:spPr>
            <a:xfrm>
              <a:off x="4576367" y="4116268"/>
              <a:ext cx="3091247" cy="1869621"/>
            </a:xfrm>
            <a:prstGeom prst="rect">
              <a:avLst/>
            </a:prstGeom>
            <a:noFill/>
            <a:ln>
              <a:noFill/>
            </a:ln>
          </p:spPr>
          <p:txBody>
            <a:bodyPr spcFirstLastPara="1" wrap="square" lIns="34275" tIns="22850" rIns="34275" bIns="22850" anchor="t" anchorCtr="0">
              <a:noAutofit/>
            </a:bodyPr>
            <a:lstStyle/>
            <a:p>
              <a:pPr marR="0" lvl="0" algn="l" rtl="0">
                <a:lnSpc>
                  <a:spcPct val="90000"/>
                </a:lnSpc>
                <a:spcBef>
                  <a:spcPts val="0"/>
                </a:spcBef>
                <a:spcAft>
                  <a:spcPts val="0"/>
                </a:spcAft>
                <a:buClrTx/>
                <a:buSzPts val="1800"/>
              </a:pPr>
              <a:r>
                <a:rPr lang="en-GB" sz="1800" b="1" dirty="0">
                  <a:highlight>
                    <a:srgbClr val="8DC641"/>
                  </a:highlight>
                  <a:latin typeface="Calibri"/>
                  <a:ea typeface="Calibri"/>
                  <a:cs typeface="Calibri"/>
                  <a:sym typeface="Calibri"/>
                </a:rPr>
                <a:t>Zloženie živín</a:t>
              </a:r>
              <a:endParaRPr dirty="0">
                <a:highlight>
                  <a:srgbClr val="8DC641"/>
                </a:highlight>
              </a:endParaRPr>
            </a:p>
            <a:p>
              <a:pPr marL="285750" marR="0" lvl="1" indent="-285750" algn="l" rtl="0">
                <a:lnSpc>
                  <a:spcPct val="90000"/>
                </a:lnSpc>
                <a:spcBef>
                  <a:spcPts val="630"/>
                </a:spcBef>
                <a:spcAft>
                  <a:spcPts val="0"/>
                </a:spcAft>
                <a:buClrTx/>
                <a:buSzPts val="1800"/>
                <a:buFont typeface="Arial" panose="020B0604020202020204" pitchFamily="34" charset="0"/>
                <a:buChar char="•"/>
              </a:pPr>
              <a:r>
                <a:rPr lang="en-GB" sz="1800" b="0" i="0" u="none" strike="noStrike" cap="none" dirty="0">
                  <a:latin typeface="Calibri"/>
                  <a:ea typeface="Calibri"/>
                  <a:cs typeface="Calibri"/>
                  <a:sym typeface="Calibri"/>
                </a:rPr>
                <a:t>Základné živiny ako dusík, fosfor a draslík</a:t>
              </a:r>
              <a:endParaRPr dirty="0"/>
            </a:p>
          </p:txBody>
        </p:sp>
        <p:sp>
          <p:nvSpPr>
            <p:cNvPr id="469" name="Google Shape;469;p13"/>
            <p:cNvSpPr/>
            <p:nvPr/>
          </p:nvSpPr>
          <p:spPr>
            <a:xfrm>
              <a:off x="7863386" y="1742"/>
              <a:ext cx="2752098" cy="1376049"/>
            </a:xfrm>
            <a:prstGeom prst="roundRect">
              <a:avLst>
                <a:gd name="adj" fmla="val 10000"/>
              </a:avLst>
            </a:prstGeom>
            <a:solidFill>
              <a:srgbClr val="8DC641"/>
            </a:solidFill>
            <a:ln w="19050" cap="flat" cmpd="sng">
              <a:solidFill>
                <a:srgbClr val="26A45B"/>
              </a:solidFill>
              <a:prstDash val="solid"/>
              <a:miter lim="800000"/>
              <a:headEnd type="none" w="sm" len="sm"/>
              <a:tailEnd type="none" w="sm" len="sm"/>
            </a:ln>
          </p:spPr>
          <p:txBody>
            <a:bodyPr spcFirstLastPara="1" wrap="square" lIns="91425" tIns="91425" rIns="91425" bIns="91425" anchor="ctr" anchorCtr="0">
              <a:noAutofit/>
            </a:bodyPr>
            <a:lstStyle/>
            <a:p>
              <a:pPr marL="285750" lvl="0" indent="-285750" algn="l" rtl="0">
                <a:spcBef>
                  <a:spcPts val="0"/>
                </a:spcBef>
                <a:spcAft>
                  <a:spcPts val="0"/>
                </a:spcAft>
                <a:buClrTx/>
                <a:buFont typeface="Arial" panose="020B0604020202020204" pitchFamily="34" charset="0"/>
                <a:buChar char="•"/>
              </a:pPr>
              <a:endParaRPr/>
            </a:p>
          </p:txBody>
        </p:sp>
        <p:sp>
          <p:nvSpPr>
            <p:cNvPr id="470" name="Google Shape;470;p13"/>
            <p:cNvSpPr txBox="1"/>
            <p:nvPr/>
          </p:nvSpPr>
          <p:spPr>
            <a:xfrm>
              <a:off x="8041606" y="61194"/>
              <a:ext cx="2556554" cy="1258430"/>
            </a:xfrm>
            <a:prstGeom prst="rect">
              <a:avLst/>
            </a:prstGeom>
            <a:solidFill>
              <a:srgbClr val="8DC641"/>
            </a:solidFill>
            <a:ln>
              <a:noFill/>
            </a:ln>
          </p:spPr>
          <p:txBody>
            <a:bodyPr spcFirstLastPara="1" wrap="square" lIns="34275" tIns="22850" rIns="34275" bIns="22850" anchor="ctr" anchorCtr="0">
              <a:noAutofit/>
            </a:bodyPr>
            <a:lstStyle/>
            <a:p>
              <a:pPr marR="0" lvl="0" algn="ctr" rtl="0">
                <a:lnSpc>
                  <a:spcPct val="90000"/>
                </a:lnSpc>
                <a:spcBef>
                  <a:spcPts val="0"/>
                </a:spcBef>
                <a:spcAft>
                  <a:spcPts val="0"/>
                </a:spcAft>
                <a:buClrTx/>
                <a:buSzPts val="1800"/>
              </a:pPr>
              <a:r>
                <a:rPr lang="en-GB" sz="2000" b="1" i="0" dirty="0">
                  <a:latin typeface="Calibri"/>
                  <a:ea typeface="Calibri"/>
                  <a:cs typeface="Calibri"/>
                  <a:sym typeface="Calibri"/>
                </a:rPr>
                <a:t>Biologické faktory</a:t>
              </a:r>
              <a:endParaRPr sz="2000" dirty="0">
                <a:latin typeface="Calibri"/>
                <a:ea typeface="Calibri"/>
                <a:cs typeface="Calibri"/>
                <a:sym typeface="Calibri"/>
              </a:endParaRPr>
            </a:p>
          </p:txBody>
        </p:sp>
        <p:sp>
          <p:nvSpPr>
            <p:cNvPr id="471" name="Google Shape;471;p13"/>
            <p:cNvSpPr/>
            <p:nvPr/>
          </p:nvSpPr>
          <p:spPr>
            <a:xfrm>
              <a:off x="8138596" y="1377791"/>
              <a:ext cx="275209" cy="1336989"/>
            </a:xfrm>
            <a:custGeom>
              <a:avLst/>
              <a:gdLst/>
              <a:ahLst/>
              <a:cxnLst/>
              <a:rect l="l" t="t" r="r" b="b"/>
              <a:pathLst>
                <a:path w="120000" h="120000" extrusionOk="0">
                  <a:moveTo>
                    <a:pt x="0" y="0"/>
                  </a:moveTo>
                  <a:lnTo>
                    <a:pt x="0" y="120000"/>
                  </a:lnTo>
                  <a:lnTo>
                    <a:pt x="120000" y="120000"/>
                  </a:lnTo>
                </a:path>
              </a:pathLst>
            </a:custGeom>
            <a:noFill/>
            <a:ln w="12700" cap="flat" cmpd="sng">
              <a:solidFill>
                <a:srgbClr val="EFBF47"/>
              </a:solidFill>
              <a:prstDash val="solid"/>
              <a:miter lim="800000"/>
              <a:headEnd type="none" w="sm" len="sm"/>
              <a:tailEnd type="none" w="sm" len="sm"/>
            </a:ln>
          </p:spPr>
          <p:txBody>
            <a:bodyPr/>
            <a:lstStyle/>
            <a:p>
              <a:pPr marL="285750" indent="-285750">
                <a:buClrTx/>
                <a:buFont typeface="Arial" panose="020B0604020202020204" pitchFamily="34" charset="0"/>
                <a:buChar char="•"/>
              </a:pPr>
              <a:endParaRPr lang="tr-TR"/>
            </a:p>
          </p:txBody>
        </p:sp>
        <p:sp>
          <p:nvSpPr>
            <p:cNvPr id="472" name="Google Shape;472;p13"/>
            <p:cNvSpPr/>
            <p:nvPr/>
          </p:nvSpPr>
          <p:spPr>
            <a:xfrm>
              <a:off x="8413805" y="1721803"/>
              <a:ext cx="3207581" cy="1985955"/>
            </a:xfrm>
            <a:prstGeom prst="roundRect">
              <a:avLst>
                <a:gd name="adj" fmla="val 10000"/>
              </a:avLst>
            </a:prstGeom>
            <a:solidFill>
              <a:schemeClr val="lt1">
                <a:alpha val="89803"/>
              </a:schemeClr>
            </a:solidFill>
            <a:ln w="12700" cap="flat" cmpd="sng">
              <a:solidFill>
                <a:srgbClr val="E4D25A"/>
              </a:solidFill>
              <a:prstDash val="solid"/>
              <a:miter lim="800000"/>
              <a:headEnd type="none" w="sm" len="sm"/>
              <a:tailEnd type="none" w="sm" len="sm"/>
            </a:ln>
          </p:spPr>
          <p:txBody>
            <a:bodyPr spcFirstLastPara="1" wrap="square" lIns="91425" tIns="91425" rIns="91425" bIns="91425" anchor="ctr" anchorCtr="0">
              <a:noAutofit/>
            </a:bodyPr>
            <a:lstStyle/>
            <a:p>
              <a:pPr marL="285750" lvl="0" indent="-285750" algn="l" rtl="0">
                <a:spcBef>
                  <a:spcPts val="0"/>
                </a:spcBef>
                <a:spcAft>
                  <a:spcPts val="0"/>
                </a:spcAft>
                <a:buClrTx/>
                <a:buFont typeface="Arial" panose="020B0604020202020204" pitchFamily="34" charset="0"/>
                <a:buChar char="•"/>
              </a:pPr>
              <a:endParaRPr/>
            </a:p>
          </p:txBody>
        </p:sp>
        <p:sp>
          <p:nvSpPr>
            <p:cNvPr id="473" name="Google Shape;473;p13"/>
            <p:cNvSpPr txBox="1"/>
            <p:nvPr/>
          </p:nvSpPr>
          <p:spPr>
            <a:xfrm>
              <a:off x="8471972" y="1779970"/>
              <a:ext cx="3091247" cy="1869621"/>
            </a:xfrm>
            <a:prstGeom prst="rect">
              <a:avLst/>
            </a:prstGeom>
            <a:noFill/>
            <a:ln>
              <a:noFill/>
            </a:ln>
          </p:spPr>
          <p:txBody>
            <a:bodyPr spcFirstLastPara="1" wrap="square" lIns="34275" tIns="22850" rIns="34275" bIns="22850" anchor="t" anchorCtr="0">
              <a:noAutofit/>
            </a:bodyPr>
            <a:lstStyle/>
            <a:p>
              <a:pPr marR="0" lvl="0" algn="l" rtl="0">
                <a:lnSpc>
                  <a:spcPct val="90000"/>
                </a:lnSpc>
                <a:spcBef>
                  <a:spcPts val="0"/>
                </a:spcBef>
                <a:spcAft>
                  <a:spcPts val="0"/>
                </a:spcAft>
                <a:buClrTx/>
                <a:buSzPts val="1800"/>
              </a:pPr>
              <a:r>
                <a:rPr lang="en-GB" sz="1800" b="1" i="0" dirty="0">
                  <a:highlight>
                    <a:srgbClr val="8DC641"/>
                  </a:highlight>
                  <a:latin typeface="Calibri"/>
                  <a:ea typeface="Calibri"/>
                  <a:cs typeface="Calibri"/>
                  <a:sym typeface="Calibri"/>
                </a:rPr>
                <a:t>Mikroorganizmy</a:t>
              </a:r>
              <a:endParaRPr sz="1800" b="0" i="0" dirty="0">
                <a:highlight>
                  <a:srgbClr val="8DC641"/>
                </a:highlight>
                <a:latin typeface="Calibri"/>
                <a:ea typeface="Calibri"/>
                <a:cs typeface="Calibri"/>
                <a:sym typeface="Calibri"/>
              </a:endParaRPr>
            </a:p>
            <a:p>
              <a:pPr marL="285750" marR="0" lvl="1" indent="-285750" algn="l" rtl="0">
                <a:lnSpc>
                  <a:spcPct val="90000"/>
                </a:lnSpc>
                <a:spcBef>
                  <a:spcPts val="630"/>
                </a:spcBef>
                <a:spcAft>
                  <a:spcPts val="0"/>
                </a:spcAft>
                <a:buClrTx/>
                <a:buSzPts val="1800"/>
                <a:buFont typeface="Arial" panose="020B0604020202020204" pitchFamily="34" charset="0"/>
                <a:buChar char="•"/>
              </a:pPr>
              <a:r>
                <a:rPr lang="en-GB" sz="1800" b="0" i="0" u="none" strike="noStrike" cap="none" dirty="0">
                  <a:latin typeface="Calibri"/>
                  <a:ea typeface="Calibri"/>
                  <a:cs typeface="Calibri"/>
                  <a:sym typeface="Calibri"/>
                </a:rPr>
                <a:t>Baktérie, huby, prvoky a nematódy zohrávajú kľúčovú úlohu pri rozklade organickej hmoty a kolobehu živín v pôde.</a:t>
              </a:r>
              <a:endParaRPr dirty="0"/>
            </a:p>
          </p:txBody>
        </p:sp>
        <p:sp>
          <p:nvSpPr>
            <p:cNvPr id="474" name="Google Shape;474;p13"/>
            <p:cNvSpPr/>
            <p:nvPr/>
          </p:nvSpPr>
          <p:spPr>
            <a:xfrm>
              <a:off x="8138596" y="1377791"/>
              <a:ext cx="275209" cy="3666957"/>
            </a:xfrm>
            <a:custGeom>
              <a:avLst/>
              <a:gdLst/>
              <a:ahLst/>
              <a:cxnLst/>
              <a:rect l="l" t="t" r="r" b="b"/>
              <a:pathLst>
                <a:path w="120000" h="120000" extrusionOk="0">
                  <a:moveTo>
                    <a:pt x="0" y="0"/>
                  </a:moveTo>
                  <a:lnTo>
                    <a:pt x="0" y="120000"/>
                  </a:lnTo>
                  <a:lnTo>
                    <a:pt x="120000" y="120000"/>
                  </a:lnTo>
                </a:path>
              </a:pathLst>
            </a:custGeom>
            <a:noFill/>
            <a:ln w="12700" cap="flat" cmpd="sng">
              <a:solidFill>
                <a:srgbClr val="EFBF47"/>
              </a:solidFill>
              <a:prstDash val="solid"/>
              <a:miter lim="800000"/>
              <a:headEnd type="none" w="sm" len="sm"/>
              <a:tailEnd type="none" w="sm" len="sm"/>
            </a:ln>
          </p:spPr>
          <p:txBody>
            <a:bodyPr/>
            <a:lstStyle/>
            <a:p>
              <a:pPr marL="285750" indent="-285750">
                <a:buClrTx/>
                <a:buFont typeface="Arial" panose="020B0604020202020204" pitchFamily="34" charset="0"/>
                <a:buChar char="•"/>
              </a:pPr>
              <a:endParaRPr lang="tr-TR"/>
            </a:p>
          </p:txBody>
        </p:sp>
        <p:sp>
          <p:nvSpPr>
            <p:cNvPr id="475" name="Google Shape;475;p13"/>
            <p:cNvSpPr/>
            <p:nvPr/>
          </p:nvSpPr>
          <p:spPr>
            <a:xfrm>
              <a:off x="8413805" y="4051771"/>
              <a:ext cx="3207581" cy="1985955"/>
            </a:xfrm>
            <a:prstGeom prst="roundRect">
              <a:avLst>
                <a:gd name="adj" fmla="val 10000"/>
              </a:avLst>
            </a:prstGeom>
            <a:solidFill>
              <a:schemeClr val="lt1">
                <a:alpha val="89803"/>
              </a:schemeClr>
            </a:solidFill>
            <a:ln w="12700" cap="flat" cmpd="sng">
              <a:solidFill>
                <a:srgbClr val="EFBD48"/>
              </a:solidFill>
              <a:prstDash val="solid"/>
              <a:miter lim="800000"/>
              <a:headEnd type="none" w="sm" len="sm"/>
              <a:tailEnd type="none" w="sm" len="sm"/>
            </a:ln>
          </p:spPr>
          <p:txBody>
            <a:bodyPr spcFirstLastPara="1" wrap="square" lIns="91425" tIns="91425" rIns="91425" bIns="91425" anchor="ctr" anchorCtr="0">
              <a:noAutofit/>
            </a:bodyPr>
            <a:lstStyle/>
            <a:p>
              <a:pPr marL="285750" lvl="0" indent="-285750" algn="l" rtl="0">
                <a:spcBef>
                  <a:spcPts val="0"/>
                </a:spcBef>
                <a:spcAft>
                  <a:spcPts val="0"/>
                </a:spcAft>
                <a:buClrTx/>
                <a:buFont typeface="Arial" panose="020B0604020202020204" pitchFamily="34" charset="0"/>
                <a:buChar char="•"/>
              </a:pPr>
              <a:endParaRPr/>
            </a:p>
          </p:txBody>
        </p:sp>
        <p:sp>
          <p:nvSpPr>
            <p:cNvPr id="476" name="Google Shape;476;p13"/>
            <p:cNvSpPr txBox="1"/>
            <p:nvPr/>
          </p:nvSpPr>
          <p:spPr>
            <a:xfrm>
              <a:off x="8471972" y="4109938"/>
              <a:ext cx="3149414" cy="1869621"/>
            </a:xfrm>
            <a:prstGeom prst="rect">
              <a:avLst/>
            </a:prstGeom>
            <a:noFill/>
            <a:ln>
              <a:noFill/>
            </a:ln>
          </p:spPr>
          <p:txBody>
            <a:bodyPr spcFirstLastPara="1" wrap="square" lIns="34275" tIns="22850" rIns="34275" bIns="22850" anchor="t" anchorCtr="0">
              <a:noAutofit/>
            </a:bodyPr>
            <a:lstStyle/>
            <a:p>
              <a:pPr marR="0" lvl="0" algn="l" rtl="0">
                <a:lnSpc>
                  <a:spcPct val="90000"/>
                </a:lnSpc>
                <a:spcBef>
                  <a:spcPts val="0"/>
                </a:spcBef>
                <a:spcAft>
                  <a:spcPts val="0"/>
                </a:spcAft>
                <a:buClrTx/>
                <a:buSzPts val="1800"/>
              </a:pPr>
              <a:r>
                <a:rPr lang="en-GB" sz="1800" b="1" i="0" dirty="0" err="1">
                  <a:highlight>
                    <a:srgbClr val="8DC641"/>
                  </a:highlight>
                  <a:latin typeface="Calibri"/>
                  <a:ea typeface="Calibri"/>
                  <a:cs typeface="Calibri"/>
                  <a:sym typeface="Calibri"/>
                </a:rPr>
                <a:t>Makroorganizmy</a:t>
              </a:r>
              <a:endParaRPr sz="1800" b="0" i="0" dirty="0">
                <a:highlight>
                  <a:srgbClr val="8DC641"/>
                </a:highlight>
                <a:latin typeface="Calibri"/>
                <a:ea typeface="Calibri"/>
                <a:cs typeface="Calibri"/>
                <a:sym typeface="Calibri"/>
              </a:endParaRPr>
            </a:p>
            <a:p>
              <a:pPr marL="285750" marR="0" lvl="1" indent="-285750" algn="l" rtl="0">
                <a:lnSpc>
                  <a:spcPct val="90000"/>
                </a:lnSpc>
                <a:spcBef>
                  <a:spcPts val="630"/>
                </a:spcBef>
                <a:spcAft>
                  <a:spcPts val="0"/>
                </a:spcAft>
                <a:buClrTx/>
                <a:buSzPts val="1800"/>
                <a:buFont typeface="Arial" panose="020B0604020202020204" pitchFamily="34" charset="0"/>
                <a:buChar char="•"/>
              </a:pPr>
              <a:r>
                <a:rPr lang="en-GB" sz="1800" b="0" i="0" u="none" strike="noStrike" cap="none" dirty="0">
                  <a:latin typeface="Calibri"/>
                  <a:ea typeface="Calibri"/>
                  <a:cs typeface="Calibri"/>
                  <a:sym typeface="Calibri"/>
                </a:rPr>
                <a:t>Hmyz a dážďovky prispievajú k zdraviu pôdy rozkladom organickej hmoty, kolobehom živín a zlepšovaním štruktúry pôdy.</a:t>
              </a:r>
              <a:endParaRPr dirty="0"/>
            </a:p>
          </p:txBody>
        </p:sp>
      </p:grpSp>
      <p:sp>
        <p:nvSpPr>
          <p:cNvPr id="2" name="Google Shape;261;p4">
            <a:extLst>
              <a:ext uri="{FF2B5EF4-FFF2-40B4-BE49-F238E27FC236}">
                <a16:creationId xmlns:a16="http://schemas.microsoft.com/office/drawing/2014/main" id="{33563240-0EC7-4E54-2965-54EED0ABE811}"/>
              </a:ext>
            </a:extLst>
          </p:cNvPr>
          <p:cNvSpPr txBox="1"/>
          <p:nvPr/>
        </p:nvSpPr>
        <p:spPr>
          <a:xfrm>
            <a:off x="478173" y="5737615"/>
            <a:ext cx="7535819" cy="756943"/>
          </a:xfrm>
          <a:prstGeom prst="rect">
            <a:avLst/>
          </a:prstGeom>
          <a:noFill/>
          <a:ln>
            <a:noFill/>
          </a:ln>
        </p:spPr>
        <p:txBody>
          <a:bodyPr spcFirstLastPara="1" wrap="square" lIns="170675" tIns="15225" rIns="15225" bIns="15225" anchor="ctr" anchorCtr="0">
            <a:noAutofit/>
          </a:bodyPr>
          <a:lstStyle/>
          <a:p>
            <a:pPr marL="228600" marR="0" lvl="1" indent="-228600" algn="l" rtl="0">
              <a:lnSpc>
                <a:spcPct val="90000"/>
              </a:lnSpc>
              <a:spcBef>
                <a:spcPts val="0"/>
              </a:spcBef>
              <a:spcAft>
                <a:spcPts val="0"/>
              </a:spcAft>
              <a:buClr>
                <a:schemeClr val="dk1"/>
              </a:buClr>
              <a:buSzPts val="2400"/>
              <a:buFont typeface="Calibri"/>
              <a:buNone/>
            </a:pPr>
            <a:r>
              <a:rPr lang="en-GB" sz="1200" dirty="0">
                <a:solidFill>
                  <a:schemeClr val="dk1"/>
                </a:solidFill>
                <a:latin typeface="Calibri"/>
                <a:ea typeface="Calibri"/>
                <a:cs typeface="Calibri"/>
                <a:sym typeface="Calibri"/>
              </a:rPr>
              <a:t>	Ďalšie čítanie </a:t>
            </a:r>
            <a:r>
              <a:rPr lang="en-US" sz="1200" dirty="0">
                <a:solidFill>
                  <a:schemeClr val="dk1"/>
                </a:solidFill>
                <a:latin typeface="Calibri"/>
                <a:ea typeface="Calibri"/>
                <a:cs typeface="Calibri"/>
                <a:sym typeface="Calibri"/>
                <a:hlinkClick r:id="rId3"/>
              </a:rPr>
              <a:t>Manažment pôdy vo vzťahu k udržateľnému </a:t>
            </a:r>
            <a:r>
              <a:rPr lang="en-US" sz="1200" dirty="0" err="1">
                <a:solidFill>
                  <a:schemeClr val="dk1"/>
                </a:solidFill>
                <a:latin typeface="Calibri"/>
                <a:ea typeface="Calibri"/>
                <a:cs typeface="Calibri"/>
                <a:sym typeface="Calibri"/>
                <a:hlinkClick r:id="rId3"/>
              </a:rPr>
              <a:t>poľnohospodárstvu </a:t>
            </a:r>
            <a:r>
              <a:rPr lang="en-US" sz="1200" dirty="0">
                <a:solidFill>
                  <a:schemeClr val="dk1"/>
                </a:solidFill>
                <a:latin typeface="Calibri"/>
                <a:ea typeface="Calibri"/>
                <a:cs typeface="Calibri"/>
                <a:sym typeface="Calibri"/>
                <a:hlinkClick r:id="rId3"/>
              </a:rPr>
              <a:t>a </a:t>
            </a:r>
            <a:r>
              <a:rPr lang="en-US" sz="1200" dirty="0" err="1">
                <a:solidFill>
                  <a:schemeClr val="dk1"/>
                </a:solidFill>
                <a:latin typeface="Calibri"/>
                <a:ea typeface="Calibri"/>
                <a:cs typeface="Calibri"/>
                <a:sym typeface="Calibri"/>
                <a:hlinkClick r:id="rId3"/>
              </a:rPr>
              <a:t>ekosystémovým službám</a:t>
            </a:r>
            <a:endParaRPr lang="en-GB" sz="1200" dirty="0">
              <a:solidFill>
                <a:schemeClr val="dk1"/>
              </a:solidFill>
              <a:latin typeface="Calibri"/>
              <a:ea typeface="Calibri"/>
              <a:cs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81"/>
        <p:cNvGrpSpPr/>
        <p:nvPr/>
      </p:nvGrpSpPr>
      <p:grpSpPr>
        <a:xfrm>
          <a:off x="0" y="0"/>
          <a:ext cx="0" cy="0"/>
          <a:chOff x="0" y="0"/>
          <a:chExt cx="0" cy="0"/>
        </a:xfrm>
      </p:grpSpPr>
      <p:sp>
        <p:nvSpPr>
          <p:cNvPr id="482" name="Google Shape;482;p14"/>
          <p:cNvSpPr txBox="1">
            <a:spLocks noGrp="1"/>
          </p:cNvSpPr>
          <p:nvPr>
            <p:ph type="body" idx="1"/>
          </p:nvPr>
        </p:nvSpPr>
        <p:spPr>
          <a:xfrm>
            <a:off x="6181520" y="1895789"/>
            <a:ext cx="6010480" cy="306642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4800"/>
              <a:buNone/>
            </a:pPr>
            <a:r>
              <a:rPr lang="en-GB" dirty="0"/>
              <a:t>Vzájomný vzťah medzi vlastnosťami pôdy a rastom rastlín</a:t>
            </a:r>
            <a:endParaRPr dirty="0"/>
          </a:p>
        </p:txBody>
      </p:sp>
      <p:sp>
        <p:nvSpPr>
          <p:cNvPr id="483" name="Google Shape;483;p14"/>
          <p:cNvSpPr txBox="1">
            <a:spLocks noGrp="1"/>
          </p:cNvSpPr>
          <p:nvPr>
            <p:ph type="body" idx="2"/>
          </p:nvPr>
        </p:nvSpPr>
        <p:spPr>
          <a:xfrm>
            <a:off x="4502882" y="892243"/>
            <a:ext cx="1683351" cy="120549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9000"/>
              <a:buNone/>
            </a:pPr>
            <a:r>
              <a:rPr lang="en-GB"/>
              <a:t>04</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88"/>
        <p:cNvGrpSpPr/>
        <p:nvPr/>
      </p:nvGrpSpPr>
      <p:grpSpPr>
        <a:xfrm>
          <a:off x="0" y="0"/>
          <a:ext cx="0" cy="0"/>
          <a:chOff x="0" y="0"/>
          <a:chExt cx="0" cy="0"/>
        </a:xfrm>
      </p:grpSpPr>
      <p:grpSp>
        <p:nvGrpSpPr>
          <p:cNvPr id="489" name="Google Shape;489;p15"/>
          <p:cNvGrpSpPr/>
          <p:nvPr/>
        </p:nvGrpSpPr>
        <p:grpSpPr>
          <a:xfrm>
            <a:off x="393742" y="304217"/>
            <a:ext cx="10906077" cy="5637472"/>
            <a:chOff x="6467" y="3003"/>
            <a:chExt cx="10906077" cy="5637472"/>
          </a:xfrm>
          <a:solidFill>
            <a:srgbClr val="9FDADF"/>
          </a:solidFill>
        </p:grpSpPr>
        <p:sp>
          <p:nvSpPr>
            <p:cNvPr id="490" name="Google Shape;490;p15"/>
            <p:cNvSpPr/>
            <p:nvPr/>
          </p:nvSpPr>
          <p:spPr>
            <a:xfrm>
              <a:off x="6467" y="3003"/>
              <a:ext cx="3449949" cy="1752565"/>
            </a:xfrm>
            <a:prstGeom prst="roundRect">
              <a:avLst>
                <a:gd name="adj" fmla="val 10000"/>
              </a:avLst>
            </a:prstGeom>
            <a:solidFill>
              <a:srgbClr val="8DC641"/>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15"/>
            <p:cNvSpPr txBox="1"/>
            <p:nvPr/>
          </p:nvSpPr>
          <p:spPr>
            <a:xfrm>
              <a:off x="57798" y="54334"/>
              <a:ext cx="3347287" cy="1649903"/>
            </a:xfrm>
            <a:prstGeom prst="rect">
              <a:avLst/>
            </a:prstGeom>
            <a:solidFill>
              <a:srgbClr val="8DC641"/>
            </a:solid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chemeClr val="lt1"/>
                </a:buClr>
                <a:buSzPts val="1800"/>
                <a:buFont typeface="Calibri"/>
                <a:buNone/>
              </a:pPr>
              <a:r>
                <a:rPr lang="en-GB" sz="2400" b="1" i="0" dirty="0">
                  <a:solidFill>
                    <a:schemeClr val="lt1"/>
                  </a:solidFill>
                  <a:latin typeface="Calibri"/>
                  <a:ea typeface="Calibri"/>
                  <a:cs typeface="Calibri"/>
                  <a:sym typeface="Calibri"/>
                </a:rPr>
                <a:t>Dostupnosť vody a živín</a:t>
              </a:r>
              <a:endParaRPr sz="2400" dirty="0">
                <a:solidFill>
                  <a:schemeClr val="lt1"/>
                </a:solidFill>
                <a:latin typeface="Calibri"/>
                <a:ea typeface="Calibri"/>
                <a:cs typeface="Calibri"/>
                <a:sym typeface="Calibri"/>
              </a:endParaRPr>
            </a:p>
          </p:txBody>
        </p:sp>
        <p:sp>
          <p:nvSpPr>
            <p:cNvPr id="492" name="Google Shape;492;p15"/>
            <p:cNvSpPr/>
            <p:nvPr/>
          </p:nvSpPr>
          <p:spPr>
            <a:xfrm>
              <a:off x="6467" y="1945457"/>
              <a:ext cx="1655445" cy="1752565"/>
            </a:xfrm>
            <a:prstGeom prst="roundRect">
              <a:avLst>
                <a:gd name="adj" fmla="val 10000"/>
              </a:avLst>
            </a:prstGeom>
            <a:solidFill>
              <a:srgbClr val="26A45B"/>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15"/>
            <p:cNvSpPr txBox="1"/>
            <p:nvPr/>
          </p:nvSpPr>
          <p:spPr>
            <a:xfrm>
              <a:off x="54953" y="1993943"/>
              <a:ext cx="1558473" cy="1655593"/>
            </a:xfrm>
            <a:prstGeom prst="rect">
              <a:avLst/>
            </a:prstGeom>
            <a:grp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chemeClr val="lt1"/>
                </a:buClr>
                <a:buSzPts val="1800"/>
                <a:buFont typeface="Arial"/>
                <a:buNone/>
              </a:pPr>
              <a:r>
                <a:rPr lang="en-GB" sz="2000" b="1" i="0" dirty="0">
                  <a:solidFill>
                    <a:schemeClr val="lt1"/>
                  </a:solidFill>
                  <a:latin typeface="Calibri"/>
                  <a:ea typeface="Calibri"/>
                  <a:cs typeface="Calibri"/>
                  <a:sym typeface="Calibri"/>
                </a:rPr>
                <a:t>Pórovitosť a infiltrácia</a:t>
              </a:r>
              <a:endParaRPr sz="2000" b="0" i="0" dirty="0">
                <a:solidFill>
                  <a:schemeClr val="lt1"/>
                </a:solidFill>
                <a:latin typeface="Calibri"/>
                <a:ea typeface="Calibri"/>
                <a:cs typeface="Calibri"/>
                <a:sym typeface="Calibri"/>
              </a:endParaRPr>
            </a:p>
          </p:txBody>
        </p:sp>
        <p:sp>
          <p:nvSpPr>
            <p:cNvPr id="494" name="Google Shape;494;p15"/>
            <p:cNvSpPr/>
            <p:nvPr/>
          </p:nvSpPr>
          <p:spPr>
            <a:xfrm>
              <a:off x="6467" y="3887910"/>
              <a:ext cx="1655445" cy="1752565"/>
            </a:xfrm>
            <a:prstGeom prst="roundRect">
              <a:avLst>
                <a:gd name="adj" fmla="val 10000"/>
              </a:avLst>
            </a:prstGeom>
            <a:grp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15"/>
            <p:cNvSpPr txBox="1"/>
            <p:nvPr/>
          </p:nvSpPr>
          <p:spPr>
            <a:xfrm>
              <a:off x="54953" y="3936396"/>
              <a:ext cx="1558473" cy="1655593"/>
            </a:xfrm>
            <a:prstGeom prst="rect">
              <a:avLst/>
            </a:prstGeom>
            <a:grpFill/>
            <a:ln>
              <a:noFill/>
            </a:ln>
          </p:spPr>
          <p:txBody>
            <a:bodyPr spcFirstLastPara="1" wrap="square" lIns="57150" tIns="57150" rIns="57150" bIns="57150" anchor="ctr" anchorCtr="0">
              <a:noAutofit/>
            </a:bodyPr>
            <a:lstStyle/>
            <a:p>
              <a:pPr marL="0" marR="0" lvl="0" indent="0" algn="ctr" rtl="0">
                <a:lnSpc>
                  <a:spcPct val="90000"/>
                </a:lnSpc>
                <a:spcBef>
                  <a:spcPts val="0"/>
                </a:spcBef>
                <a:spcAft>
                  <a:spcPts val="0"/>
                </a:spcAft>
                <a:buClr>
                  <a:schemeClr val="lt1"/>
                </a:buClr>
                <a:buSzPts val="1500"/>
                <a:buFont typeface="Arial"/>
                <a:buNone/>
              </a:pPr>
              <a:r>
                <a:rPr lang="en-GB" sz="1500" b="0" i="0" dirty="0">
                  <a:latin typeface="Calibri"/>
                  <a:ea typeface="Calibri"/>
                  <a:cs typeface="Calibri"/>
                  <a:sym typeface="Calibri"/>
                </a:rPr>
                <a:t>Textúra a štruktúra pôdy ovplyvňujú mieru infiltrácie vody.</a:t>
              </a:r>
              <a:endParaRPr dirty="0"/>
            </a:p>
          </p:txBody>
        </p:sp>
        <p:sp>
          <p:nvSpPr>
            <p:cNvPr id="496" name="Google Shape;496;p15"/>
            <p:cNvSpPr/>
            <p:nvPr/>
          </p:nvSpPr>
          <p:spPr>
            <a:xfrm>
              <a:off x="1800970" y="1945457"/>
              <a:ext cx="1655445" cy="1752565"/>
            </a:xfrm>
            <a:prstGeom prst="roundRect">
              <a:avLst>
                <a:gd name="adj" fmla="val 10000"/>
              </a:avLst>
            </a:prstGeom>
            <a:solidFill>
              <a:srgbClr val="26A45B"/>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 name="Google Shape;497;p15"/>
            <p:cNvSpPr txBox="1"/>
            <p:nvPr/>
          </p:nvSpPr>
          <p:spPr>
            <a:xfrm>
              <a:off x="1849456" y="1993943"/>
              <a:ext cx="1558473" cy="1655593"/>
            </a:xfrm>
            <a:prstGeom prst="rect">
              <a:avLst/>
            </a:prstGeom>
            <a:grp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chemeClr val="lt1"/>
                </a:buClr>
                <a:buSzPts val="1800"/>
                <a:buFont typeface="Arial"/>
                <a:buNone/>
              </a:pPr>
              <a:r>
                <a:rPr lang="en-GB" sz="2000" b="1" i="0" dirty="0">
                  <a:solidFill>
                    <a:schemeClr val="lt1"/>
                  </a:solidFill>
                  <a:latin typeface="Calibri"/>
                  <a:ea typeface="Calibri"/>
                  <a:cs typeface="Calibri"/>
                  <a:sym typeface="Calibri"/>
                </a:rPr>
                <a:t>Cyklus živín</a:t>
              </a:r>
              <a:endParaRPr sz="2000" b="0" i="0" dirty="0">
                <a:solidFill>
                  <a:schemeClr val="lt1"/>
                </a:solidFill>
                <a:latin typeface="Calibri"/>
                <a:ea typeface="Calibri"/>
                <a:cs typeface="Calibri"/>
                <a:sym typeface="Calibri"/>
              </a:endParaRPr>
            </a:p>
          </p:txBody>
        </p:sp>
        <p:sp>
          <p:nvSpPr>
            <p:cNvPr id="498" name="Google Shape;498;p15"/>
            <p:cNvSpPr/>
            <p:nvPr/>
          </p:nvSpPr>
          <p:spPr>
            <a:xfrm>
              <a:off x="1800970" y="3887910"/>
              <a:ext cx="1655445" cy="1752565"/>
            </a:xfrm>
            <a:prstGeom prst="roundRect">
              <a:avLst>
                <a:gd name="adj" fmla="val 10000"/>
              </a:avLst>
            </a:prstGeom>
            <a:grp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 name="Google Shape;499;p15"/>
            <p:cNvSpPr txBox="1"/>
            <p:nvPr/>
          </p:nvSpPr>
          <p:spPr>
            <a:xfrm>
              <a:off x="1849456" y="3936396"/>
              <a:ext cx="1558473" cy="1655593"/>
            </a:xfrm>
            <a:prstGeom prst="rect">
              <a:avLst/>
            </a:prstGeom>
            <a:grp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chemeClr val="lt1"/>
                </a:buClr>
                <a:buSzPts val="1800"/>
                <a:buFont typeface="Arial"/>
                <a:buNone/>
              </a:pPr>
              <a:r>
                <a:rPr lang="en-GB" sz="1500" b="0" i="0" dirty="0">
                  <a:latin typeface="Calibri"/>
                  <a:ea typeface="Calibri"/>
                  <a:cs typeface="Calibri"/>
                  <a:sym typeface="Calibri"/>
                </a:rPr>
                <a:t> Mikroorganizmy zohrávajú kľúčovú úlohu pri rozkladaní organickej hmoty a uvoľňovaní živín pre rastliny. </a:t>
              </a:r>
              <a:endParaRPr dirty="0"/>
            </a:p>
          </p:txBody>
        </p:sp>
        <p:sp>
          <p:nvSpPr>
            <p:cNvPr id="500" name="Google Shape;500;p15"/>
            <p:cNvSpPr/>
            <p:nvPr/>
          </p:nvSpPr>
          <p:spPr>
            <a:xfrm>
              <a:off x="3734531" y="3003"/>
              <a:ext cx="3449949" cy="1752565"/>
            </a:xfrm>
            <a:prstGeom prst="roundRect">
              <a:avLst>
                <a:gd name="adj" fmla="val 10000"/>
              </a:avLst>
            </a:prstGeom>
            <a:solidFill>
              <a:srgbClr val="8DC641"/>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 name="Google Shape;501;p15"/>
            <p:cNvSpPr txBox="1"/>
            <p:nvPr/>
          </p:nvSpPr>
          <p:spPr>
            <a:xfrm>
              <a:off x="3785862" y="54334"/>
              <a:ext cx="3347287" cy="1649903"/>
            </a:xfrm>
            <a:prstGeom prst="rect">
              <a:avLst/>
            </a:prstGeom>
            <a:solidFill>
              <a:srgbClr val="8DC641"/>
            </a:solid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chemeClr val="lt1"/>
                </a:buClr>
                <a:buSzPts val="1800"/>
                <a:buFont typeface="Calibri"/>
                <a:buNone/>
              </a:pPr>
              <a:r>
                <a:rPr lang="en-GB" sz="2400" b="1" i="0" dirty="0">
                  <a:solidFill>
                    <a:schemeClr val="lt1"/>
                  </a:solidFill>
                  <a:latin typeface="Calibri"/>
                  <a:ea typeface="Calibri"/>
                  <a:cs typeface="Calibri"/>
                  <a:sym typeface="Calibri"/>
                </a:rPr>
                <a:t>Analýza štruktúry pôdy a prenikania koreňov</a:t>
              </a:r>
              <a:endParaRPr sz="2400" b="0" i="0" dirty="0">
                <a:solidFill>
                  <a:schemeClr val="lt1"/>
                </a:solidFill>
                <a:latin typeface="Calibri"/>
                <a:ea typeface="Calibri"/>
                <a:cs typeface="Calibri"/>
                <a:sym typeface="Calibri"/>
              </a:endParaRPr>
            </a:p>
          </p:txBody>
        </p:sp>
        <p:sp>
          <p:nvSpPr>
            <p:cNvPr id="502" name="Google Shape;502;p15"/>
            <p:cNvSpPr/>
            <p:nvPr/>
          </p:nvSpPr>
          <p:spPr>
            <a:xfrm>
              <a:off x="3734531" y="1945457"/>
              <a:ext cx="1655445" cy="1752565"/>
            </a:xfrm>
            <a:prstGeom prst="roundRect">
              <a:avLst>
                <a:gd name="adj" fmla="val 10000"/>
              </a:avLst>
            </a:prstGeom>
            <a:solidFill>
              <a:srgbClr val="26A45B"/>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503;p15"/>
            <p:cNvSpPr txBox="1"/>
            <p:nvPr/>
          </p:nvSpPr>
          <p:spPr>
            <a:xfrm>
              <a:off x="3783017" y="1993943"/>
              <a:ext cx="1558473" cy="1655593"/>
            </a:xfrm>
            <a:prstGeom prst="rect">
              <a:avLst/>
            </a:prstGeom>
            <a:grp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rgbClr val="FFFFFF"/>
                </a:buClr>
                <a:buSzPts val="1800"/>
                <a:buFont typeface="Arial"/>
                <a:buNone/>
              </a:pPr>
              <a:r>
                <a:rPr lang="en-GB" sz="2000" b="1" i="0" dirty="0">
                  <a:solidFill>
                    <a:srgbClr val="FFFFFF"/>
                  </a:solidFill>
                  <a:latin typeface="Calibri"/>
                  <a:ea typeface="Calibri"/>
                  <a:cs typeface="Calibri"/>
                  <a:sym typeface="Calibri"/>
                </a:rPr>
                <a:t>Textúra pôdy</a:t>
              </a:r>
              <a:endParaRPr sz="2000" dirty="0"/>
            </a:p>
          </p:txBody>
        </p:sp>
        <p:sp>
          <p:nvSpPr>
            <p:cNvPr id="504" name="Google Shape;504;p15"/>
            <p:cNvSpPr/>
            <p:nvPr/>
          </p:nvSpPr>
          <p:spPr>
            <a:xfrm>
              <a:off x="3734531" y="3887910"/>
              <a:ext cx="1655445" cy="1752565"/>
            </a:xfrm>
            <a:prstGeom prst="roundRect">
              <a:avLst>
                <a:gd name="adj" fmla="val 10000"/>
              </a:avLst>
            </a:prstGeom>
            <a:grp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505;p15"/>
            <p:cNvSpPr txBox="1"/>
            <p:nvPr/>
          </p:nvSpPr>
          <p:spPr>
            <a:xfrm>
              <a:off x="3783017" y="3936396"/>
              <a:ext cx="1558473" cy="1655593"/>
            </a:xfrm>
            <a:prstGeom prst="rect">
              <a:avLst/>
            </a:prstGeom>
            <a:grpFill/>
            <a:ln>
              <a:noFill/>
            </a:ln>
          </p:spPr>
          <p:txBody>
            <a:bodyPr spcFirstLastPara="1" wrap="square" lIns="57150" tIns="57150" rIns="57150" bIns="57150" anchor="ctr" anchorCtr="0">
              <a:noAutofit/>
            </a:bodyPr>
            <a:lstStyle/>
            <a:p>
              <a:pPr marL="0" marR="0" lvl="0" indent="0" algn="ctr" rtl="0">
                <a:lnSpc>
                  <a:spcPct val="90000"/>
                </a:lnSpc>
                <a:spcBef>
                  <a:spcPts val="0"/>
                </a:spcBef>
                <a:spcAft>
                  <a:spcPts val="0"/>
                </a:spcAft>
                <a:buClr>
                  <a:schemeClr val="lt1"/>
                </a:buClr>
                <a:buSzPts val="1500"/>
                <a:buFont typeface="Arial"/>
                <a:buNone/>
              </a:pPr>
              <a:r>
                <a:rPr lang="en-GB" sz="1500" b="0" i="0" dirty="0">
                  <a:latin typeface="Calibri"/>
                  <a:ea typeface="Calibri"/>
                  <a:cs typeface="Calibri"/>
                  <a:sym typeface="Calibri"/>
                </a:rPr>
                <a:t>Umožňujú rýchle zakorenenie, ale nemusia dobre zadržiavať vodu alebo živiny. </a:t>
              </a:r>
              <a:endParaRPr dirty="0"/>
            </a:p>
          </p:txBody>
        </p:sp>
        <p:sp>
          <p:nvSpPr>
            <p:cNvPr id="506" name="Google Shape;506;p15"/>
            <p:cNvSpPr/>
            <p:nvPr/>
          </p:nvSpPr>
          <p:spPr>
            <a:xfrm>
              <a:off x="5529034" y="1945457"/>
              <a:ext cx="1655445" cy="1752565"/>
            </a:xfrm>
            <a:prstGeom prst="roundRect">
              <a:avLst>
                <a:gd name="adj" fmla="val 10000"/>
              </a:avLst>
            </a:prstGeom>
            <a:solidFill>
              <a:srgbClr val="26A45B"/>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15"/>
            <p:cNvSpPr txBox="1"/>
            <p:nvPr/>
          </p:nvSpPr>
          <p:spPr>
            <a:xfrm>
              <a:off x="5577520" y="1993943"/>
              <a:ext cx="1558473" cy="1655593"/>
            </a:xfrm>
            <a:prstGeom prst="rect">
              <a:avLst/>
            </a:prstGeom>
            <a:grp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rgbClr val="FFFFFF"/>
                </a:buClr>
                <a:buSzPts val="1800"/>
                <a:buFont typeface="Arial"/>
                <a:buNone/>
              </a:pPr>
              <a:r>
                <a:rPr lang="en-GB" sz="2000" b="1" i="0" dirty="0">
                  <a:solidFill>
                    <a:srgbClr val="FFFFFF"/>
                  </a:solidFill>
                  <a:latin typeface="Calibri"/>
                  <a:ea typeface="Calibri"/>
                  <a:cs typeface="Calibri"/>
                  <a:sym typeface="Calibri"/>
                </a:rPr>
                <a:t>Interakcie medzi koreňmi a mikróbmi</a:t>
              </a:r>
              <a:endParaRPr sz="2000" dirty="0"/>
            </a:p>
          </p:txBody>
        </p:sp>
        <p:sp>
          <p:nvSpPr>
            <p:cNvPr id="508" name="Google Shape;508;p15"/>
            <p:cNvSpPr/>
            <p:nvPr/>
          </p:nvSpPr>
          <p:spPr>
            <a:xfrm>
              <a:off x="5529034" y="3887910"/>
              <a:ext cx="1655445" cy="1752565"/>
            </a:xfrm>
            <a:prstGeom prst="roundRect">
              <a:avLst>
                <a:gd name="adj" fmla="val 10000"/>
              </a:avLst>
            </a:prstGeom>
            <a:grp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509;p15"/>
            <p:cNvSpPr txBox="1"/>
            <p:nvPr/>
          </p:nvSpPr>
          <p:spPr>
            <a:xfrm>
              <a:off x="5577520" y="3936396"/>
              <a:ext cx="1558473" cy="1655593"/>
            </a:xfrm>
            <a:prstGeom prst="rect">
              <a:avLst/>
            </a:prstGeom>
            <a:grpFill/>
            <a:ln>
              <a:noFill/>
            </a:ln>
          </p:spPr>
          <p:txBody>
            <a:bodyPr spcFirstLastPara="1" wrap="square" lIns="57150" tIns="57150" rIns="57150" bIns="57150" anchor="ctr" anchorCtr="0">
              <a:noAutofit/>
            </a:bodyPr>
            <a:lstStyle/>
            <a:p>
              <a:pPr marL="0" marR="0" lvl="0" indent="0" algn="ctr" rtl="0">
                <a:lnSpc>
                  <a:spcPct val="90000"/>
                </a:lnSpc>
                <a:spcBef>
                  <a:spcPts val="0"/>
                </a:spcBef>
                <a:spcAft>
                  <a:spcPts val="0"/>
                </a:spcAft>
                <a:buClr>
                  <a:schemeClr val="lt1"/>
                </a:buClr>
                <a:buSzPts val="1500"/>
                <a:buFont typeface="Arial"/>
                <a:buNone/>
              </a:pPr>
              <a:r>
                <a:rPr lang="en-GB" sz="1500" b="0" i="0" dirty="0">
                  <a:latin typeface="Calibri"/>
                  <a:ea typeface="Calibri"/>
                  <a:cs typeface="Calibri"/>
                  <a:sym typeface="Calibri"/>
                </a:rPr>
                <a:t>Podporujú prospešné mikroorganizmy, ktoré vytvárajú symbiotické vzťahy s koreňmi rastlín a zlepšujú príjem živín.</a:t>
              </a:r>
              <a:endParaRPr dirty="0"/>
            </a:p>
          </p:txBody>
        </p:sp>
        <p:sp>
          <p:nvSpPr>
            <p:cNvPr id="510" name="Google Shape;510;p15"/>
            <p:cNvSpPr/>
            <p:nvPr/>
          </p:nvSpPr>
          <p:spPr>
            <a:xfrm>
              <a:off x="7462595" y="3003"/>
              <a:ext cx="3449949" cy="1752565"/>
            </a:xfrm>
            <a:prstGeom prst="roundRect">
              <a:avLst>
                <a:gd name="adj" fmla="val 10000"/>
              </a:avLst>
            </a:prstGeom>
            <a:solidFill>
              <a:srgbClr val="8DC641"/>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15"/>
            <p:cNvSpPr txBox="1"/>
            <p:nvPr/>
          </p:nvSpPr>
          <p:spPr>
            <a:xfrm>
              <a:off x="7513926" y="54334"/>
              <a:ext cx="3347287" cy="1649903"/>
            </a:xfrm>
            <a:prstGeom prst="rect">
              <a:avLst/>
            </a:prstGeom>
            <a:solidFill>
              <a:srgbClr val="8DC641"/>
            </a:solid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rgbClr val="FFFFFF"/>
                </a:buClr>
                <a:buSzPts val="1800"/>
                <a:buFont typeface="Arial"/>
                <a:buNone/>
              </a:pPr>
              <a:r>
                <a:rPr lang="en-GB" sz="2400" b="1" i="0" dirty="0">
                  <a:solidFill>
                    <a:srgbClr val="FFFFFF"/>
                  </a:solidFill>
                  <a:latin typeface="Calibri"/>
                  <a:ea typeface="Calibri"/>
                  <a:cs typeface="Calibri"/>
                  <a:sym typeface="Calibri"/>
                </a:rPr>
                <a:t>Vzťah medzi hladinou pH a vstrebávaním živín:</a:t>
              </a:r>
              <a:endParaRPr sz="2400" dirty="0"/>
            </a:p>
          </p:txBody>
        </p:sp>
        <p:sp>
          <p:nvSpPr>
            <p:cNvPr id="512" name="Google Shape;512;p15"/>
            <p:cNvSpPr/>
            <p:nvPr/>
          </p:nvSpPr>
          <p:spPr>
            <a:xfrm>
              <a:off x="7462595" y="1945457"/>
              <a:ext cx="1655445" cy="1752565"/>
            </a:xfrm>
            <a:prstGeom prst="roundRect">
              <a:avLst>
                <a:gd name="adj" fmla="val 10000"/>
              </a:avLst>
            </a:prstGeom>
            <a:solidFill>
              <a:srgbClr val="26A45B"/>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 name="Google Shape;513;p15"/>
            <p:cNvSpPr txBox="1"/>
            <p:nvPr/>
          </p:nvSpPr>
          <p:spPr>
            <a:xfrm>
              <a:off x="7511081" y="1993943"/>
              <a:ext cx="1558473" cy="1655593"/>
            </a:xfrm>
            <a:prstGeom prst="rect">
              <a:avLst/>
            </a:prstGeom>
            <a:grp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rgbClr val="FFFFFF"/>
                </a:buClr>
                <a:buSzPts val="1800"/>
                <a:buFont typeface="Arial"/>
                <a:buNone/>
              </a:pPr>
              <a:r>
                <a:rPr lang="en-GB" sz="2000" b="1" i="0" dirty="0">
                  <a:solidFill>
                    <a:srgbClr val="FFFFFF"/>
                  </a:solidFill>
                  <a:latin typeface="Calibri"/>
                  <a:ea typeface="Calibri"/>
                  <a:cs typeface="Calibri"/>
                  <a:sym typeface="Calibri"/>
                </a:rPr>
                <a:t>Kontrola pH</a:t>
              </a:r>
              <a:endParaRPr sz="2000" dirty="0"/>
            </a:p>
          </p:txBody>
        </p:sp>
        <p:sp>
          <p:nvSpPr>
            <p:cNvPr id="514" name="Google Shape;514;p15"/>
            <p:cNvSpPr/>
            <p:nvPr/>
          </p:nvSpPr>
          <p:spPr>
            <a:xfrm>
              <a:off x="7462595" y="3887910"/>
              <a:ext cx="1655445" cy="1752565"/>
            </a:xfrm>
            <a:prstGeom prst="roundRect">
              <a:avLst>
                <a:gd name="adj" fmla="val 10000"/>
              </a:avLst>
            </a:prstGeom>
            <a:grp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 name="Google Shape;515;p15"/>
            <p:cNvSpPr txBox="1"/>
            <p:nvPr/>
          </p:nvSpPr>
          <p:spPr>
            <a:xfrm>
              <a:off x="7511081" y="3936396"/>
              <a:ext cx="1558473" cy="1655593"/>
            </a:xfrm>
            <a:prstGeom prst="rect">
              <a:avLst/>
            </a:prstGeom>
            <a:grpFill/>
            <a:ln>
              <a:noFill/>
            </a:ln>
          </p:spPr>
          <p:txBody>
            <a:bodyPr spcFirstLastPara="1" wrap="square" lIns="57150" tIns="57150" rIns="57150" bIns="57150" anchor="ctr" anchorCtr="0">
              <a:noAutofit/>
            </a:bodyPr>
            <a:lstStyle/>
            <a:p>
              <a:pPr marL="0" marR="0" lvl="0" indent="0" algn="ctr" rtl="0">
                <a:lnSpc>
                  <a:spcPct val="90000"/>
                </a:lnSpc>
                <a:spcBef>
                  <a:spcPts val="0"/>
                </a:spcBef>
                <a:spcAft>
                  <a:spcPts val="0"/>
                </a:spcAft>
                <a:buClr>
                  <a:schemeClr val="lt1"/>
                </a:buClr>
                <a:buSzPts val="1500"/>
                <a:buFont typeface="Arial"/>
                <a:buNone/>
              </a:pPr>
              <a:r>
                <a:rPr lang="en-GB" sz="1500" b="0" i="0" dirty="0">
                  <a:latin typeface="Calibri"/>
                  <a:ea typeface="Calibri"/>
                  <a:cs typeface="Calibri"/>
                  <a:sym typeface="Calibri"/>
                </a:rPr>
                <a:t>Ovplyvňuje dostupnosť živín.</a:t>
              </a:r>
              <a:endParaRPr dirty="0"/>
            </a:p>
          </p:txBody>
        </p:sp>
        <p:sp>
          <p:nvSpPr>
            <p:cNvPr id="516" name="Google Shape;516;p15"/>
            <p:cNvSpPr/>
            <p:nvPr/>
          </p:nvSpPr>
          <p:spPr>
            <a:xfrm>
              <a:off x="9257098" y="1945457"/>
              <a:ext cx="1655445" cy="1752565"/>
            </a:xfrm>
            <a:prstGeom prst="roundRect">
              <a:avLst>
                <a:gd name="adj" fmla="val 10000"/>
              </a:avLst>
            </a:prstGeom>
            <a:solidFill>
              <a:srgbClr val="26A45B"/>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 name="Google Shape;517;p15"/>
            <p:cNvSpPr txBox="1"/>
            <p:nvPr/>
          </p:nvSpPr>
          <p:spPr>
            <a:xfrm>
              <a:off x="9305584" y="1993943"/>
              <a:ext cx="1558473" cy="1655593"/>
            </a:xfrm>
            <a:prstGeom prst="rect">
              <a:avLst/>
            </a:prstGeom>
            <a:grp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rgbClr val="FFFFFF"/>
                </a:buClr>
                <a:buSzPts val="1800"/>
                <a:buFont typeface="Arial"/>
                <a:buNone/>
              </a:pPr>
              <a:r>
                <a:rPr lang="en-GB" sz="2000" b="1" i="0">
                  <a:solidFill>
                    <a:srgbClr val="FFFFFF"/>
                  </a:solidFill>
                  <a:latin typeface="Calibri"/>
                  <a:ea typeface="Calibri"/>
                  <a:cs typeface="Calibri"/>
                  <a:sym typeface="Calibri"/>
                </a:rPr>
                <a:t>Zdravie rastlín</a:t>
              </a:r>
              <a:endParaRPr sz="2000"/>
            </a:p>
          </p:txBody>
        </p:sp>
        <p:sp>
          <p:nvSpPr>
            <p:cNvPr id="518" name="Google Shape;518;p15"/>
            <p:cNvSpPr/>
            <p:nvPr/>
          </p:nvSpPr>
          <p:spPr>
            <a:xfrm>
              <a:off x="9257098" y="3887910"/>
              <a:ext cx="1655445" cy="1752565"/>
            </a:xfrm>
            <a:prstGeom prst="roundRect">
              <a:avLst>
                <a:gd name="adj" fmla="val 10000"/>
              </a:avLst>
            </a:prstGeom>
            <a:grp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 name="Google Shape;519;p15"/>
            <p:cNvSpPr txBox="1"/>
            <p:nvPr/>
          </p:nvSpPr>
          <p:spPr>
            <a:xfrm>
              <a:off x="9305584" y="3936396"/>
              <a:ext cx="1558473" cy="1655593"/>
            </a:xfrm>
            <a:prstGeom prst="rect">
              <a:avLst/>
            </a:prstGeom>
            <a:grpFill/>
            <a:ln>
              <a:noFill/>
            </a:ln>
          </p:spPr>
          <p:txBody>
            <a:bodyPr spcFirstLastPara="1" wrap="square" lIns="57150" tIns="57150" rIns="57150" bIns="57150" anchor="ctr" anchorCtr="0">
              <a:noAutofit/>
            </a:bodyPr>
            <a:lstStyle/>
            <a:p>
              <a:pPr marL="0" marR="0" lvl="0" indent="0" algn="ctr" rtl="0">
                <a:lnSpc>
                  <a:spcPct val="90000"/>
                </a:lnSpc>
                <a:spcBef>
                  <a:spcPts val="0"/>
                </a:spcBef>
                <a:spcAft>
                  <a:spcPts val="0"/>
                </a:spcAft>
                <a:buClr>
                  <a:schemeClr val="lt1"/>
                </a:buClr>
                <a:buSzPts val="1500"/>
                <a:buFont typeface="Arial"/>
                <a:buNone/>
              </a:pPr>
              <a:r>
                <a:rPr lang="en-GB" sz="1500" b="0" i="0" dirty="0">
                  <a:latin typeface="Calibri"/>
                  <a:ea typeface="Calibri"/>
                  <a:cs typeface="Calibri"/>
                  <a:sym typeface="Calibri"/>
                </a:rPr>
                <a:t>Zlepšuje vstrebávanie živín, čím výrazne ovplyvňuje zdravie, rast a produktivitu rastlín.</a:t>
              </a:r>
              <a:endParaRPr dirty="0"/>
            </a:p>
          </p:txBody>
        </p:sp>
      </p:grpSp>
      <p:sp>
        <p:nvSpPr>
          <p:cNvPr id="2" name="Arrow: Down 1">
            <a:extLst>
              <a:ext uri="{FF2B5EF4-FFF2-40B4-BE49-F238E27FC236}">
                <a16:creationId xmlns:a16="http://schemas.microsoft.com/office/drawing/2014/main" id="{2C02C773-5EBA-7AD3-5F82-04A641DE8775}"/>
              </a:ext>
            </a:extLst>
          </p:cNvPr>
          <p:cNvSpPr/>
          <p:nvPr/>
        </p:nvSpPr>
        <p:spPr>
          <a:xfrm>
            <a:off x="1704378" y="1772458"/>
            <a:ext cx="828675" cy="461789"/>
          </a:xfrm>
          <a:prstGeom prst="downArrow">
            <a:avLst/>
          </a:prstGeom>
          <a:solidFill>
            <a:srgbClr val="D6EBBB"/>
          </a:solidFill>
          <a:ln>
            <a:solidFill>
              <a:srgbClr val="26A45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 name="Arrow: Down 2">
            <a:extLst>
              <a:ext uri="{FF2B5EF4-FFF2-40B4-BE49-F238E27FC236}">
                <a16:creationId xmlns:a16="http://schemas.microsoft.com/office/drawing/2014/main" id="{65AF25AD-ED91-E1BE-7584-CD54F9DCF3B7}"/>
              </a:ext>
            </a:extLst>
          </p:cNvPr>
          <p:cNvSpPr/>
          <p:nvPr/>
        </p:nvSpPr>
        <p:spPr>
          <a:xfrm>
            <a:off x="9169434" y="1774556"/>
            <a:ext cx="828675" cy="461789"/>
          </a:xfrm>
          <a:prstGeom prst="downArrow">
            <a:avLst/>
          </a:prstGeom>
          <a:solidFill>
            <a:srgbClr val="D6EBBB"/>
          </a:solidFill>
          <a:ln>
            <a:solidFill>
              <a:srgbClr val="26A45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4" name="Arrow: Down 3">
            <a:extLst>
              <a:ext uri="{FF2B5EF4-FFF2-40B4-BE49-F238E27FC236}">
                <a16:creationId xmlns:a16="http://schemas.microsoft.com/office/drawing/2014/main" id="{1FCC3E39-099B-763B-6B47-B5C0BE64B19D}"/>
              </a:ext>
            </a:extLst>
          </p:cNvPr>
          <p:cNvSpPr/>
          <p:nvPr/>
        </p:nvSpPr>
        <p:spPr>
          <a:xfrm>
            <a:off x="5432442" y="1760639"/>
            <a:ext cx="828675" cy="461789"/>
          </a:xfrm>
          <a:prstGeom prst="downArrow">
            <a:avLst/>
          </a:prstGeom>
          <a:solidFill>
            <a:srgbClr val="D6EBBB"/>
          </a:solidFill>
          <a:ln>
            <a:solidFill>
              <a:srgbClr val="26A45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5" name="Arrow: Down 4">
            <a:extLst>
              <a:ext uri="{FF2B5EF4-FFF2-40B4-BE49-F238E27FC236}">
                <a16:creationId xmlns:a16="http://schemas.microsoft.com/office/drawing/2014/main" id="{52C6BE3F-2DE2-2EEA-7B21-7BF74149E659}"/>
              </a:ext>
            </a:extLst>
          </p:cNvPr>
          <p:cNvSpPr/>
          <p:nvPr/>
        </p:nvSpPr>
        <p:spPr>
          <a:xfrm>
            <a:off x="968610" y="3746676"/>
            <a:ext cx="505707" cy="384929"/>
          </a:xfrm>
          <a:prstGeom prst="downArrow">
            <a:avLst/>
          </a:prstGeom>
          <a:solidFill>
            <a:srgbClr val="D6EBBB"/>
          </a:solidFill>
          <a:ln>
            <a:solidFill>
              <a:srgbClr val="8DC6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6" name="Arrow: Down 5">
            <a:extLst>
              <a:ext uri="{FF2B5EF4-FFF2-40B4-BE49-F238E27FC236}">
                <a16:creationId xmlns:a16="http://schemas.microsoft.com/office/drawing/2014/main" id="{07ACA70E-3E54-B054-2423-D9827239D985}"/>
              </a:ext>
            </a:extLst>
          </p:cNvPr>
          <p:cNvSpPr/>
          <p:nvPr/>
        </p:nvSpPr>
        <p:spPr>
          <a:xfrm>
            <a:off x="10219241" y="3758285"/>
            <a:ext cx="505707" cy="384929"/>
          </a:xfrm>
          <a:prstGeom prst="downArrow">
            <a:avLst/>
          </a:prstGeom>
          <a:solidFill>
            <a:srgbClr val="D6EBBB"/>
          </a:solidFill>
          <a:ln>
            <a:solidFill>
              <a:srgbClr val="8DC6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7" name="Arrow: Down 6">
            <a:extLst>
              <a:ext uri="{FF2B5EF4-FFF2-40B4-BE49-F238E27FC236}">
                <a16:creationId xmlns:a16="http://schemas.microsoft.com/office/drawing/2014/main" id="{1B6C587F-3DB5-43E6-0F6B-7A2C9C740B4F}"/>
              </a:ext>
            </a:extLst>
          </p:cNvPr>
          <p:cNvSpPr/>
          <p:nvPr/>
        </p:nvSpPr>
        <p:spPr>
          <a:xfrm>
            <a:off x="8445342" y="3767649"/>
            <a:ext cx="505707" cy="384929"/>
          </a:xfrm>
          <a:prstGeom prst="downArrow">
            <a:avLst/>
          </a:prstGeom>
          <a:solidFill>
            <a:srgbClr val="D6EBBB"/>
          </a:solidFill>
          <a:ln>
            <a:solidFill>
              <a:srgbClr val="8DC6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8" name="Arrow: Down 7">
            <a:extLst>
              <a:ext uri="{FF2B5EF4-FFF2-40B4-BE49-F238E27FC236}">
                <a16:creationId xmlns:a16="http://schemas.microsoft.com/office/drawing/2014/main" id="{AE3F02A1-48F3-5C65-2395-4EFC3FCC3858}"/>
              </a:ext>
            </a:extLst>
          </p:cNvPr>
          <p:cNvSpPr/>
          <p:nvPr/>
        </p:nvSpPr>
        <p:spPr>
          <a:xfrm>
            <a:off x="6491177" y="3768912"/>
            <a:ext cx="505707" cy="384929"/>
          </a:xfrm>
          <a:prstGeom prst="downArrow">
            <a:avLst/>
          </a:prstGeom>
          <a:solidFill>
            <a:srgbClr val="D6EBBB"/>
          </a:solidFill>
          <a:ln>
            <a:solidFill>
              <a:srgbClr val="8DC6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9" name="Arrow: Down 8">
            <a:extLst>
              <a:ext uri="{FF2B5EF4-FFF2-40B4-BE49-F238E27FC236}">
                <a16:creationId xmlns:a16="http://schemas.microsoft.com/office/drawing/2014/main" id="{2A81AFFE-F17A-4F74-33F0-D86CC34CFF26}"/>
              </a:ext>
            </a:extLst>
          </p:cNvPr>
          <p:cNvSpPr/>
          <p:nvPr/>
        </p:nvSpPr>
        <p:spPr>
          <a:xfrm>
            <a:off x="4683014" y="3768913"/>
            <a:ext cx="505707" cy="384929"/>
          </a:xfrm>
          <a:prstGeom prst="downArrow">
            <a:avLst/>
          </a:prstGeom>
          <a:solidFill>
            <a:srgbClr val="D6EBBB"/>
          </a:solidFill>
          <a:ln>
            <a:solidFill>
              <a:srgbClr val="8DC6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0" name="Arrow: Down 9">
            <a:extLst>
              <a:ext uri="{FF2B5EF4-FFF2-40B4-BE49-F238E27FC236}">
                <a16:creationId xmlns:a16="http://schemas.microsoft.com/office/drawing/2014/main" id="{51427F42-ABFE-42B2-A045-D238DCF2A476}"/>
              </a:ext>
            </a:extLst>
          </p:cNvPr>
          <p:cNvSpPr/>
          <p:nvPr/>
        </p:nvSpPr>
        <p:spPr>
          <a:xfrm>
            <a:off x="2739439" y="3768914"/>
            <a:ext cx="505707" cy="384929"/>
          </a:xfrm>
          <a:prstGeom prst="downArrow">
            <a:avLst/>
          </a:prstGeom>
          <a:solidFill>
            <a:srgbClr val="D6EBBB"/>
          </a:solidFill>
          <a:ln>
            <a:solidFill>
              <a:srgbClr val="8DC6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524"/>
        <p:cNvGrpSpPr/>
        <p:nvPr/>
      </p:nvGrpSpPr>
      <p:grpSpPr>
        <a:xfrm>
          <a:off x="0" y="0"/>
          <a:ext cx="0" cy="0"/>
          <a:chOff x="0" y="0"/>
          <a:chExt cx="0" cy="0"/>
        </a:xfrm>
      </p:grpSpPr>
      <p:sp>
        <p:nvSpPr>
          <p:cNvPr id="525" name="Google Shape;525;p16"/>
          <p:cNvSpPr txBox="1">
            <a:spLocks noGrp="1"/>
          </p:cNvSpPr>
          <p:nvPr>
            <p:ph type="body" idx="1"/>
          </p:nvPr>
        </p:nvSpPr>
        <p:spPr>
          <a:xfrm>
            <a:off x="836111" y="1932242"/>
            <a:ext cx="5324772" cy="4106989"/>
          </a:xfrm>
          <a:prstGeom prst="rect">
            <a:avLst/>
          </a:prstGeom>
          <a:noFill/>
          <a:ln>
            <a:noFill/>
          </a:ln>
        </p:spPr>
        <p:txBody>
          <a:bodyPr spcFirstLastPara="1" wrap="square" lIns="91425" tIns="45700" rIns="91425" bIns="45700" anchor="t" anchorCtr="0">
            <a:noAutofit/>
          </a:bodyPr>
          <a:lstStyle/>
          <a:p>
            <a:pPr marL="342900" lvl="0" indent="-342900" algn="l" rtl="0">
              <a:lnSpc>
                <a:spcPct val="90000"/>
              </a:lnSpc>
              <a:spcBef>
                <a:spcPts val="0"/>
              </a:spcBef>
              <a:spcAft>
                <a:spcPts val="0"/>
              </a:spcAft>
              <a:buClr>
                <a:srgbClr val="000000"/>
              </a:buClr>
              <a:buSzPts val="2400"/>
              <a:buFont typeface="Arial"/>
              <a:buChar char="•"/>
            </a:pPr>
            <a:r>
              <a:rPr lang="en-GB" dirty="0"/>
              <a:t>Pochopenie zložitých vzťahov medzi fyzikálnymi, chemickými a biologickými zložkami pôdy je nevyhnutné pre účinné hospodárenie s pôdou.</a:t>
            </a:r>
            <a:endParaRPr dirty="0"/>
          </a:p>
          <a:p>
            <a:pPr marL="342900" lvl="0" indent="-342900" algn="l" rtl="0">
              <a:lnSpc>
                <a:spcPct val="90000"/>
              </a:lnSpc>
              <a:spcBef>
                <a:spcPts val="1000"/>
              </a:spcBef>
              <a:spcAft>
                <a:spcPts val="0"/>
              </a:spcAft>
              <a:buClr>
                <a:srgbClr val="000000"/>
              </a:buClr>
              <a:buSzPts val="2400"/>
              <a:buFont typeface="Arial"/>
              <a:buChar char="•"/>
            </a:pPr>
            <a:r>
              <a:rPr lang="en-GB" dirty="0"/>
              <a:t>Optimálne vlastnosti pôdy vytvárajú priaznivé prostredie pre rast rastlín, čím zabezpečujú udržateľnosť poľnohospodárstva a zodpovedné riadenie životného prostredia.</a:t>
            </a:r>
            <a:endParaRPr dirty="0"/>
          </a:p>
        </p:txBody>
      </p:sp>
      <p:grpSp>
        <p:nvGrpSpPr>
          <p:cNvPr id="526" name="Google Shape;526;p16"/>
          <p:cNvGrpSpPr/>
          <p:nvPr/>
        </p:nvGrpSpPr>
        <p:grpSpPr>
          <a:xfrm rot="3730759">
            <a:off x="6806483" y="507641"/>
            <a:ext cx="949887" cy="1163493"/>
            <a:chOff x="7602444" y="4967675"/>
            <a:chExt cx="483620" cy="592374"/>
          </a:xfrm>
        </p:grpSpPr>
        <p:grpSp>
          <p:nvGrpSpPr>
            <p:cNvPr id="527" name="Google Shape;527;p16"/>
            <p:cNvGrpSpPr/>
            <p:nvPr/>
          </p:nvGrpSpPr>
          <p:grpSpPr>
            <a:xfrm>
              <a:off x="7618661" y="4967675"/>
              <a:ext cx="467403" cy="507609"/>
              <a:chOff x="2251964" y="3590497"/>
              <a:chExt cx="467403" cy="507609"/>
            </a:xfrm>
          </p:grpSpPr>
          <p:sp>
            <p:nvSpPr>
              <p:cNvPr id="528" name="Google Shape;528;p16"/>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sp>
            <p:nvSpPr>
              <p:cNvPr id="529" name="Google Shape;529;p16"/>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sp>
            <p:nvSpPr>
              <p:cNvPr id="530" name="Google Shape;530;p16"/>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grpSp>
        <p:grpSp>
          <p:nvGrpSpPr>
            <p:cNvPr id="531" name="Google Shape;531;p16"/>
            <p:cNvGrpSpPr/>
            <p:nvPr/>
          </p:nvGrpSpPr>
          <p:grpSpPr>
            <a:xfrm>
              <a:off x="7602444" y="4993761"/>
              <a:ext cx="421973" cy="566288"/>
              <a:chOff x="2235747" y="3616583"/>
              <a:chExt cx="421973" cy="566288"/>
            </a:xfrm>
          </p:grpSpPr>
          <p:sp>
            <p:nvSpPr>
              <p:cNvPr id="532" name="Google Shape;532;p16"/>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sp>
            <p:nvSpPr>
              <p:cNvPr id="533" name="Google Shape;533;p16"/>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grpSp>
      </p:grpSp>
      <p:pic>
        <p:nvPicPr>
          <p:cNvPr id="534" name="Google Shape;534;p16"/>
          <p:cNvPicPr preferRelativeResize="0">
            <a:picLocks noGrp="1"/>
          </p:cNvPicPr>
          <p:nvPr>
            <p:ph type="pic" idx="3"/>
          </p:nvPr>
        </p:nvPicPr>
        <p:blipFill rotWithShape="1">
          <a:blip r:embed="rId3" cstate="screen">
            <a:alphaModFix/>
            <a:extLst>
              <a:ext uri="{28A0092B-C50C-407E-A947-70E740481C1C}">
                <a14:useLocalDpi xmlns:a14="http://schemas.microsoft.com/office/drawing/2010/main"/>
              </a:ext>
            </a:extLst>
          </a:blip>
          <a:srcRect/>
          <a:stretch/>
        </p:blipFill>
        <p:spPr>
          <a:xfrm>
            <a:off x="6545263" y="1452563"/>
            <a:ext cx="5646737" cy="4656137"/>
          </a:xfrm>
          <a:prstGeom prst="rect">
            <a:avLst/>
          </a:prstGeom>
          <a:solidFill>
            <a:srgbClr val="D8D8D8"/>
          </a:solidFill>
          <a:ln>
            <a:noFill/>
          </a:ln>
        </p:spPr>
      </p:pic>
      <p:sp>
        <p:nvSpPr>
          <p:cNvPr id="2" name="TextBox 1">
            <a:extLst>
              <a:ext uri="{FF2B5EF4-FFF2-40B4-BE49-F238E27FC236}">
                <a16:creationId xmlns:a16="http://schemas.microsoft.com/office/drawing/2014/main" id="{1B60A16C-09F4-729B-78CF-B100B8E26E9F}"/>
              </a:ext>
            </a:extLst>
          </p:cNvPr>
          <p:cNvSpPr txBox="1"/>
          <p:nvPr/>
        </p:nvSpPr>
        <p:spPr>
          <a:xfrm>
            <a:off x="770904" y="495418"/>
            <a:ext cx="5324771" cy="1200329"/>
          </a:xfrm>
          <a:prstGeom prst="rect">
            <a:avLst/>
          </a:prstGeom>
          <a:noFill/>
        </p:spPr>
        <p:txBody>
          <a:bodyPr wrap="square" rtlCol="0">
            <a:spAutoFit/>
          </a:bodyPr>
          <a:lstStyle/>
          <a:p>
            <a:r>
              <a:rPr lang="en-IE" sz="3600" dirty="0">
                <a:latin typeface="Calibri" panose="020F0502020204030204" pitchFamily="34" charset="0"/>
                <a:ea typeface="Calibri" panose="020F0502020204030204" pitchFamily="34" charset="0"/>
                <a:cs typeface="Calibri" panose="020F0502020204030204" pitchFamily="34" charset="0"/>
              </a:rPr>
              <a:t>Prepojenie medzi pôdou a rastom rastlín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540"/>
        <p:cNvGrpSpPr/>
        <p:nvPr/>
      </p:nvGrpSpPr>
      <p:grpSpPr>
        <a:xfrm>
          <a:off x="0" y="0"/>
          <a:ext cx="0" cy="0"/>
          <a:chOff x="0" y="0"/>
          <a:chExt cx="0" cy="0"/>
        </a:xfrm>
      </p:grpSpPr>
      <p:sp>
        <p:nvSpPr>
          <p:cNvPr id="541" name="Google Shape;541;p17"/>
          <p:cNvSpPr txBox="1">
            <a:spLocks noGrp="1"/>
          </p:cNvSpPr>
          <p:nvPr>
            <p:ph type="body" idx="1"/>
          </p:nvPr>
        </p:nvSpPr>
        <p:spPr>
          <a:xfrm>
            <a:off x="5849349" y="1990240"/>
            <a:ext cx="6010480" cy="306642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4800"/>
              <a:buNone/>
            </a:pPr>
            <a:r>
              <a:rPr lang="en-GB" dirty="0"/>
              <a:t>Úrodnosť pôdy a hospodárenie s živinami</a:t>
            </a:r>
            <a:endParaRPr dirty="0"/>
          </a:p>
        </p:txBody>
      </p:sp>
      <p:sp>
        <p:nvSpPr>
          <p:cNvPr id="542" name="Google Shape;542;p17"/>
          <p:cNvSpPr txBox="1">
            <a:spLocks noGrp="1"/>
          </p:cNvSpPr>
          <p:nvPr>
            <p:ph type="body" idx="2"/>
          </p:nvPr>
        </p:nvSpPr>
        <p:spPr>
          <a:xfrm>
            <a:off x="4502882" y="892243"/>
            <a:ext cx="1593118" cy="128080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9000"/>
              <a:buNone/>
            </a:pPr>
            <a:r>
              <a:rPr lang="en-GB"/>
              <a:t>05</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547"/>
        <p:cNvGrpSpPr/>
        <p:nvPr/>
      </p:nvGrpSpPr>
      <p:grpSpPr>
        <a:xfrm>
          <a:off x="0" y="0"/>
          <a:ext cx="0" cy="0"/>
          <a:chOff x="0" y="0"/>
          <a:chExt cx="0" cy="0"/>
        </a:xfrm>
      </p:grpSpPr>
      <p:sp>
        <p:nvSpPr>
          <p:cNvPr id="548" name="Google Shape;548;p18"/>
          <p:cNvSpPr txBox="1">
            <a:spLocks noGrp="1"/>
          </p:cNvSpPr>
          <p:nvPr>
            <p:ph type="body" idx="1"/>
          </p:nvPr>
        </p:nvSpPr>
        <p:spPr>
          <a:xfrm>
            <a:off x="817431" y="1695747"/>
            <a:ext cx="5403176" cy="5212932"/>
          </a:xfrm>
          <a:prstGeom prst="rect">
            <a:avLst/>
          </a:prstGeom>
          <a:noFill/>
          <a:ln>
            <a:noFill/>
          </a:ln>
        </p:spPr>
        <p:txBody>
          <a:bodyPr spcFirstLastPara="1" wrap="square" lIns="91425" tIns="45700" rIns="91425" bIns="45700" anchor="t" anchorCtr="0">
            <a:noAutofit/>
          </a:bodyPr>
          <a:lstStyle/>
          <a:p>
            <a:pPr marL="342900" lvl="0" indent="-342900" algn="l" rtl="0">
              <a:lnSpc>
                <a:spcPct val="90000"/>
              </a:lnSpc>
              <a:spcBef>
                <a:spcPts val="0"/>
              </a:spcBef>
              <a:spcAft>
                <a:spcPts val="0"/>
              </a:spcAft>
              <a:buClr>
                <a:srgbClr val="000000"/>
              </a:buClr>
              <a:buSzPts val="2400"/>
              <a:buFont typeface="Arial"/>
              <a:buChar char="•"/>
            </a:pPr>
            <a:r>
              <a:rPr lang="en-GB" dirty="0"/>
              <a:t>Úrodnosť pôdy je kľúčom k úspechu poľnohospodárstva, pretože zahŕňa schopnosť pôdy poskytovať rastlinám potrebné živiny v správnom množstve a pomere.</a:t>
            </a:r>
            <a:endParaRPr dirty="0"/>
          </a:p>
          <a:p>
            <a:pPr marL="342900" lvl="0" indent="-342900" algn="l" rtl="0">
              <a:lnSpc>
                <a:spcPct val="90000"/>
              </a:lnSpc>
              <a:spcBef>
                <a:spcPts val="1000"/>
              </a:spcBef>
              <a:spcAft>
                <a:spcPts val="0"/>
              </a:spcAft>
              <a:buClr>
                <a:srgbClr val="000000"/>
              </a:buClr>
              <a:buSzPts val="2400"/>
              <a:buFont typeface="Arial"/>
              <a:buChar char="•"/>
            </a:pPr>
            <a:r>
              <a:rPr lang="en-GB" dirty="0"/>
              <a:t>Je výsledkom dynamickej interakcie fyzikálnych, chemických a biologických zložiek pôdy, ktoré vytvárajú priaznivé prostredie pre rast rastlín.</a:t>
            </a:r>
            <a:endParaRPr dirty="0"/>
          </a:p>
        </p:txBody>
      </p:sp>
      <p:grpSp>
        <p:nvGrpSpPr>
          <p:cNvPr id="549" name="Google Shape;549;p18"/>
          <p:cNvGrpSpPr/>
          <p:nvPr/>
        </p:nvGrpSpPr>
        <p:grpSpPr>
          <a:xfrm rot="3730759">
            <a:off x="6806483" y="507641"/>
            <a:ext cx="949887" cy="1163493"/>
            <a:chOff x="7602444" y="4967675"/>
            <a:chExt cx="483620" cy="592374"/>
          </a:xfrm>
        </p:grpSpPr>
        <p:grpSp>
          <p:nvGrpSpPr>
            <p:cNvPr id="550" name="Google Shape;550;p18"/>
            <p:cNvGrpSpPr/>
            <p:nvPr/>
          </p:nvGrpSpPr>
          <p:grpSpPr>
            <a:xfrm>
              <a:off x="7618661" y="4967675"/>
              <a:ext cx="467403" cy="507609"/>
              <a:chOff x="2251964" y="3590497"/>
              <a:chExt cx="467403" cy="507609"/>
            </a:xfrm>
          </p:grpSpPr>
          <p:sp>
            <p:nvSpPr>
              <p:cNvPr id="551" name="Google Shape;551;p18"/>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sp>
            <p:nvSpPr>
              <p:cNvPr id="552" name="Google Shape;552;p18"/>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sp>
            <p:nvSpPr>
              <p:cNvPr id="553" name="Google Shape;553;p18"/>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grpSp>
        <p:grpSp>
          <p:nvGrpSpPr>
            <p:cNvPr id="554" name="Google Shape;554;p18"/>
            <p:cNvGrpSpPr/>
            <p:nvPr/>
          </p:nvGrpSpPr>
          <p:grpSpPr>
            <a:xfrm>
              <a:off x="7602444" y="4993761"/>
              <a:ext cx="421973" cy="566288"/>
              <a:chOff x="2235747" y="3616583"/>
              <a:chExt cx="421973" cy="566288"/>
            </a:xfrm>
          </p:grpSpPr>
          <p:sp>
            <p:nvSpPr>
              <p:cNvPr id="555" name="Google Shape;555;p18"/>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sp>
            <p:nvSpPr>
              <p:cNvPr id="556" name="Google Shape;556;p18"/>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grpSp>
      </p:grpSp>
      <p:pic>
        <p:nvPicPr>
          <p:cNvPr id="557" name="Google Shape;557;p18"/>
          <p:cNvPicPr preferRelativeResize="0">
            <a:picLocks noGrp="1"/>
          </p:cNvPicPr>
          <p:nvPr>
            <p:ph type="pic" idx="3"/>
          </p:nvPr>
        </p:nvPicPr>
        <p:blipFill rotWithShape="1">
          <a:blip r:embed="rId3" cstate="screen">
            <a:alphaModFix/>
            <a:extLst>
              <a:ext uri="{28A0092B-C50C-407E-A947-70E740481C1C}">
                <a14:useLocalDpi xmlns:a14="http://schemas.microsoft.com/office/drawing/2010/main"/>
              </a:ext>
            </a:extLst>
          </a:blip>
          <a:srcRect/>
          <a:stretch/>
        </p:blipFill>
        <p:spPr>
          <a:xfrm>
            <a:off x="6545263" y="1452563"/>
            <a:ext cx="5646737" cy="4656137"/>
          </a:xfrm>
          <a:prstGeom prst="rect">
            <a:avLst/>
          </a:prstGeom>
          <a:solidFill>
            <a:srgbClr val="D8D8D8"/>
          </a:solidFill>
          <a:ln>
            <a:noFill/>
          </a:ln>
        </p:spPr>
      </p:pic>
      <p:sp>
        <p:nvSpPr>
          <p:cNvPr id="2" name="TextBox 1">
            <a:extLst>
              <a:ext uri="{FF2B5EF4-FFF2-40B4-BE49-F238E27FC236}">
                <a16:creationId xmlns:a16="http://schemas.microsoft.com/office/drawing/2014/main" id="{DFB50040-E9C2-6ADC-EE37-D4B1A87DA85A}"/>
              </a:ext>
            </a:extLst>
          </p:cNvPr>
          <p:cNvSpPr txBox="1"/>
          <p:nvPr/>
        </p:nvSpPr>
        <p:spPr>
          <a:xfrm>
            <a:off x="770904" y="567700"/>
            <a:ext cx="5324771" cy="646331"/>
          </a:xfrm>
          <a:prstGeom prst="rect">
            <a:avLst/>
          </a:prstGeom>
          <a:noFill/>
        </p:spPr>
        <p:txBody>
          <a:bodyPr wrap="square" rtlCol="0">
            <a:spAutoFit/>
          </a:bodyPr>
          <a:lstStyle/>
          <a:p>
            <a:r>
              <a:rPr lang="en-IE" sz="3600" dirty="0">
                <a:latin typeface="Calibri" panose="020F0502020204030204" pitchFamily="34" charset="0"/>
                <a:ea typeface="Calibri" panose="020F0502020204030204" pitchFamily="34" charset="0"/>
                <a:cs typeface="Calibri" panose="020F0502020204030204" pitchFamily="34" charset="0"/>
              </a:rPr>
              <a:t>Úrodnosť pôdy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Green question mark">
            <a:extLst>
              <a:ext uri="{FF2B5EF4-FFF2-40B4-BE49-F238E27FC236}">
                <a16:creationId xmlns:a16="http://schemas.microsoft.com/office/drawing/2014/main" id="{6961A6EA-21D0-CDD4-7FB3-964AE84B112F}"/>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F9D9B90E-BE6B-AB23-02A2-5A475DD1B33B}"/>
              </a:ext>
            </a:extLst>
          </p:cNvPr>
          <p:cNvSpPr>
            <a:spLocks noGrp="1"/>
          </p:cNvSpPr>
          <p:nvPr>
            <p:ph type="body" sz="quarter" idx="18"/>
          </p:nvPr>
        </p:nvSpPr>
        <p:spPr>
          <a:xfrm>
            <a:off x="835671" y="1743021"/>
            <a:ext cx="7260579" cy="3291086"/>
          </a:xfrm>
        </p:spPr>
        <p:txBody>
          <a:bodyPr/>
          <a:lstStyle/>
          <a:p>
            <a:pPr marL="457200" indent="-457200">
              <a:buFont typeface="+mj-lt"/>
              <a:buAutoNum type="arabicPeriod"/>
            </a:pPr>
            <a:r>
              <a:rPr lang="en-US" dirty="0">
                <a:latin typeface="Calibri" panose="020F0502020204030204" pitchFamily="34" charset="0"/>
                <a:ea typeface="Calibri" panose="020F0502020204030204" pitchFamily="34" charset="0"/>
                <a:cs typeface="Calibri" panose="020F0502020204030204" pitchFamily="34" charset="0"/>
              </a:rPr>
              <a:t>Čo si myslíte o dôležitosti </a:t>
            </a:r>
            <a:r>
              <a:rPr lang="en-US" dirty="0" err="1">
                <a:latin typeface="Calibri" panose="020F0502020204030204" pitchFamily="34" charset="0"/>
                <a:ea typeface="Calibri" panose="020F0502020204030204" pitchFamily="34" charset="0"/>
                <a:cs typeface="Calibri" panose="020F0502020204030204" pitchFamily="34" charset="0"/>
              </a:rPr>
              <a:t>minimalizácie </a:t>
            </a:r>
            <a:r>
              <a:rPr lang="en-US" dirty="0">
                <a:latin typeface="Calibri" panose="020F0502020204030204" pitchFamily="34" charset="0"/>
                <a:ea typeface="Calibri" panose="020F0502020204030204" pitchFamily="34" charset="0"/>
                <a:cs typeface="Calibri" panose="020F0502020204030204" pitchFamily="34" charset="0"/>
              </a:rPr>
              <a:t>narušenia pôdy v poľnohospodárstve?</a:t>
            </a:r>
          </a:p>
          <a:p>
            <a:pPr marL="457200" indent="-457200">
              <a:buFont typeface="+mj-lt"/>
              <a:buAutoNum type="arabicPeriod"/>
            </a:pPr>
            <a:endParaRPr lang="en-US" dirty="0">
              <a:latin typeface="Calibri" panose="020F0502020204030204" pitchFamily="34" charset="0"/>
              <a:ea typeface="Calibri" panose="020F0502020204030204" pitchFamily="34" charset="0"/>
              <a:cs typeface="Calibri" panose="020F0502020204030204" pitchFamily="34" charset="0"/>
            </a:endParaRPr>
          </a:p>
          <a:p>
            <a:pPr marL="457200" indent="-457200">
              <a:buFont typeface="+mj-lt"/>
              <a:buAutoNum type="arabicPeriod"/>
            </a:pPr>
            <a:r>
              <a:rPr lang="en-US" dirty="0">
                <a:latin typeface="Calibri" panose="020F0502020204030204" pitchFamily="34" charset="0"/>
                <a:ea typeface="Calibri" panose="020F0502020204030204" pitchFamily="34" charset="0"/>
                <a:cs typeface="Calibri" panose="020F0502020204030204" pitchFamily="34" charset="0"/>
              </a:rPr>
              <a:t>Ako podľa vás ovplyvňuje priebežné zásobovanie pôdy organickou hmotou zdravie pôdy a rast plodín?</a:t>
            </a:r>
          </a:p>
          <a:p>
            <a:pPr marL="457200" indent="-457200">
              <a:buFont typeface="+mj-lt"/>
              <a:buAutoNum type="arabicPeriod"/>
            </a:pPr>
            <a:endParaRPr lang="en-US" dirty="0">
              <a:latin typeface="Calibri" panose="020F0502020204030204" pitchFamily="34" charset="0"/>
              <a:ea typeface="Calibri" panose="020F0502020204030204" pitchFamily="34" charset="0"/>
              <a:cs typeface="Calibri" panose="020F0502020204030204" pitchFamily="34" charset="0"/>
            </a:endParaRPr>
          </a:p>
          <a:p>
            <a:pPr marL="457200" indent="-457200">
              <a:buFont typeface="+mj-lt"/>
              <a:buAutoNum type="arabicPeriod"/>
            </a:pPr>
            <a:r>
              <a:rPr lang="en-US" dirty="0">
                <a:latin typeface="Calibri" panose="020F0502020204030204" pitchFamily="34" charset="0"/>
                <a:ea typeface="Calibri" panose="020F0502020204030204" pitchFamily="34" charset="0"/>
                <a:cs typeface="Calibri" panose="020F0502020204030204" pitchFamily="34" charset="0"/>
              </a:rPr>
              <a:t>Poznáte nejaké metódy alebo postupy, ktoré pomáhajú podporovať rast mikroorganizmov v pôde?</a:t>
            </a:r>
          </a:p>
        </p:txBody>
      </p:sp>
      <p:sp>
        <p:nvSpPr>
          <p:cNvPr id="4" name="Text Placeholder 3">
            <a:extLst>
              <a:ext uri="{FF2B5EF4-FFF2-40B4-BE49-F238E27FC236}">
                <a16:creationId xmlns:a16="http://schemas.microsoft.com/office/drawing/2014/main" id="{8325DA49-E1C2-A6FF-0FA9-3C78EF3BF435}"/>
              </a:ext>
            </a:extLst>
          </p:cNvPr>
          <p:cNvSpPr>
            <a:spLocks noGrp="1"/>
          </p:cNvSpPr>
          <p:nvPr>
            <p:ph type="body" sz="quarter" idx="16"/>
          </p:nvPr>
        </p:nvSpPr>
        <p:spPr>
          <a:xfrm>
            <a:off x="835671" y="750369"/>
            <a:ext cx="5831829" cy="992652"/>
          </a:xfrm>
        </p:spPr>
        <p:txBody>
          <a:bodyPr/>
          <a:lstStyle/>
          <a:p>
            <a:r>
              <a:rPr lang="en-IE" dirty="0">
                <a:latin typeface="Calibri" panose="020F0502020204030204" pitchFamily="34" charset="0"/>
                <a:ea typeface="Calibri" panose="020F0502020204030204" pitchFamily="34" charset="0"/>
                <a:cs typeface="Calibri" panose="020F0502020204030204" pitchFamily="34" charset="0"/>
              </a:rPr>
              <a:t>Najprv však </a:t>
            </a:r>
            <a:r>
              <a:rPr lang="en-IE" b="1" dirty="0">
                <a:latin typeface="Calibri" panose="020F0502020204030204" pitchFamily="34" charset="0"/>
                <a:ea typeface="Calibri" panose="020F0502020204030204" pitchFamily="34" charset="0"/>
                <a:cs typeface="Calibri" panose="020F0502020204030204" pitchFamily="34" charset="0"/>
              </a:rPr>
              <a:t>REFLEKTUJME</a:t>
            </a:r>
          </a:p>
        </p:txBody>
      </p:sp>
    </p:spTree>
    <p:extLst>
      <p:ext uri="{BB962C8B-B14F-4D97-AF65-F5344CB8AC3E}">
        <p14:creationId xmlns:p14="http://schemas.microsoft.com/office/powerpoint/2010/main" val="3499304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63"/>
        <p:cNvGrpSpPr/>
        <p:nvPr/>
      </p:nvGrpSpPr>
      <p:grpSpPr>
        <a:xfrm>
          <a:off x="0" y="0"/>
          <a:ext cx="0" cy="0"/>
          <a:chOff x="0" y="0"/>
          <a:chExt cx="0" cy="0"/>
        </a:xfrm>
      </p:grpSpPr>
      <p:sp>
        <p:nvSpPr>
          <p:cNvPr id="564" name="Google Shape;564;p19"/>
          <p:cNvSpPr txBox="1">
            <a:spLocks noGrp="1"/>
          </p:cNvSpPr>
          <p:nvPr>
            <p:ph type="body" idx="1"/>
          </p:nvPr>
        </p:nvSpPr>
        <p:spPr>
          <a:xfrm>
            <a:off x="919219" y="1616790"/>
            <a:ext cx="5484359" cy="5212932"/>
          </a:xfrm>
          <a:prstGeom prst="rect">
            <a:avLst/>
          </a:prstGeom>
          <a:noFill/>
          <a:ln>
            <a:noFill/>
          </a:ln>
        </p:spPr>
        <p:txBody>
          <a:bodyPr spcFirstLastPara="1" wrap="square" lIns="91425" tIns="45700" rIns="91425" bIns="45700" anchor="t" anchorCtr="0">
            <a:noAutofit/>
          </a:bodyPr>
          <a:lstStyle/>
          <a:p>
            <a:pPr marL="342900" lvl="0" indent="-342900" algn="l" rtl="0">
              <a:lnSpc>
                <a:spcPct val="90000"/>
              </a:lnSpc>
              <a:spcBef>
                <a:spcPts val="0"/>
              </a:spcBef>
              <a:spcAft>
                <a:spcPts val="0"/>
              </a:spcAft>
              <a:buClr>
                <a:srgbClr val="000000"/>
              </a:buClr>
              <a:buSzPts val="2400"/>
              <a:buFont typeface="Arial"/>
              <a:buChar char="•"/>
            </a:pPr>
            <a:r>
              <a:rPr lang="en-GB" dirty="0" err="1"/>
              <a:t>Účinné</a:t>
            </a:r>
            <a:r>
              <a:rPr lang="en-GB" dirty="0"/>
              <a:t> </a:t>
            </a:r>
            <a:r>
              <a:rPr lang="en-GB" dirty="0" err="1"/>
              <a:t>Hospodárenie</a:t>
            </a:r>
            <a:r>
              <a:rPr lang="en-GB" dirty="0"/>
              <a:t> so </a:t>
            </a:r>
            <a:r>
              <a:rPr lang="en-GB" dirty="0" err="1"/>
              <a:t>živinami</a:t>
            </a:r>
            <a:r>
              <a:rPr lang="en-GB" dirty="0"/>
              <a:t> je </a:t>
            </a:r>
            <a:r>
              <a:rPr lang="en-GB" dirty="0" err="1"/>
              <a:t>nevyhnutné</a:t>
            </a:r>
            <a:r>
              <a:rPr lang="en-GB" dirty="0"/>
              <a:t> na udržanie úrodnosti pôdy, pretože zabezpečuje, aby plodiny dostávali dôležité živiny, ako sú dusík, fosfor, draslík a mikroživiny.</a:t>
            </a:r>
            <a:endParaRPr dirty="0"/>
          </a:p>
          <a:p>
            <a:pPr marL="342900" lvl="0" indent="-342900" algn="l" rtl="0">
              <a:lnSpc>
                <a:spcPct val="90000"/>
              </a:lnSpc>
              <a:spcBef>
                <a:spcPts val="1000"/>
              </a:spcBef>
              <a:spcAft>
                <a:spcPts val="0"/>
              </a:spcAft>
              <a:buClr>
                <a:srgbClr val="000000"/>
              </a:buClr>
              <a:buSzPts val="2400"/>
              <a:buFont typeface="Arial"/>
              <a:buChar char="•"/>
            </a:pPr>
            <a:r>
              <a:rPr lang="en-GB" dirty="0"/>
              <a:t>Organická hmota zohráva významnú úlohu pri regulácii úrodnosti pôdy, ukladaní živín, zlepšovaní štruktúry pôdy, zlepšovaní zadržiavania vody a podpore užitočných mikroorganizmov.</a:t>
            </a:r>
            <a:endParaRPr dirty="0"/>
          </a:p>
        </p:txBody>
      </p:sp>
      <p:grpSp>
        <p:nvGrpSpPr>
          <p:cNvPr id="565" name="Google Shape;565;p19"/>
          <p:cNvGrpSpPr/>
          <p:nvPr/>
        </p:nvGrpSpPr>
        <p:grpSpPr>
          <a:xfrm rot="3730759">
            <a:off x="6806483" y="507641"/>
            <a:ext cx="949887" cy="1163493"/>
            <a:chOff x="7602444" y="4967675"/>
            <a:chExt cx="483620" cy="592374"/>
          </a:xfrm>
        </p:grpSpPr>
        <p:grpSp>
          <p:nvGrpSpPr>
            <p:cNvPr id="566" name="Google Shape;566;p19"/>
            <p:cNvGrpSpPr/>
            <p:nvPr/>
          </p:nvGrpSpPr>
          <p:grpSpPr>
            <a:xfrm>
              <a:off x="7618661" y="4967675"/>
              <a:ext cx="467403" cy="507609"/>
              <a:chOff x="2251964" y="3590497"/>
              <a:chExt cx="467403" cy="507609"/>
            </a:xfrm>
          </p:grpSpPr>
          <p:sp>
            <p:nvSpPr>
              <p:cNvPr id="567" name="Google Shape;567;p19"/>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sp>
            <p:nvSpPr>
              <p:cNvPr id="568" name="Google Shape;568;p19"/>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sp>
            <p:nvSpPr>
              <p:cNvPr id="569" name="Google Shape;569;p19"/>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grpSp>
        <p:grpSp>
          <p:nvGrpSpPr>
            <p:cNvPr id="570" name="Google Shape;570;p19"/>
            <p:cNvGrpSpPr/>
            <p:nvPr/>
          </p:nvGrpSpPr>
          <p:grpSpPr>
            <a:xfrm>
              <a:off x="7602444" y="4993761"/>
              <a:ext cx="421973" cy="566288"/>
              <a:chOff x="2235747" y="3616583"/>
              <a:chExt cx="421973" cy="566288"/>
            </a:xfrm>
          </p:grpSpPr>
          <p:sp>
            <p:nvSpPr>
              <p:cNvPr id="571" name="Google Shape;571;p19"/>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sp>
            <p:nvSpPr>
              <p:cNvPr id="572" name="Google Shape;572;p19"/>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grpSp>
      </p:grpSp>
      <p:pic>
        <p:nvPicPr>
          <p:cNvPr id="573" name="Google Shape;573;p19"/>
          <p:cNvPicPr preferRelativeResize="0">
            <a:picLocks noGrp="1"/>
          </p:cNvPicPr>
          <p:nvPr>
            <p:ph type="pic" idx="3"/>
          </p:nvPr>
        </p:nvPicPr>
        <p:blipFill rotWithShape="1">
          <a:blip r:embed="rId3" cstate="screen">
            <a:alphaModFix/>
            <a:extLst>
              <a:ext uri="{28A0092B-C50C-407E-A947-70E740481C1C}">
                <a14:useLocalDpi xmlns:a14="http://schemas.microsoft.com/office/drawing/2010/main"/>
              </a:ext>
            </a:extLst>
          </a:blip>
          <a:srcRect b="-384"/>
          <a:stretch/>
        </p:blipFill>
        <p:spPr>
          <a:xfrm>
            <a:off x="6545263" y="1452563"/>
            <a:ext cx="5646737" cy="4656137"/>
          </a:xfrm>
          <a:prstGeom prst="rect">
            <a:avLst/>
          </a:prstGeom>
          <a:solidFill>
            <a:srgbClr val="D8D8D8"/>
          </a:solidFill>
          <a:ln>
            <a:noFill/>
          </a:ln>
        </p:spPr>
      </p:pic>
      <p:sp>
        <p:nvSpPr>
          <p:cNvPr id="2" name="TextBox 1">
            <a:extLst>
              <a:ext uri="{FF2B5EF4-FFF2-40B4-BE49-F238E27FC236}">
                <a16:creationId xmlns:a16="http://schemas.microsoft.com/office/drawing/2014/main" id="{C390DEFB-DA1A-BF5C-179B-F5C9682EA9B0}"/>
              </a:ext>
            </a:extLst>
          </p:cNvPr>
          <p:cNvSpPr txBox="1"/>
          <p:nvPr/>
        </p:nvSpPr>
        <p:spPr>
          <a:xfrm>
            <a:off x="770904" y="567700"/>
            <a:ext cx="5324771" cy="646331"/>
          </a:xfrm>
          <a:prstGeom prst="rect">
            <a:avLst/>
          </a:prstGeom>
          <a:noFill/>
        </p:spPr>
        <p:txBody>
          <a:bodyPr wrap="square" rtlCol="0">
            <a:spAutoFit/>
          </a:bodyPr>
          <a:lstStyle/>
          <a:p>
            <a:r>
              <a:rPr lang="en-IE" sz="3600" dirty="0">
                <a:latin typeface="Calibri" panose="020F0502020204030204" pitchFamily="34" charset="0"/>
                <a:ea typeface="Calibri" panose="020F0502020204030204" pitchFamily="34" charset="0"/>
                <a:cs typeface="Calibri" panose="020F0502020204030204" pitchFamily="34" charset="0"/>
              </a:rPr>
              <a:t>Správa živín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79"/>
        <p:cNvGrpSpPr/>
        <p:nvPr/>
      </p:nvGrpSpPr>
      <p:grpSpPr>
        <a:xfrm>
          <a:off x="0" y="0"/>
          <a:ext cx="0" cy="0"/>
          <a:chOff x="0" y="0"/>
          <a:chExt cx="0" cy="0"/>
        </a:xfrm>
      </p:grpSpPr>
      <p:sp>
        <p:nvSpPr>
          <p:cNvPr id="580" name="Google Shape;580;p20"/>
          <p:cNvSpPr txBox="1">
            <a:spLocks noGrp="1"/>
          </p:cNvSpPr>
          <p:nvPr>
            <p:ph type="body" idx="1"/>
          </p:nvPr>
        </p:nvSpPr>
        <p:spPr>
          <a:xfrm>
            <a:off x="712375" y="1645068"/>
            <a:ext cx="5736050" cy="5212932"/>
          </a:xfrm>
          <a:prstGeom prst="rect">
            <a:avLst/>
          </a:prstGeom>
          <a:noFill/>
          <a:ln>
            <a:noFill/>
          </a:ln>
        </p:spPr>
        <p:txBody>
          <a:bodyPr spcFirstLastPara="1" wrap="square" lIns="91425" tIns="45700" rIns="91425" bIns="45700" anchor="t" anchorCtr="0">
            <a:noAutofit/>
          </a:bodyPr>
          <a:lstStyle/>
          <a:p>
            <a:pPr marL="342900" lvl="0" indent="-342900" algn="l" rtl="0">
              <a:lnSpc>
                <a:spcPct val="90000"/>
              </a:lnSpc>
              <a:spcBef>
                <a:spcPts val="0"/>
              </a:spcBef>
              <a:spcAft>
                <a:spcPts val="0"/>
              </a:spcAft>
              <a:buClr>
                <a:srgbClr val="000000"/>
              </a:buClr>
              <a:buSzPts val="2400"/>
              <a:buFont typeface="Arial"/>
              <a:buChar char="•"/>
            </a:pPr>
            <a:r>
              <a:rPr lang="en-GB" dirty="0"/>
              <a:t>Presné poľnohospodárstvo využíva údaje a technológie na optimalizáciu aplikácie hnojív na základe špecifických potrieb plodín a pôdy, čím podporuje hospodársku a environmentálnu udržateľnosť.</a:t>
            </a:r>
            <a:endParaRPr dirty="0"/>
          </a:p>
          <a:p>
            <a:pPr marL="342900" lvl="0" indent="-342900" algn="l" rtl="0">
              <a:lnSpc>
                <a:spcPct val="90000"/>
              </a:lnSpc>
              <a:spcBef>
                <a:spcPts val="1000"/>
              </a:spcBef>
              <a:spcAft>
                <a:spcPts val="0"/>
              </a:spcAft>
              <a:buClr>
                <a:srgbClr val="000000"/>
              </a:buClr>
              <a:buSzPts val="2400"/>
              <a:buFont typeface="Arial"/>
              <a:buChar char="•"/>
            </a:pPr>
            <a:r>
              <a:rPr lang="en-GB" dirty="0"/>
              <a:t>Integráciou organickej hmoty, kompostovania a presného poľnohospodárstva sa stratégiami hospodárenia s živinami zvyšuje kvalita pôdy a podporuje udržateľné poľnohospodárstvo.</a:t>
            </a:r>
            <a:endParaRPr dirty="0"/>
          </a:p>
        </p:txBody>
      </p:sp>
      <p:grpSp>
        <p:nvGrpSpPr>
          <p:cNvPr id="581" name="Google Shape;581;p20"/>
          <p:cNvGrpSpPr/>
          <p:nvPr/>
        </p:nvGrpSpPr>
        <p:grpSpPr>
          <a:xfrm rot="3730759">
            <a:off x="6806483" y="507641"/>
            <a:ext cx="949887" cy="1163493"/>
            <a:chOff x="7602444" y="4967675"/>
            <a:chExt cx="483620" cy="592374"/>
          </a:xfrm>
        </p:grpSpPr>
        <p:grpSp>
          <p:nvGrpSpPr>
            <p:cNvPr id="582" name="Google Shape;582;p20"/>
            <p:cNvGrpSpPr/>
            <p:nvPr/>
          </p:nvGrpSpPr>
          <p:grpSpPr>
            <a:xfrm>
              <a:off x="7618661" y="4967675"/>
              <a:ext cx="467403" cy="507609"/>
              <a:chOff x="2251964" y="3590497"/>
              <a:chExt cx="467403" cy="507609"/>
            </a:xfrm>
          </p:grpSpPr>
          <p:sp>
            <p:nvSpPr>
              <p:cNvPr id="583" name="Google Shape;583;p20"/>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sp>
            <p:nvSpPr>
              <p:cNvPr id="584" name="Google Shape;584;p20"/>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sp>
            <p:nvSpPr>
              <p:cNvPr id="585" name="Google Shape;585;p20"/>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grpSp>
        <p:grpSp>
          <p:nvGrpSpPr>
            <p:cNvPr id="586" name="Google Shape;586;p20"/>
            <p:cNvGrpSpPr/>
            <p:nvPr/>
          </p:nvGrpSpPr>
          <p:grpSpPr>
            <a:xfrm>
              <a:off x="7602444" y="4993761"/>
              <a:ext cx="421973" cy="566288"/>
              <a:chOff x="2235747" y="3616583"/>
              <a:chExt cx="421973" cy="566288"/>
            </a:xfrm>
          </p:grpSpPr>
          <p:sp>
            <p:nvSpPr>
              <p:cNvPr id="587" name="Google Shape;587;p20"/>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sp>
            <p:nvSpPr>
              <p:cNvPr id="588" name="Google Shape;588;p20"/>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grpSp>
      </p:grpSp>
      <p:pic>
        <p:nvPicPr>
          <p:cNvPr id="589" name="Google Shape;589;p20"/>
          <p:cNvPicPr preferRelativeResize="0">
            <a:picLocks noGrp="1"/>
          </p:cNvPicPr>
          <p:nvPr>
            <p:ph type="pic" idx="3"/>
          </p:nvPr>
        </p:nvPicPr>
        <p:blipFill rotWithShape="1">
          <a:blip r:embed="rId3" cstate="screen">
            <a:alphaModFix/>
            <a:extLst>
              <a:ext uri="{28A0092B-C50C-407E-A947-70E740481C1C}">
                <a14:useLocalDpi xmlns:a14="http://schemas.microsoft.com/office/drawing/2010/main"/>
              </a:ext>
            </a:extLst>
          </a:blip>
          <a:srcRect/>
          <a:stretch/>
        </p:blipFill>
        <p:spPr>
          <a:xfrm>
            <a:off x="6545263" y="1452563"/>
            <a:ext cx="5646737" cy="4656137"/>
          </a:xfrm>
          <a:prstGeom prst="rect">
            <a:avLst/>
          </a:prstGeom>
          <a:solidFill>
            <a:srgbClr val="D8D8D8"/>
          </a:solidFill>
          <a:ln>
            <a:noFill/>
          </a:ln>
        </p:spPr>
      </p:pic>
      <p:sp>
        <p:nvSpPr>
          <p:cNvPr id="2" name="TextBox 1">
            <a:extLst>
              <a:ext uri="{FF2B5EF4-FFF2-40B4-BE49-F238E27FC236}">
                <a16:creationId xmlns:a16="http://schemas.microsoft.com/office/drawing/2014/main" id="{CF4DDDF5-31E9-2DF3-6763-FB8594F4B7BF}"/>
              </a:ext>
            </a:extLst>
          </p:cNvPr>
          <p:cNvSpPr txBox="1"/>
          <p:nvPr/>
        </p:nvSpPr>
        <p:spPr>
          <a:xfrm>
            <a:off x="770904" y="567700"/>
            <a:ext cx="5324771" cy="646331"/>
          </a:xfrm>
          <a:prstGeom prst="rect">
            <a:avLst/>
          </a:prstGeom>
          <a:noFill/>
        </p:spPr>
        <p:txBody>
          <a:bodyPr wrap="square" rtlCol="0">
            <a:spAutoFit/>
          </a:bodyPr>
          <a:lstStyle/>
          <a:p>
            <a:r>
              <a:rPr lang="en-IE" sz="3600" dirty="0">
                <a:latin typeface="Calibri" panose="020F0502020204030204" pitchFamily="34" charset="0"/>
                <a:ea typeface="Calibri" panose="020F0502020204030204" pitchFamily="34" charset="0"/>
                <a:cs typeface="Calibri" panose="020F0502020204030204" pitchFamily="34" charset="0"/>
              </a:rPr>
              <a:t>Presné poľnohospodárstvo</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595"/>
        <p:cNvGrpSpPr/>
        <p:nvPr/>
      </p:nvGrpSpPr>
      <p:grpSpPr>
        <a:xfrm>
          <a:off x="0" y="0"/>
          <a:ext cx="0" cy="0"/>
          <a:chOff x="0" y="0"/>
          <a:chExt cx="0" cy="0"/>
        </a:xfrm>
      </p:grpSpPr>
      <p:grpSp>
        <p:nvGrpSpPr>
          <p:cNvPr id="596" name="Google Shape;596;p21"/>
          <p:cNvGrpSpPr/>
          <p:nvPr/>
        </p:nvGrpSpPr>
        <p:grpSpPr>
          <a:xfrm>
            <a:off x="529377" y="1957889"/>
            <a:ext cx="11133243" cy="3557086"/>
            <a:chOff x="460" y="1667434"/>
            <a:chExt cx="11133243" cy="2437704"/>
          </a:xfrm>
        </p:grpSpPr>
        <p:sp>
          <p:nvSpPr>
            <p:cNvPr id="597" name="Google Shape;597;p21"/>
            <p:cNvSpPr/>
            <p:nvPr/>
          </p:nvSpPr>
          <p:spPr>
            <a:xfrm>
              <a:off x="460" y="1667434"/>
              <a:ext cx="2439734" cy="2437704"/>
            </a:xfrm>
            <a:prstGeom prst="ellipse">
              <a:avLst/>
            </a:prstGeom>
            <a:solidFill>
              <a:srgbClr val="0A938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 name="Google Shape;598;p21"/>
            <p:cNvSpPr txBox="1"/>
            <p:nvPr/>
          </p:nvSpPr>
          <p:spPr>
            <a:xfrm>
              <a:off x="357751" y="2024427"/>
              <a:ext cx="1725152" cy="1723718"/>
            </a:xfrm>
            <a:prstGeom prst="rect">
              <a:avLst/>
            </a:prstGeom>
            <a:noFill/>
            <a:ln>
              <a:noFill/>
            </a:ln>
          </p:spPr>
          <p:txBody>
            <a:bodyPr spcFirstLastPara="1" wrap="square" lIns="20300" tIns="20300" rIns="20300" bIns="20300" anchor="ctr" anchorCtr="0">
              <a:noAutofit/>
            </a:bodyPr>
            <a:lstStyle/>
            <a:p>
              <a:pPr marL="0" marR="0" lvl="0" indent="0" algn="ctr" rtl="0">
                <a:lnSpc>
                  <a:spcPct val="90000"/>
                </a:lnSpc>
                <a:spcBef>
                  <a:spcPts val="0"/>
                </a:spcBef>
                <a:spcAft>
                  <a:spcPts val="0"/>
                </a:spcAft>
                <a:buClr>
                  <a:schemeClr val="lt1"/>
                </a:buClr>
                <a:buSzPts val="1600"/>
                <a:buFont typeface="Arial"/>
                <a:buNone/>
              </a:pPr>
              <a:r>
                <a:rPr lang="en-GB" sz="2000" b="1" i="0" dirty="0">
                  <a:solidFill>
                    <a:schemeClr val="lt1"/>
                  </a:solidFill>
                  <a:latin typeface="Calibri"/>
                  <a:ea typeface="Calibri"/>
                  <a:cs typeface="Calibri"/>
                  <a:sym typeface="Calibri"/>
                </a:rPr>
                <a:t>Integrácia organickej hmoty</a:t>
              </a:r>
              <a:endParaRPr sz="2000" dirty="0"/>
            </a:p>
            <a:p>
              <a:pPr marL="0" marR="0" lvl="0" indent="0" algn="ctr" rtl="0">
                <a:lnSpc>
                  <a:spcPct val="90000"/>
                </a:lnSpc>
                <a:spcBef>
                  <a:spcPts val="560"/>
                </a:spcBef>
                <a:spcAft>
                  <a:spcPts val="0"/>
                </a:spcAft>
                <a:buClr>
                  <a:schemeClr val="lt1"/>
                </a:buClr>
                <a:buSzPts val="1600"/>
                <a:buFont typeface="Arial"/>
                <a:buNone/>
              </a:pPr>
              <a:r>
                <a:rPr lang="en-GB" sz="2000" b="0" i="0" dirty="0">
                  <a:solidFill>
                    <a:schemeClr val="lt1"/>
                  </a:solidFill>
                  <a:latin typeface="Calibri"/>
                  <a:ea typeface="Calibri"/>
                  <a:cs typeface="Calibri"/>
                  <a:sym typeface="Calibri"/>
                </a:rPr>
                <a:t>- Zlepšuje štruktúru pôdy, zadržiavanie vody a dostupnosť živín.</a:t>
              </a:r>
              <a:endParaRPr sz="2000" dirty="0">
                <a:solidFill>
                  <a:schemeClr val="lt1"/>
                </a:solidFill>
                <a:latin typeface="Calibri"/>
                <a:ea typeface="Calibri"/>
                <a:cs typeface="Calibri"/>
                <a:sym typeface="Calibri"/>
              </a:endParaRPr>
            </a:p>
          </p:txBody>
        </p:sp>
        <p:sp>
          <p:nvSpPr>
            <p:cNvPr id="599" name="Google Shape;599;p21"/>
            <p:cNvSpPr/>
            <p:nvPr/>
          </p:nvSpPr>
          <p:spPr>
            <a:xfrm>
              <a:off x="2490300" y="2707340"/>
              <a:ext cx="357891" cy="357891"/>
            </a:xfrm>
            <a:prstGeom prst="mathPlus">
              <a:avLst>
                <a:gd name="adj1" fmla="val 23520"/>
              </a:avLst>
            </a:prstGeom>
            <a:solidFill>
              <a:srgbClr val="0A93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 name="Google Shape;600;p21"/>
            <p:cNvSpPr txBox="1"/>
            <p:nvPr/>
          </p:nvSpPr>
          <p:spPr>
            <a:xfrm>
              <a:off x="2537738" y="2844198"/>
              <a:ext cx="263015" cy="84175"/>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600"/>
                <a:buFont typeface="Calibri"/>
                <a:buNone/>
              </a:pPr>
              <a:endParaRPr sz="600">
                <a:solidFill>
                  <a:schemeClr val="lt1"/>
                </a:solidFill>
                <a:latin typeface="Calibri"/>
                <a:ea typeface="Calibri"/>
                <a:cs typeface="Calibri"/>
                <a:sym typeface="Calibri"/>
              </a:endParaRPr>
            </a:p>
          </p:txBody>
        </p:sp>
        <p:sp>
          <p:nvSpPr>
            <p:cNvPr id="601" name="Google Shape;601;p21"/>
            <p:cNvSpPr/>
            <p:nvPr/>
          </p:nvSpPr>
          <p:spPr>
            <a:xfrm>
              <a:off x="2898296" y="1667434"/>
              <a:ext cx="2439734" cy="2437704"/>
            </a:xfrm>
            <a:prstGeom prst="ellipse">
              <a:avLst/>
            </a:prstGeom>
            <a:solidFill>
              <a:srgbClr val="21A362"/>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 name="Google Shape;602;p21"/>
            <p:cNvSpPr txBox="1"/>
            <p:nvPr/>
          </p:nvSpPr>
          <p:spPr>
            <a:xfrm>
              <a:off x="3255587" y="2024427"/>
              <a:ext cx="1725152" cy="1723718"/>
            </a:xfrm>
            <a:prstGeom prst="rect">
              <a:avLst/>
            </a:prstGeom>
            <a:noFill/>
            <a:ln>
              <a:noFill/>
            </a:ln>
          </p:spPr>
          <p:txBody>
            <a:bodyPr spcFirstLastPara="1" wrap="square" lIns="20300" tIns="20300" rIns="20300" bIns="20300" anchor="ctr" anchorCtr="0">
              <a:noAutofit/>
            </a:bodyPr>
            <a:lstStyle/>
            <a:p>
              <a:pPr marL="0" marR="0" lvl="0" indent="0" algn="ctr" rtl="0">
                <a:lnSpc>
                  <a:spcPct val="90000"/>
                </a:lnSpc>
                <a:spcBef>
                  <a:spcPts val="0"/>
                </a:spcBef>
                <a:spcAft>
                  <a:spcPts val="0"/>
                </a:spcAft>
                <a:buClr>
                  <a:schemeClr val="lt1"/>
                </a:buClr>
                <a:buSzPts val="1600"/>
                <a:buFont typeface="Arial"/>
                <a:buNone/>
              </a:pPr>
              <a:r>
                <a:rPr lang="en-GB" sz="2000" b="1" i="0" dirty="0">
                  <a:solidFill>
                    <a:schemeClr val="lt1"/>
                  </a:solidFill>
                  <a:latin typeface="Calibri"/>
                  <a:ea typeface="Calibri"/>
                  <a:cs typeface="Calibri"/>
                  <a:sym typeface="Calibri"/>
                </a:rPr>
                <a:t>Kompostovanie</a:t>
              </a:r>
              <a:endParaRPr sz="2000" b="0" i="0" dirty="0">
                <a:solidFill>
                  <a:schemeClr val="lt1"/>
                </a:solidFill>
                <a:latin typeface="Calibri"/>
                <a:ea typeface="Calibri"/>
                <a:cs typeface="Calibri"/>
                <a:sym typeface="Calibri"/>
              </a:endParaRPr>
            </a:p>
            <a:p>
              <a:pPr marL="171450" marR="0" lvl="1" indent="-171450" algn="ctr" rtl="0">
                <a:lnSpc>
                  <a:spcPct val="90000"/>
                </a:lnSpc>
                <a:spcBef>
                  <a:spcPts val="560"/>
                </a:spcBef>
                <a:spcAft>
                  <a:spcPts val="0"/>
                </a:spcAft>
                <a:buClr>
                  <a:schemeClr val="lt1"/>
                </a:buClr>
                <a:buSzPts val="1600"/>
                <a:buFont typeface="Arial"/>
                <a:buNone/>
              </a:pPr>
              <a:r>
                <a:rPr lang="en-GB" sz="2000" b="0" i="0" u="none" strike="noStrike" cap="none" dirty="0">
                  <a:solidFill>
                    <a:schemeClr val="lt1"/>
                  </a:solidFill>
                  <a:latin typeface="Calibri"/>
                  <a:ea typeface="Calibri"/>
                  <a:cs typeface="Calibri"/>
                  <a:sym typeface="Calibri"/>
                </a:rPr>
                <a:t>- Dodáva základné živiny a trvalo zlepšuje úrodnosť pôdy.</a:t>
              </a:r>
              <a:endParaRPr sz="2000" dirty="0"/>
            </a:p>
          </p:txBody>
        </p:sp>
        <p:sp>
          <p:nvSpPr>
            <p:cNvPr id="603" name="Google Shape;603;p21"/>
            <p:cNvSpPr/>
            <p:nvPr/>
          </p:nvSpPr>
          <p:spPr>
            <a:xfrm>
              <a:off x="5388136" y="2707340"/>
              <a:ext cx="357891" cy="357891"/>
            </a:xfrm>
            <a:prstGeom prst="mathPlus">
              <a:avLst>
                <a:gd name="adj1" fmla="val 23520"/>
              </a:avLst>
            </a:prstGeom>
            <a:solidFill>
              <a:srgbClr val="2FA8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 name="Google Shape;604;p21"/>
            <p:cNvSpPr txBox="1"/>
            <p:nvPr/>
          </p:nvSpPr>
          <p:spPr>
            <a:xfrm>
              <a:off x="5435574" y="2844198"/>
              <a:ext cx="263015" cy="84175"/>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600"/>
                <a:buFont typeface="Calibri"/>
                <a:buNone/>
              </a:pPr>
              <a:endParaRPr sz="600">
                <a:solidFill>
                  <a:schemeClr val="lt1"/>
                </a:solidFill>
                <a:latin typeface="Calibri"/>
                <a:ea typeface="Calibri"/>
                <a:cs typeface="Calibri"/>
                <a:sym typeface="Calibri"/>
              </a:endParaRPr>
            </a:p>
          </p:txBody>
        </p:sp>
        <p:sp>
          <p:nvSpPr>
            <p:cNvPr id="605" name="Google Shape;605;p21"/>
            <p:cNvSpPr/>
            <p:nvPr/>
          </p:nvSpPr>
          <p:spPr>
            <a:xfrm>
              <a:off x="5796133" y="1667434"/>
              <a:ext cx="2439734" cy="2437704"/>
            </a:xfrm>
            <a:prstGeom prst="ellipse">
              <a:avLst/>
            </a:prstGeom>
            <a:solidFill>
              <a:srgbClr val="40AB4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 name="Google Shape;606;p21"/>
            <p:cNvSpPr txBox="1"/>
            <p:nvPr/>
          </p:nvSpPr>
          <p:spPr>
            <a:xfrm>
              <a:off x="5974479" y="1919206"/>
              <a:ext cx="2082442" cy="1723718"/>
            </a:xfrm>
            <a:prstGeom prst="rect">
              <a:avLst/>
            </a:prstGeom>
            <a:noFill/>
            <a:ln>
              <a:noFill/>
            </a:ln>
          </p:spPr>
          <p:txBody>
            <a:bodyPr spcFirstLastPara="1" wrap="square" lIns="20300" tIns="20300" rIns="20300" bIns="20300" anchor="ctr" anchorCtr="0">
              <a:noAutofit/>
            </a:bodyPr>
            <a:lstStyle/>
            <a:p>
              <a:pPr marL="0" marR="0" lvl="0" indent="0" algn="ctr" rtl="0">
                <a:lnSpc>
                  <a:spcPct val="90000"/>
                </a:lnSpc>
                <a:spcBef>
                  <a:spcPts val="0"/>
                </a:spcBef>
                <a:spcAft>
                  <a:spcPts val="0"/>
                </a:spcAft>
                <a:buClr>
                  <a:schemeClr val="lt1"/>
                </a:buClr>
                <a:buSzPts val="1600"/>
                <a:buFont typeface="Arial"/>
                <a:buNone/>
              </a:pPr>
              <a:r>
                <a:rPr lang="en-GB" sz="2000" b="1" i="0" dirty="0">
                  <a:solidFill>
                    <a:schemeClr val="lt1"/>
                  </a:solidFill>
                  <a:latin typeface="Calibri"/>
                  <a:ea typeface="Calibri"/>
                  <a:cs typeface="Calibri"/>
                  <a:sym typeface="Calibri"/>
                </a:rPr>
                <a:t>Presné </a:t>
              </a:r>
              <a:r>
                <a:rPr lang="en-GB" sz="1900" b="1" i="0" dirty="0">
                  <a:solidFill>
                    <a:schemeClr val="lt1"/>
                  </a:solidFill>
                  <a:latin typeface="Calibri"/>
                  <a:ea typeface="Calibri"/>
                  <a:cs typeface="Calibri"/>
                  <a:sym typeface="Calibri"/>
                </a:rPr>
                <a:t>poľnohospodárstvo</a:t>
              </a:r>
              <a:endParaRPr sz="1900" dirty="0"/>
            </a:p>
            <a:p>
              <a:pPr marL="0" marR="0" lvl="0" indent="0" algn="ctr" rtl="0">
                <a:lnSpc>
                  <a:spcPct val="90000"/>
                </a:lnSpc>
                <a:spcBef>
                  <a:spcPts val="560"/>
                </a:spcBef>
                <a:spcAft>
                  <a:spcPts val="0"/>
                </a:spcAft>
                <a:buClr>
                  <a:schemeClr val="lt1"/>
                </a:buClr>
                <a:buSzPts val="1600"/>
                <a:buFont typeface="Arial"/>
                <a:buNone/>
              </a:pPr>
              <a:r>
                <a:rPr lang="en-GB" sz="2000" b="0" i="0" dirty="0">
                  <a:solidFill>
                    <a:schemeClr val="lt1"/>
                  </a:solidFill>
                  <a:latin typeface="Calibri"/>
                  <a:ea typeface="Calibri"/>
                  <a:cs typeface="Calibri"/>
                  <a:sym typeface="Calibri"/>
                </a:rPr>
                <a:t>- </a:t>
              </a:r>
              <a:r>
                <a:rPr lang="en-GB" sz="2000" b="0" i="0" dirty="0" err="1">
                  <a:solidFill>
                    <a:schemeClr val="lt1"/>
                  </a:solidFill>
                  <a:latin typeface="Calibri"/>
                  <a:ea typeface="Calibri"/>
                  <a:cs typeface="Calibri"/>
                  <a:sym typeface="Calibri"/>
                </a:rPr>
                <a:t>Využíva</a:t>
              </a:r>
              <a:r>
                <a:rPr lang="en-GB" sz="2000" b="0" i="0" dirty="0">
                  <a:solidFill>
                    <a:schemeClr val="lt1"/>
                  </a:solidFill>
                  <a:latin typeface="Calibri"/>
                  <a:ea typeface="Calibri"/>
                  <a:cs typeface="Calibri"/>
                  <a:sym typeface="Calibri"/>
                </a:rPr>
                <a:t> údaje a technológie na optimalizáciu aplikácie hnojív</a:t>
              </a:r>
              <a:endParaRPr sz="2000" dirty="0"/>
            </a:p>
          </p:txBody>
        </p:sp>
        <p:sp>
          <p:nvSpPr>
            <p:cNvPr id="607" name="Google Shape;607;p21"/>
            <p:cNvSpPr/>
            <p:nvPr/>
          </p:nvSpPr>
          <p:spPr>
            <a:xfrm>
              <a:off x="8285972" y="2707340"/>
              <a:ext cx="357891" cy="357891"/>
            </a:xfrm>
            <a:prstGeom prst="mathEqual">
              <a:avLst>
                <a:gd name="adj1" fmla="val 23520"/>
                <a:gd name="adj2" fmla="val 11760"/>
              </a:avLst>
            </a:prstGeom>
            <a:solidFill>
              <a:srgbClr val="86A6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 name="Google Shape;608;p21"/>
            <p:cNvSpPr txBox="1"/>
            <p:nvPr/>
          </p:nvSpPr>
          <p:spPr>
            <a:xfrm>
              <a:off x="8333410" y="2781066"/>
              <a:ext cx="263015" cy="210439"/>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1500"/>
                <a:buFont typeface="Calibri"/>
                <a:buNone/>
              </a:pPr>
              <a:endParaRPr sz="1500">
                <a:solidFill>
                  <a:schemeClr val="lt1"/>
                </a:solidFill>
                <a:latin typeface="Calibri"/>
                <a:ea typeface="Calibri"/>
                <a:cs typeface="Calibri"/>
                <a:sym typeface="Calibri"/>
              </a:endParaRPr>
            </a:p>
          </p:txBody>
        </p:sp>
        <p:sp>
          <p:nvSpPr>
            <p:cNvPr id="609" name="Google Shape;609;p21"/>
            <p:cNvSpPr/>
            <p:nvPr/>
          </p:nvSpPr>
          <p:spPr>
            <a:xfrm>
              <a:off x="8693969" y="1667434"/>
              <a:ext cx="2439734" cy="2437704"/>
            </a:xfrm>
            <a:prstGeom prst="ellipse">
              <a:avLst/>
            </a:prstGeom>
            <a:solidFill>
              <a:srgbClr val="86A66B"/>
            </a:solidFill>
            <a:ln w="38100" cap="flat" cmpd="sng">
              <a:solidFill>
                <a:srgbClr val="9FDADF"/>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 name="Google Shape;610;p21"/>
            <p:cNvSpPr txBox="1"/>
            <p:nvPr/>
          </p:nvSpPr>
          <p:spPr>
            <a:xfrm>
              <a:off x="9051260" y="2024427"/>
              <a:ext cx="1725152" cy="1723718"/>
            </a:xfrm>
            <a:prstGeom prst="rect">
              <a:avLst/>
            </a:prstGeom>
            <a:noFill/>
            <a:ln>
              <a:noFill/>
            </a:ln>
          </p:spPr>
          <p:txBody>
            <a:bodyPr spcFirstLastPara="1" wrap="square" lIns="20300" tIns="20300" rIns="20300" bIns="20300" anchor="ctr" anchorCtr="0">
              <a:noAutofit/>
            </a:bodyPr>
            <a:lstStyle/>
            <a:p>
              <a:pPr marL="0" marR="0" lvl="0" indent="0" algn="ctr" rtl="0">
                <a:lnSpc>
                  <a:spcPct val="90000"/>
                </a:lnSpc>
                <a:spcBef>
                  <a:spcPts val="0"/>
                </a:spcBef>
                <a:spcAft>
                  <a:spcPts val="0"/>
                </a:spcAft>
                <a:buClr>
                  <a:schemeClr val="lt1"/>
                </a:buClr>
                <a:buSzPts val="1600"/>
                <a:buFont typeface="Calibri"/>
                <a:buNone/>
              </a:pPr>
              <a:r>
                <a:rPr lang="en-GB" sz="2000" b="1" i="0" dirty="0">
                  <a:solidFill>
                    <a:schemeClr val="lt1"/>
                  </a:solidFill>
                  <a:latin typeface="Calibri"/>
                  <a:ea typeface="Calibri"/>
                  <a:cs typeface="Calibri"/>
                  <a:sym typeface="Calibri"/>
                </a:rPr>
                <a:t>Úrodná pôda </a:t>
              </a:r>
              <a:r>
                <a:rPr lang="en-GB" sz="2000" b="0" i="0" dirty="0">
                  <a:solidFill>
                    <a:schemeClr val="lt1"/>
                  </a:solidFill>
                  <a:latin typeface="Calibri"/>
                  <a:ea typeface="Calibri"/>
                  <a:cs typeface="Calibri"/>
                  <a:sym typeface="Calibri"/>
                </a:rPr>
                <a:t>je komplexný a dynamický pojem, ktorý je nevyhnutný pre zachovanie poľnohospodárskych ekosystémov</a:t>
              </a:r>
              <a:endParaRPr sz="2000" dirty="0"/>
            </a:p>
          </p:txBody>
        </p:sp>
      </p:grpSp>
      <p:sp>
        <p:nvSpPr>
          <p:cNvPr id="2" name="TextBox 1">
            <a:extLst>
              <a:ext uri="{FF2B5EF4-FFF2-40B4-BE49-F238E27FC236}">
                <a16:creationId xmlns:a16="http://schemas.microsoft.com/office/drawing/2014/main" id="{40E5D265-B5B4-A498-630F-0B824AB024BE}"/>
              </a:ext>
            </a:extLst>
          </p:cNvPr>
          <p:cNvSpPr txBox="1"/>
          <p:nvPr/>
        </p:nvSpPr>
        <p:spPr>
          <a:xfrm>
            <a:off x="770904" y="567700"/>
            <a:ext cx="7636589" cy="646331"/>
          </a:xfrm>
          <a:prstGeom prst="rect">
            <a:avLst/>
          </a:prstGeom>
          <a:noFill/>
        </p:spPr>
        <p:txBody>
          <a:bodyPr wrap="square" rtlCol="0">
            <a:spAutoFit/>
          </a:bodyPr>
          <a:lstStyle/>
          <a:p>
            <a:r>
              <a:rPr lang="en-IE" sz="3600" b="1" dirty="0">
                <a:latin typeface="Calibri" panose="020F0502020204030204" pitchFamily="34" charset="0"/>
                <a:ea typeface="Calibri" panose="020F0502020204030204" pitchFamily="34" charset="0"/>
                <a:cs typeface="Calibri" panose="020F0502020204030204" pitchFamily="34" charset="0"/>
              </a:rPr>
              <a:t>Pochopenie vzájomných väzieb...</a:t>
            </a:r>
          </a:p>
        </p:txBody>
      </p:sp>
      <p:grpSp>
        <p:nvGrpSpPr>
          <p:cNvPr id="3" name="Google Shape;565;p19">
            <a:extLst>
              <a:ext uri="{FF2B5EF4-FFF2-40B4-BE49-F238E27FC236}">
                <a16:creationId xmlns:a16="http://schemas.microsoft.com/office/drawing/2014/main" id="{294B2B2B-8AA6-4A6A-8630-7DCC2EE0D013}"/>
              </a:ext>
            </a:extLst>
          </p:cNvPr>
          <p:cNvGrpSpPr/>
          <p:nvPr/>
        </p:nvGrpSpPr>
        <p:grpSpPr>
          <a:xfrm rot="3730759">
            <a:off x="10451515" y="309119"/>
            <a:ext cx="949887" cy="1163493"/>
            <a:chOff x="7602444" y="4967675"/>
            <a:chExt cx="483620" cy="592374"/>
          </a:xfrm>
        </p:grpSpPr>
        <p:grpSp>
          <p:nvGrpSpPr>
            <p:cNvPr id="4" name="Google Shape;566;p19">
              <a:extLst>
                <a:ext uri="{FF2B5EF4-FFF2-40B4-BE49-F238E27FC236}">
                  <a16:creationId xmlns:a16="http://schemas.microsoft.com/office/drawing/2014/main" id="{34F240E9-B7DC-9F54-9EC9-2F9E09BE6E59}"/>
                </a:ext>
              </a:extLst>
            </p:cNvPr>
            <p:cNvGrpSpPr/>
            <p:nvPr/>
          </p:nvGrpSpPr>
          <p:grpSpPr>
            <a:xfrm>
              <a:off x="7618661" y="4967675"/>
              <a:ext cx="467403" cy="507609"/>
              <a:chOff x="2251964" y="3590497"/>
              <a:chExt cx="467403" cy="507609"/>
            </a:xfrm>
          </p:grpSpPr>
          <p:sp>
            <p:nvSpPr>
              <p:cNvPr id="8" name="Google Shape;567;p19">
                <a:extLst>
                  <a:ext uri="{FF2B5EF4-FFF2-40B4-BE49-F238E27FC236}">
                    <a16:creationId xmlns:a16="http://schemas.microsoft.com/office/drawing/2014/main" id="{CC4AF7CD-C5CC-37F2-CF7F-34CC35C49263}"/>
                  </a:ext>
                </a:extLst>
              </p:cNvPr>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sp>
            <p:nvSpPr>
              <p:cNvPr id="9" name="Google Shape;568;p19">
                <a:extLst>
                  <a:ext uri="{FF2B5EF4-FFF2-40B4-BE49-F238E27FC236}">
                    <a16:creationId xmlns:a16="http://schemas.microsoft.com/office/drawing/2014/main" id="{2B0ACD35-A978-3926-97AD-9AE11BFBE531}"/>
                  </a:ext>
                </a:extLst>
              </p:cNvPr>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sp>
            <p:nvSpPr>
              <p:cNvPr id="10" name="Google Shape;569;p19">
                <a:extLst>
                  <a:ext uri="{FF2B5EF4-FFF2-40B4-BE49-F238E27FC236}">
                    <a16:creationId xmlns:a16="http://schemas.microsoft.com/office/drawing/2014/main" id="{B20BB56D-9E4C-E8F8-4C70-19F64206015E}"/>
                  </a:ext>
                </a:extLst>
              </p:cNvPr>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grpSp>
        <p:grpSp>
          <p:nvGrpSpPr>
            <p:cNvPr id="5" name="Google Shape;570;p19">
              <a:extLst>
                <a:ext uri="{FF2B5EF4-FFF2-40B4-BE49-F238E27FC236}">
                  <a16:creationId xmlns:a16="http://schemas.microsoft.com/office/drawing/2014/main" id="{7C85B3A8-FCB4-3B02-CBFB-AB00402E173D}"/>
                </a:ext>
              </a:extLst>
            </p:cNvPr>
            <p:cNvGrpSpPr/>
            <p:nvPr/>
          </p:nvGrpSpPr>
          <p:grpSpPr>
            <a:xfrm>
              <a:off x="7602444" y="4993761"/>
              <a:ext cx="421973" cy="566288"/>
              <a:chOff x="2235747" y="3616583"/>
              <a:chExt cx="421973" cy="566288"/>
            </a:xfrm>
          </p:grpSpPr>
          <p:sp>
            <p:nvSpPr>
              <p:cNvPr id="6" name="Google Shape;571;p19">
                <a:extLst>
                  <a:ext uri="{FF2B5EF4-FFF2-40B4-BE49-F238E27FC236}">
                    <a16:creationId xmlns:a16="http://schemas.microsoft.com/office/drawing/2014/main" id="{9CB6F7C0-AAE8-F4C7-FF19-73AE29DE3161}"/>
                  </a:ext>
                </a:extLst>
              </p:cNvPr>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sp>
            <p:nvSpPr>
              <p:cNvPr id="7" name="Google Shape;572;p19">
                <a:extLst>
                  <a:ext uri="{FF2B5EF4-FFF2-40B4-BE49-F238E27FC236}">
                    <a16:creationId xmlns:a16="http://schemas.microsoft.com/office/drawing/2014/main" id="{6B1AEA04-F688-9F52-248E-7D81999B1529}"/>
                  </a:ext>
                </a:extLst>
              </p:cNvPr>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gr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615"/>
        <p:cNvGrpSpPr/>
        <p:nvPr/>
      </p:nvGrpSpPr>
      <p:grpSpPr>
        <a:xfrm>
          <a:off x="0" y="0"/>
          <a:ext cx="0" cy="0"/>
          <a:chOff x="0" y="0"/>
          <a:chExt cx="0" cy="0"/>
        </a:xfrm>
      </p:grpSpPr>
      <p:sp>
        <p:nvSpPr>
          <p:cNvPr id="616" name="Google Shape;616;p22"/>
          <p:cNvSpPr txBox="1">
            <a:spLocks noGrp="1"/>
          </p:cNvSpPr>
          <p:nvPr>
            <p:ph type="body" idx="1"/>
          </p:nvPr>
        </p:nvSpPr>
        <p:spPr>
          <a:xfrm>
            <a:off x="5849349" y="2077646"/>
            <a:ext cx="6010480" cy="306642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4800"/>
              <a:buNone/>
            </a:pPr>
            <a:r>
              <a:rPr lang="en-GB" b="1" dirty="0"/>
              <a:t>Prípadová štúdia </a:t>
            </a:r>
            <a:endParaRPr b="1" dirty="0"/>
          </a:p>
          <a:p>
            <a:pPr marL="0" lvl="0" indent="0" algn="l" rtl="0">
              <a:lnSpc>
                <a:spcPct val="90000"/>
              </a:lnSpc>
              <a:spcBef>
                <a:spcPts val="1000"/>
              </a:spcBef>
              <a:spcAft>
                <a:spcPts val="0"/>
              </a:spcAft>
              <a:buClr>
                <a:srgbClr val="000000"/>
              </a:buClr>
              <a:buSzPts val="4200"/>
              <a:buNone/>
            </a:pPr>
            <a:r>
              <a:rPr lang="en-GB" sz="4200" dirty="0"/>
              <a:t>Kontrola erózie a obnova potoka Lawn Hill Creek</a:t>
            </a:r>
            <a:endParaRPr sz="42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621"/>
        <p:cNvGrpSpPr/>
        <p:nvPr/>
      </p:nvGrpSpPr>
      <p:grpSpPr>
        <a:xfrm>
          <a:off x="0" y="0"/>
          <a:ext cx="0" cy="0"/>
          <a:chOff x="0" y="0"/>
          <a:chExt cx="0" cy="0"/>
        </a:xfrm>
      </p:grpSpPr>
      <p:sp>
        <p:nvSpPr>
          <p:cNvPr id="622" name="Google Shape;622;p23"/>
          <p:cNvSpPr txBox="1"/>
          <p:nvPr/>
        </p:nvSpPr>
        <p:spPr>
          <a:xfrm>
            <a:off x="556256" y="1261322"/>
            <a:ext cx="5634994" cy="409338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600"/>
              </a:spcAft>
              <a:buNone/>
            </a:pPr>
            <a:r>
              <a:rPr lang="en-GB" sz="2400" b="1" dirty="0">
                <a:latin typeface="Calibri"/>
                <a:ea typeface="Calibri"/>
                <a:cs typeface="Calibri"/>
                <a:sym typeface="Calibri"/>
              </a:rPr>
              <a:t>Pozadie:</a:t>
            </a:r>
            <a:endParaRPr sz="2400" dirty="0">
              <a:latin typeface="Calibri"/>
              <a:ea typeface="Calibri"/>
              <a:cs typeface="Calibri"/>
              <a:sym typeface="Calibri"/>
            </a:endParaRPr>
          </a:p>
          <a:p>
            <a:pPr marL="285750" marR="0" lvl="0" indent="-285750" algn="l" rtl="0">
              <a:spcBef>
                <a:spcPts val="0"/>
              </a:spcBef>
              <a:spcAft>
                <a:spcPts val="600"/>
              </a:spcAft>
              <a:buClr>
                <a:schemeClr val="dk1"/>
              </a:buClr>
              <a:buSzPts val="1800"/>
              <a:buFont typeface="Arial"/>
              <a:buChar char="•"/>
            </a:pPr>
            <a:r>
              <a:rPr lang="en-GB" sz="2400" dirty="0">
                <a:highlight>
                  <a:srgbClr val="8DC641"/>
                </a:highlight>
                <a:latin typeface="Calibri"/>
                <a:ea typeface="Calibri"/>
                <a:cs typeface="Calibri"/>
                <a:sym typeface="Calibri"/>
              </a:rPr>
              <a:t>Umiestnenie: </a:t>
            </a:r>
            <a:r>
              <a:rPr lang="en-GB" sz="2400" dirty="0">
                <a:latin typeface="Calibri"/>
                <a:ea typeface="Calibri"/>
                <a:cs typeface="Calibri"/>
                <a:sym typeface="Calibri"/>
              </a:rPr>
              <a:t>Lawn Hill Creek, prítok rieky Gregory, sa rozprestiera na 230 km od Severného teritória po Queensland</a:t>
            </a:r>
            <a:r>
              <a:rPr lang="tr-TR" sz="2400" dirty="0">
                <a:latin typeface="Calibri"/>
                <a:ea typeface="Calibri"/>
                <a:cs typeface="Calibri"/>
                <a:sym typeface="Calibri"/>
              </a:rPr>
              <a:t>.</a:t>
            </a:r>
            <a:endParaRPr lang="en-US" sz="2400" dirty="0">
              <a:latin typeface="Calibri"/>
              <a:ea typeface="Calibri"/>
              <a:cs typeface="Calibri"/>
              <a:sym typeface="Calibri"/>
            </a:endParaRPr>
          </a:p>
          <a:p>
            <a:pPr marL="285750" marR="0" lvl="0" indent="-285750" algn="l" rtl="0">
              <a:spcBef>
                <a:spcPts val="0"/>
              </a:spcBef>
              <a:spcAft>
                <a:spcPts val="600"/>
              </a:spcAft>
              <a:buClr>
                <a:schemeClr val="dk1"/>
              </a:buClr>
              <a:buSzPts val="1800"/>
              <a:buFont typeface="Arial"/>
              <a:buChar char="•"/>
            </a:pPr>
            <a:r>
              <a:rPr lang="en-GB" sz="2400" dirty="0">
                <a:highlight>
                  <a:srgbClr val="8DC641"/>
                </a:highlight>
                <a:latin typeface="Calibri"/>
                <a:ea typeface="Calibri"/>
                <a:cs typeface="Calibri"/>
                <a:sym typeface="Calibri"/>
              </a:rPr>
              <a:t>Problém: </a:t>
            </a:r>
            <a:r>
              <a:rPr lang="en-GB" sz="2400" dirty="0">
                <a:latin typeface="Calibri"/>
                <a:ea typeface="Calibri"/>
                <a:cs typeface="Calibri"/>
                <a:sym typeface="Calibri"/>
              </a:rPr>
              <a:t>V roku 2015 bola zistená závažná erózia a degradácia pôdy v dôsledku starej cesty, ktorá zmenila spôsob odvodňovania.</a:t>
            </a:r>
            <a:endParaRPr sz="2400" dirty="0">
              <a:latin typeface="Calibri"/>
              <a:ea typeface="Calibri"/>
              <a:cs typeface="Calibri"/>
              <a:sym typeface="Calibri"/>
            </a:endParaRPr>
          </a:p>
          <a:p>
            <a:pPr marL="285750" marR="0" lvl="0" indent="-285750" algn="l" rtl="0">
              <a:spcBef>
                <a:spcPts val="0"/>
              </a:spcBef>
              <a:spcAft>
                <a:spcPts val="600"/>
              </a:spcAft>
              <a:buClr>
                <a:schemeClr val="dk1"/>
              </a:buClr>
              <a:buSzPts val="1800"/>
              <a:buFont typeface="Arial"/>
              <a:buChar char="•"/>
            </a:pPr>
            <a:r>
              <a:rPr lang="en-GB" sz="2400" dirty="0">
                <a:highlight>
                  <a:srgbClr val="8DC641"/>
                </a:highlight>
                <a:latin typeface="Calibri"/>
                <a:ea typeface="Calibri"/>
                <a:cs typeface="Calibri"/>
                <a:sym typeface="Calibri"/>
              </a:rPr>
              <a:t>Riziko: </a:t>
            </a:r>
            <a:r>
              <a:rPr lang="en-GB" sz="2400" dirty="0">
                <a:latin typeface="Calibri"/>
                <a:ea typeface="Calibri"/>
                <a:cs typeface="Calibri"/>
                <a:sym typeface="Calibri"/>
              </a:rPr>
              <a:t>Potenciálne splynutie potokov Crocodile a Lawn Hill, hroziace nezvratné hydrologické zmeny.</a:t>
            </a:r>
            <a:endParaRPr sz="2400" dirty="0"/>
          </a:p>
        </p:txBody>
      </p:sp>
      <p:pic>
        <p:nvPicPr>
          <p:cNvPr id="623" name="Google Shape;623;p23" descr="A crack in the ground&#10;&#10;Description automatically generated"/>
          <p:cNvPicPr preferRelativeResize="0"/>
          <p:nvPr/>
        </p:nvPicPr>
        <p:blipFill rotWithShape="1">
          <a:blip r:embed="rId3">
            <a:alphaModFix/>
          </a:blip>
          <a:srcRect/>
          <a:stretch/>
        </p:blipFill>
        <p:spPr>
          <a:xfrm>
            <a:off x="6191250" y="1741097"/>
            <a:ext cx="5444494" cy="3133839"/>
          </a:xfrm>
          <a:prstGeom prst="rect">
            <a:avLst/>
          </a:prstGeom>
          <a:noFill/>
          <a:ln>
            <a:noFill/>
          </a:ln>
        </p:spPr>
      </p:pic>
      <p:sp>
        <p:nvSpPr>
          <p:cNvPr id="2" name="Google Shape;261;p4">
            <a:extLst>
              <a:ext uri="{FF2B5EF4-FFF2-40B4-BE49-F238E27FC236}">
                <a16:creationId xmlns:a16="http://schemas.microsoft.com/office/drawing/2014/main" id="{125611AE-1FAA-57A4-FADB-1C0CBE45D98B}"/>
              </a:ext>
            </a:extLst>
          </p:cNvPr>
          <p:cNvSpPr txBox="1"/>
          <p:nvPr/>
        </p:nvSpPr>
        <p:spPr>
          <a:xfrm>
            <a:off x="4910960" y="5427691"/>
            <a:ext cx="7535819" cy="756943"/>
          </a:xfrm>
          <a:prstGeom prst="rect">
            <a:avLst/>
          </a:prstGeom>
          <a:noFill/>
          <a:ln>
            <a:noFill/>
          </a:ln>
        </p:spPr>
        <p:txBody>
          <a:bodyPr spcFirstLastPara="1" wrap="square" lIns="170675" tIns="15225" rIns="15225" bIns="15225" anchor="ctr" anchorCtr="0">
            <a:noAutofit/>
          </a:bodyPr>
          <a:lstStyle/>
          <a:p>
            <a:pPr marL="228600" marR="0" lvl="1" indent="-228600" algn="l" rtl="0">
              <a:lnSpc>
                <a:spcPct val="90000"/>
              </a:lnSpc>
              <a:spcBef>
                <a:spcPts val="0"/>
              </a:spcBef>
              <a:spcAft>
                <a:spcPts val="0"/>
              </a:spcAft>
              <a:buClr>
                <a:schemeClr val="dk1"/>
              </a:buClr>
              <a:buSzPts val="2400"/>
              <a:buFont typeface="Calibri"/>
              <a:buNone/>
            </a:pPr>
            <a:r>
              <a:rPr lang="en-US" dirty="0">
                <a:solidFill>
                  <a:schemeClr val="dk1"/>
                </a:solidFill>
                <a:latin typeface="Calibri"/>
                <a:ea typeface="Calibri"/>
                <a:cs typeface="Calibri"/>
                <a:sym typeface="Calibri"/>
                <a:hlinkClick r:id="rId4"/>
              </a:rPr>
              <a:t>	Budovanie zručností a </a:t>
            </a:r>
            <a:r>
              <a:rPr lang="en-US" dirty="0" err="1">
                <a:solidFill>
                  <a:schemeClr val="dk1"/>
                </a:solidFill>
                <a:latin typeface="Calibri"/>
                <a:ea typeface="Calibri"/>
                <a:cs typeface="Calibri"/>
                <a:sym typeface="Calibri"/>
                <a:hlinkClick r:id="rId4"/>
              </a:rPr>
              <a:t>vedomostí v </a:t>
            </a:r>
            <a:r>
              <a:rPr lang="en-US" dirty="0">
                <a:solidFill>
                  <a:schemeClr val="dk1"/>
                </a:solidFill>
                <a:latin typeface="Calibri"/>
                <a:ea typeface="Calibri"/>
                <a:cs typeface="Calibri"/>
                <a:sym typeface="Calibri"/>
                <a:hlinkClick r:id="rId4"/>
              </a:rPr>
              <a:t>oblasti </a:t>
            </a:r>
            <a:r>
              <a:rPr lang="en-US" dirty="0" err="1">
                <a:solidFill>
                  <a:schemeClr val="dk1"/>
                </a:solidFill>
                <a:latin typeface="Calibri"/>
                <a:ea typeface="Calibri"/>
                <a:cs typeface="Calibri"/>
                <a:sym typeface="Calibri"/>
                <a:hlinkClick r:id="rId4"/>
              </a:rPr>
              <a:t>zlepšovania obnovy </a:t>
            </a:r>
            <a:r>
              <a:rPr lang="en-US" dirty="0">
                <a:solidFill>
                  <a:schemeClr val="dk1"/>
                </a:solidFill>
                <a:latin typeface="Calibri"/>
                <a:ea typeface="Calibri"/>
                <a:cs typeface="Calibri"/>
                <a:sym typeface="Calibri"/>
                <a:hlinkClick r:id="rId4"/>
              </a:rPr>
              <a:t>pôdy a </a:t>
            </a:r>
            <a:r>
              <a:rPr lang="en-US" dirty="0" err="1">
                <a:solidFill>
                  <a:schemeClr val="dk1"/>
                </a:solidFill>
                <a:latin typeface="Calibri"/>
                <a:ea typeface="Calibri"/>
                <a:cs typeface="Calibri"/>
                <a:sym typeface="Calibri"/>
                <a:hlinkClick r:id="rId4"/>
              </a:rPr>
              <a:t>kontroly </a:t>
            </a:r>
            <a:r>
              <a:rPr lang="tr-TR" dirty="0">
                <a:solidFill>
                  <a:schemeClr val="dk1"/>
                </a:solidFill>
                <a:latin typeface="Calibri"/>
                <a:ea typeface="Calibri"/>
                <a:cs typeface="Calibri"/>
                <a:sym typeface="Calibri"/>
                <a:hlinkClick r:id="rId4"/>
              </a:rPr>
              <a:t>erózie </a:t>
            </a:r>
            <a:r>
              <a:rPr lang="en-US" dirty="0">
                <a:solidFill>
                  <a:schemeClr val="dk1"/>
                </a:solidFill>
                <a:latin typeface="Calibri"/>
                <a:ea typeface="Calibri"/>
                <a:cs typeface="Calibri"/>
                <a:sym typeface="Calibri"/>
                <a:hlinkClick r:id="rId4"/>
              </a:rPr>
              <a:t>pôdy </a:t>
            </a:r>
            <a:endParaRPr lang="en-GB" dirty="0">
              <a:solidFill>
                <a:schemeClr val="dk1"/>
              </a:solidFill>
              <a:latin typeface="Calibri"/>
              <a:ea typeface="Calibri"/>
              <a:cs typeface="Calibri"/>
            </a:endParaRPr>
          </a:p>
        </p:txBody>
      </p:sp>
      <p:sp>
        <p:nvSpPr>
          <p:cNvPr id="3" name="Text Placeholder 3">
            <a:extLst>
              <a:ext uri="{FF2B5EF4-FFF2-40B4-BE49-F238E27FC236}">
                <a16:creationId xmlns:a16="http://schemas.microsoft.com/office/drawing/2014/main" id="{4FDBCBE4-E800-9D72-EEB3-6D5FCCDBACE2}"/>
              </a:ext>
            </a:extLst>
          </p:cNvPr>
          <p:cNvSpPr txBox="1">
            <a:spLocks/>
          </p:cNvSpPr>
          <p:nvPr/>
        </p:nvSpPr>
        <p:spPr>
          <a:xfrm>
            <a:off x="152640" y="195689"/>
            <a:ext cx="4990998" cy="992652"/>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IE" sz="3600" b="1" dirty="0">
                <a:highlight>
                  <a:srgbClr val="8DC641"/>
                </a:highlight>
                <a:latin typeface="Calibri" panose="020F0502020204030204" pitchFamily="34" charset="0"/>
                <a:ea typeface="Calibri" panose="020F0502020204030204" pitchFamily="34" charset="0"/>
                <a:cs typeface="Calibri" panose="020F0502020204030204" pitchFamily="34" charset="0"/>
              </a:rPr>
              <a:t>Inšpirujte sa...</a:t>
            </a:r>
          </a:p>
        </p:txBody>
      </p:sp>
      <p:sp>
        <p:nvSpPr>
          <p:cNvPr id="4" name="Arrow: Right 3">
            <a:extLst>
              <a:ext uri="{FF2B5EF4-FFF2-40B4-BE49-F238E27FC236}">
                <a16:creationId xmlns:a16="http://schemas.microsoft.com/office/drawing/2014/main" id="{42DDC1D1-3079-377A-2108-6B0802CD42B6}"/>
              </a:ext>
            </a:extLst>
          </p:cNvPr>
          <p:cNvSpPr/>
          <p:nvPr/>
        </p:nvSpPr>
        <p:spPr>
          <a:xfrm>
            <a:off x="2762250" y="5354710"/>
            <a:ext cx="2512741" cy="992459"/>
          </a:xfrm>
          <a:prstGeom prst="rightArrow">
            <a:avLst/>
          </a:prstGeom>
          <a:solidFill>
            <a:srgbClr val="8DC641"/>
          </a:solidFill>
          <a:ln>
            <a:solidFill>
              <a:srgbClr val="8DC6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000" b="1" dirty="0">
                <a:latin typeface="Calibri" panose="020F0502020204030204" pitchFamily="34" charset="0"/>
                <a:ea typeface="Calibri" panose="020F0502020204030204" pitchFamily="34" charset="0"/>
                <a:cs typeface="Calibri" panose="020F0502020204030204" pitchFamily="34" charset="0"/>
              </a:rPr>
              <a:t>Ďalšie čítanie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627"/>
        <p:cNvGrpSpPr/>
        <p:nvPr/>
      </p:nvGrpSpPr>
      <p:grpSpPr>
        <a:xfrm>
          <a:off x="0" y="0"/>
          <a:ext cx="0" cy="0"/>
          <a:chOff x="0" y="0"/>
          <a:chExt cx="0" cy="0"/>
        </a:xfrm>
      </p:grpSpPr>
      <p:sp>
        <p:nvSpPr>
          <p:cNvPr id="628" name="Google Shape;628;p24"/>
          <p:cNvSpPr txBox="1">
            <a:spLocks noGrp="1"/>
          </p:cNvSpPr>
          <p:nvPr>
            <p:ph type="body" idx="1"/>
          </p:nvPr>
        </p:nvSpPr>
        <p:spPr>
          <a:xfrm>
            <a:off x="5048250" y="735217"/>
            <a:ext cx="6934200" cy="4713879"/>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400"/>
              </a:spcBef>
              <a:buClr>
                <a:schemeClr val="dk1"/>
              </a:buClr>
              <a:buSzPts val="1800"/>
              <a:buNone/>
            </a:pPr>
            <a:r>
              <a:rPr lang="en-GB" sz="2200" b="1" dirty="0"/>
              <a:t>Intervencia:</a:t>
            </a:r>
            <a:endParaRPr sz="2200" dirty="0"/>
          </a:p>
          <a:p>
            <a:pPr marL="285750" lvl="0" indent="-285750" algn="l" rtl="0">
              <a:lnSpc>
                <a:spcPct val="100000"/>
              </a:lnSpc>
              <a:spcBef>
                <a:spcPts val="400"/>
              </a:spcBef>
              <a:buClr>
                <a:schemeClr val="dk1"/>
              </a:buClr>
              <a:buSzPts val="1800"/>
              <a:buFont typeface="Arial"/>
              <a:buChar char="•"/>
            </a:pPr>
            <a:r>
              <a:rPr lang="en-GB" sz="2200" dirty="0">
                <a:highlight>
                  <a:srgbClr val="8DC641"/>
                </a:highlight>
              </a:rPr>
              <a:t>Výkopové práce a stabilizácia: </a:t>
            </a:r>
            <a:r>
              <a:rPr lang="en-GB" sz="2200" dirty="0"/>
              <a:t>Na vyplnenie erodovaných strží vhodnou zeminou a stabilizáciu opotrebovanými pneumatikami traktora sa použila ťažká technika.</a:t>
            </a:r>
            <a:endParaRPr sz="2200" dirty="0"/>
          </a:p>
          <a:p>
            <a:pPr marL="285750" lvl="0" indent="-285750" algn="l" rtl="0">
              <a:lnSpc>
                <a:spcPct val="100000"/>
              </a:lnSpc>
              <a:spcBef>
                <a:spcPts val="400"/>
              </a:spcBef>
              <a:spcAft>
                <a:spcPts val="600"/>
              </a:spcAft>
              <a:buClr>
                <a:schemeClr val="dk1"/>
              </a:buClr>
              <a:buSzPts val="1800"/>
              <a:buFont typeface="Arial"/>
              <a:buChar char="•"/>
            </a:pPr>
            <a:r>
              <a:rPr lang="en-GB" sz="2200" dirty="0">
                <a:highlight>
                  <a:srgbClr val="8DC641"/>
                </a:highlight>
              </a:rPr>
              <a:t>Preloženie cesty: </a:t>
            </a:r>
            <a:r>
              <a:rPr lang="en-GB" sz="2200" dirty="0"/>
              <a:t>Cesta bola presunutá ďalej od potokov, aby sa zabránilo ďalšej erózii.</a:t>
            </a:r>
            <a:endParaRPr sz="2200" dirty="0"/>
          </a:p>
          <a:p>
            <a:pPr marL="0" lvl="0" indent="0" algn="l" rtl="0">
              <a:lnSpc>
                <a:spcPct val="100000"/>
              </a:lnSpc>
              <a:spcBef>
                <a:spcPts val="400"/>
              </a:spcBef>
              <a:buClr>
                <a:schemeClr val="dk1"/>
              </a:buClr>
              <a:buSzPts val="1800"/>
              <a:buNone/>
            </a:pPr>
            <a:r>
              <a:rPr lang="en-GB" sz="2200" b="1" dirty="0"/>
              <a:t>Výsledky:</a:t>
            </a:r>
            <a:endParaRPr sz="2200" dirty="0"/>
          </a:p>
          <a:p>
            <a:pPr marL="285750" lvl="0" indent="-285750" algn="l" rtl="0">
              <a:lnSpc>
                <a:spcPct val="100000"/>
              </a:lnSpc>
              <a:spcBef>
                <a:spcPts val="400"/>
              </a:spcBef>
              <a:buClr>
                <a:schemeClr val="dk1"/>
              </a:buClr>
              <a:buSzPts val="1800"/>
              <a:buFont typeface="Arial"/>
              <a:buChar char="•"/>
            </a:pPr>
            <a:r>
              <a:rPr lang="en-GB" sz="2200" dirty="0">
                <a:highlight>
                  <a:srgbClr val="8DC641"/>
                </a:highlight>
              </a:rPr>
              <a:t>Obnova vegetácie: </a:t>
            </a:r>
            <a:r>
              <a:rPr lang="en-GB" sz="2200" dirty="0"/>
              <a:t>Výrazný nárast pôvodných tráv a pôdneho krytu, zníženie rizika erózie v budúcnosti.</a:t>
            </a:r>
            <a:endParaRPr sz="2200" dirty="0"/>
          </a:p>
          <a:p>
            <a:pPr marL="285750" lvl="0" indent="-285750" algn="l" rtl="0">
              <a:lnSpc>
                <a:spcPct val="100000"/>
              </a:lnSpc>
              <a:spcBef>
                <a:spcPts val="400"/>
              </a:spcBef>
              <a:spcAft>
                <a:spcPts val="600"/>
              </a:spcAft>
              <a:buClr>
                <a:schemeClr val="dk1"/>
              </a:buClr>
              <a:buSzPts val="1800"/>
              <a:buFont typeface="Arial"/>
              <a:buChar char="•"/>
            </a:pPr>
            <a:r>
              <a:rPr lang="en-GB" sz="2200" dirty="0">
                <a:highlight>
                  <a:srgbClr val="8DC641"/>
                </a:highlight>
              </a:rPr>
              <a:t>Obnovený prietok vody: </a:t>
            </a:r>
            <a:r>
              <a:rPr lang="en-GB" sz="2200" dirty="0"/>
              <a:t>Oba potoky tečú prirodzeným spôsobom, so zníženým množstvom pôdnych sedimentov.</a:t>
            </a:r>
            <a:endParaRPr sz="2200" dirty="0"/>
          </a:p>
          <a:p>
            <a:pPr marL="285750" lvl="0" indent="-285750" algn="l" rtl="0">
              <a:lnSpc>
                <a:spcPct val="100000"/>
              </a:lnSpc>
              <a:spcBef>
                <a:spcPts val="400"/>
              </a:spcBef>
              <a:spcAft>
                <a:spcPts val="600"/>
              </a:spcAft>
              <a:buClr>
                <a:schemeClr val="dk1"/>
              </a:buClr>
              <a:buSzPts val="1800"/>
              <a:buFont typeface="Arial"/>
              <a:buChar char="•"/>
            </a:pPr>
            <a:r>
              <a:rPr lang="en-GB" sz="2200" dirty="0">
                <a:highlight>
                  <a:srgbClr val="8DC641"/>
                </a:highlight>
              </a:rPr>
              <a:t>Vplyv na vzdelávanie: </a:t>
            </a:r>
            <a:r>
              <a:rPr lang="en-GB" sz="2200" dirty="0"/>
              <a:t>Workshopy boli overené; plánujú sa následné workshopy na zdieľanie úspešných postupov</a:t>
            </a:r>
            <a:endParaRPr sz="2200" dirty="0"/>
          </a:p>
        </p:txBody>
      </p:sp>
      <p:pic>
        <p:nvPicPr>
          <p:cNvPr id="629" name="Google Shape;629;p24" descr="The experimental farm that pioneered one of Denmark's first constructed  wetlands - WWF Baltic Farmer"/>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589576" y="686696"/>
            <a:ext cx="4458674" cy="4828279"/>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570"/>
        <p:cNvGrpSpPr/>
        <p:nvPr/>
      </p:nvGrpSpPr>
      <p:grpSpPr>
        <a:xfrm>
          <a:off x="0" y="0"/>
          <a:ext cx="0" cy="0"/>
          <a:chOff x="0" y="0"/>
          <a:chExt cx="0" cy="0"/>
        </a:xfrm>
      </p:grpSpPr>
      <p:grpSp>
        <p:nvGrpSpPr>
          <p:cNvPr id="573" name="Google Shape;573;p29"/>
          <p:cNvGrpSpPr/>
          <p:nvPr/>
        </p:nvGrpSpPr>
        <p:grpSpPr>
          <a:xfrm>
            <a:off x="10222537" y="5692848"/>
            <a:ext cx="610343" cy="610343"/>
            <a:chOff x="1950027" y="2499889"/>
            <a:chExt cx="850463" cy="850463"/>
          </a:xfrm>
        </p:grpSpPr>
        <p:sp>
          <p:nvSpPr>
            <p:cNvPr id="574" name="Google Shape;574;p29">
              <a:hlinkClick r:id="rId3"/>
            </p:cNvPr>
            <p:cNvSpPr/>
            <p:nvPr/>
          </p:nvSpPr>
          <p:spPr>
            <a:xfrm>
              <a:off x="1950027"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575" name="Google Shape;575;p29"/>
            <p:cNvGrpSpPr/>
            <p:nvPr/>
          </p:nvGrpSpPr>
          <p:grpSpPr>
            <a:xfrm>
              <a:off x="2107521" y="2657382"/>
              <a:ext cx="535476" cy="535477"/>
              <a:chOff x="2107521" y="2657382"/>
              <a:chExt cx="535476" cy="535477"/>
            </a:xfrm>
          </p:grpSpPr>
          <p:sp>
            <p:nvSpPr>
              <p:cNvPr id="576" name="Google Shape;576;p29"/>
              <p:cNvSpPr/>
              <p:nvPr/>
            </p:nvSpPr>
            <p:spPr>
              <a:xfrm>
                <a:off x="2107521" y="2657382"/>
                <a:ext cx="535476" cy="535477"/>
              </a:xfrm>
              <a:custGeom>
                <a:avLst/>
                <a:gdLst/>
                <a:ahLst/>
                <a:cxnLst/>
                <a:rect l="l" t="t" r="r" b="b"/>
                <a:pathLst>
                  <a:path w="535476" h="535477" extrusionOk="0">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77" name="Google Shape;577;p29"/>
              <p:cNvSpPr/>
              <p:nvPr/>
            </p:nvSpPr>
            <p:spPr>
              <a:xfrm>
                <a:off x="2237925" y="2787786"/>
                <a:ext cx="274668" cy="274668"/>
              </a:xfrm>
              <a:custGeom>
                <a:avLst/>
                <a:gdLst/>
                <a:ahLst/>
                <a:cxnLst/>
                <a:rect l="l" t="t" r="r" b="b"/>
                <a:pathLst>
                  <a:path w="274668" h="274668" extrusionOk="0">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78" name="Google Shape;578;p29"/>
              <p:cNvSpPr/>
              <p:nvPr/>
            </p:nvSpPr>
            <p:spPr>
              <a:xfrm>
                <a:off x="2486134" y="2749988"/>
                <a:ext cx="64257" cy="64257"/>
              </a:xfrm>
              <a:custGeom>
                <a:avLst/>
                <a:gdLst/>
                <a:ahLst/>
                <a:cxnLst/>
                <a:rect l="l" t="t" r="r" b="b"/>
                <a:pathLst>
                  <a:path w="64257" h="64257" extrusionOk="0">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grpSp>
        <p:nvGrpSpPr>
          <p:cNvPr id="585" name="Google Shape;585;p29"/>
          <p:cNvGrpSpPr/>
          <p:nvPr/>
        </p:nvGrpSpPr>
        <p:grpSpPr>
          <a:xfrm>
            <a:off x="8782409" y="5686956"/>
            <a:ext cx="610343" cy="610794"/>
            <a:chOff x="-1196056" y="2499889"/>
            <a:chExt cx="850463" cy="851092"/>
          </a:xfrm>
        </p:grpSpPr>
        <p:sp>
          <p:nvSpPr>
            <p:cNvPr id="586" name="Google Shape;586;p29"/>
            <p:cNvSpPr/>
            <p:nvPr/>
          </p:nvSpPr>
          <p:spPr>
            <a:xfrm>
              <a:off x="-1196056" y="2499889"/>
              <a:ext cx="850463" cy="845423"/>
            </a:xfrm>
            <a:custGeom>
              <a:avLst/>
              <a:gdLst/>
              <a:ahLst/>
              <a:cxnLst/>
              <a:rect l="l" t="t" r="r" b="b"/>
              <a:pathLst>
                <a:path w="850463" h="845423" extrusionOk="0">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87" name="Google Shape;587;p29">
              <a:hlinkClick r:id="rId4"/>
            </p:cNvPr>
            <p:cNvSpPr/>
            <p:nvPr/>
          </p:nvSpPr>
          <p:spPr>
            <a:xfrm>
              <a:off x="-945327" y="2666201"/>
              <a:ext cx="363494" cy="684780"/>
            </a:xfrm>
            <a:custGeom>
              <a:avLst/>
              <a:gdLst/>
              <a:ahLst/>
              <a:cxnLst/>
              <a:rect l="l" t="t" r="r" b="b"/>
              <a:pathLst>
                <a:path w="363494" h="684780" extrusionOk="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588" name="Google Shape;588;p29"/>
          <p:cNvSpPr/>
          <p:nvPr/>
        </p:nvSpPr>
        <p:spPr>
          <a:xfrm>
            <a:off x="9494024" y="5692848"/>
            <a:ext cx="610343" cy="61034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589" name="Google Shape;589;p29" descr="World with solid fill">
            <a:hlinkClick r:id="rId5"/>
          </p:cNvPr>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9531602" y="5745797"/>
            <a:ext cx="535186" cy="535186"/>
          </a:xfrm>
          <a:prstGeom prst="rect">
            <a:avLst/>
          </a:prstGeom>
          <a:noFill/>
          <a:ln>
            <a:noFill/>
          </a:ln>
        </p:spPr>
      </p:pic>
      <p:sp>
        <p:nvSpPr>
          <p:cNvPr id="5" name="Text Placeholder 4">
            <a:extLst>
              <a:ext uri="{FF2B5EF4-FFF2-40B4-BE49-F238E27FC236}">
                <a16:creationId xmlns:a16="http://schemas.microsoft.com/office/drawing/2014/main" id="{EFABCE99-00BC-0D5A-CC3E-D249B3E70122}"/>
              </a:ext>
            </a:extLst>
          </p:cNvPr>
          <p:cNvSpPr>
            <a:spLocks noGrp="1"/>
          </p:cNvSpPr>
          <p:nvPr>
            <p:ph type="body" idx="2"/>
          </p:nvPr>
        </p:nvSpPr>
        <p:spPr>
          <a:xfrm>
            <a:off x="2448419" y="1079400"/>
            <a:ext cx="9234385" cy="3288205"/>
          </a:xfrm>
        </p:spPr>
        <p:txBody>
          <a:bodyPr>
            <a:normAutofit/>
          </a:bodyPr>
          <a:lstStyle/>
          <a:p>
            <a:pPr>
              <a:lnSpc>
                <a:spcPct val="110000"/>
              </a:lnSpc>
            </a:pPr>
            <a:r>
              <a:rPr lang="en-IE" sz="3600" b="1" dirty="0"/>
              <a:t>Výborne!!! </a:t>
            </a:r>
            <a:r>
              <a:rPr lang="en-IE" sz="3600" dirty="0"/>
              <a:t>Vediete si skvele... pokračujte v tejto ceste učenia.</a:t>
            </a:r>
          </a:p>
          <a:p>
            <a:pPr>
              <a:lnSpc>
                <a:spcPct val="110000"/>
              </a:lnSpc>
            </a:pPr>
            <a:r>
              <a:rPr lang="en-IE" sz="3600" dirty="0"/>
              <a:t>V module 8 sa venujeme </a:t>
            </a:r>
            <a:r>
              <a:rPr lang="en-IE" sz="3600"/>
              <a:t>dôležitej téme </a:t>
            </a:r>
            <a:r>
              <a:rPr lang="en-US" sz="3600" b="1" dirty="0"/>
              <a:t>ochrany biodiverzity</a:t>
            </a:r>
            <a:r>
              <a:rPr lang="en-IE" sz="3600" dirty="0"/>
              <a:t>.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2"/>
          <p:cNvSpPr txBox="1">
            <a:spLocks noGrp="1"/>
          </p:cNvSpPr>
          <p:nvPr>
            <p:ph type="body" idx="1"/>
          </p:nvPr>
        </p:nvSpPr>
        <p:spPr>
          <a:xfrm>
            <a:off x="5662857" y="1337990"/>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GB"/>
              <a:t>01</a:t>
            </a:r>
            <a:endParaRPr/>
          </a:p>
        </p:txBody>
      </p:sp>
      <p:sp>
        <p:nvSpPr>
          <p:cNvPr id="217" name="Google Shape;217;p2"/>
          <p:cNvSpPr txBox="1">
            <a:spLocks noGrp="1"/>
          </p:cNvSpPr>
          <p:nvPr>
            <p:ph type="body" idx="2"/>
          </p:nvPr>
        </p:nvSpPr>
        <p:spPr>
          <a:xfrm>
            <a:off x="6384947" y="1337990"/>
            <a:ext cx="4465067"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en-GB" b="1"/>
              <a:t>Úvod</a:t>
            </a:r>
            <a:endParaRPr b="1"/>
          </a:p>
        </p:txBody>
      </p:sp>
      <p:sp>
        <p:nvSpPr>
          <p:cNvPr id="218" name="Google Shape;218;p2"/>
          <p:cNvSpPr txBox="1">
            <a:spLocks noGrp="1"/>
          </p:cNvSpPr>
          <p:nvPr>
            <p:ph type="body" idx="3"/>
          </p:nvPr>
        </p:nvSpPr>
        <p:spPr>
          <a:xfrm>
            <a:off x="750849" y="1337990"/>
            <a:ext cx="4763504" cy="398271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D0D0D"/>
              </a:buClr>
              <a:buSzPts val="2400"/>
              <a:buNone/>
            </a:pPr>
            <a:r>
              <a:rPr lang="en-GB" b="0" i="0" dirty="0">
                <a:solidFill>
                  <a:srgbClr val="0D0D0D"/>
                </a:solidFill>
                <a:latin typeface="Calibri" panose="020F0502020204030204" pitchFamily="34" charset="0"/>
                <a:ea typeface="Calibri" panose="020F0502020204030204" pitchFamily="34" charset="0"/>
                <a:cs typeface="Calibri" panose="020F0502020204030204" pitchFamily="34" charset="0"/>
                <a:sym typeface="Arial"/>
              </a:rPr>
              <a:t>V tomto module sa snažíme </a:t>
            </a:r>
            <a:r>
              <a:rPr lang="en-US"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objasniť zložité vzťahy, ktoré existujú medzi fyzikálnymi, chemickými a biologickými zložkami pôdy, a to, ako tieto vzťahy ovplyvňujú vývoj rastlín a odolnosť ekosystémov.</a:t>
            </a:r>
          </a:p>
          <a:p>
            <a:pPr marL="0" lvl="0" indent="0" algn="l" rtl="0">
              <a:lnSpc>
                <a:spcPct val="90000"/>
              </a:lnSpc>
              <a:spcBef>
                <a:spcPts val="0"/>
              </a:spcBef>
              <a:spcAft>
                <a:spcPts val="0"/>
              </a:spcAft>
              <a:buClr>
                <a:srgbClr val="0D0D0D"/>
              </a:buClr>
              <a:buSzPts val="2400"/>
              <a:buNone/>
            </a:pPr>
            <a:r>
              <a:rPr lang="en-US" dirty="0">
                <a:latin typeface="Calibri" panose="020F0502020204030204" pitchFamily="34" charset="0"/>
                <a:ea typeface="Calibri" panose="020F0502020204030204" pitchFamily="34" charset="0"/>
                <a:cs typeface="Calibri" panose="020F0502020204030204" pitchFamily="34" charset="0"/>
              </a:rPr>
              <a:t>Na konci modulu budete mať motiváciu osvojiť si postupy, ktoré podporujú zdravie pôdy, a lepšie pochopíte dôležitosť a význam hospodárenia s pôdou.</a:t>
            </a:r>
            <a:endParaRPr dirty="0">
              <a:latin typeface="Calibri" panose="020F0502020204030204" pitchFamily="34" charset="0"/>
              <a:ea typeface="Calibri" panose="020F0502020204030204" pitchFamily="34" charset="0"/>
              <a:cs typeface="Calibri" panose="020F0502020204030204" pitchFamily="34" charset="0"/>
            </a:endParaRPr>
          </a:p>
        </p:txBody>
      </p:sp>
      <p:sp>
        <p:nvSpPr>
          <p:cNvPr id="219" name="Google Shape;219;p2"/>
          <p:cNvSpPr txBox="1">
            <a:spLocks noGrp="1"/>
          </p:cNvSpPr>
          <p:nvPr>
            <p:ph type="body" idx="4"/>
          </p:nvPr>
        </p:nvSpPr>
        <p:spPr>
          <a:xfrm>
            <a:off x="5684560" y="2252978"/>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GB"/>
              <a:t>02</a:t>
            </a:r>
            <a:endParaRPr/>
          </a:p>
        </p:txBody>
      </p:sp>
      <p:sp>
        <p:nvSpPr>
          <p:cNvPr id="220" name="Google Shape;220;p2"/>
          <p:cNvSpPr txBox="1">
            <a:spLocks noGrp="1"/>
          </p:cNvSpPr>
          <p:nvPr>
            <p:ph type="body" idx="5"/>
          </p:nvPr>
        </p:nvSpPr>
        <p:spPr>
          <a:xfrm>
            <a:off x="6406650" y="2252978"/>
            <a:ext cx="5824543"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en-GB" b="1" dirty="0"/>
              <a:t>Základné prvky systémov hospodárenia s pôdou</a:t>
            </a:r>
            <a:endParaRPr b="1" dirty="0"/>
          </a:p>
        </p:txBody>
      </p:sp>
      <p:sp>
        <p:nvSpPr>
          <p:cNvPr id="221" name="Google Shape;221;p2"/>
          <p:cNvSpPr txBox="1">
            <a:spLocks noGrp="1"/>
          </p:cNvSpPr>
          <p:nvPr>
            <p:ph type="body" idx="6"/>
          </p:nvPr>
        </p:nvSpPr>
        <p:spPr>
          <a:xfrm>
            <a:off x="5691139" y="3167965"/>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GB"/>
              <a:t>03</a:t>
            </a:r>
            <a:endParaRPr/>
          </a:p>
        </p:txBody>
      </p:sp>
      <p:sp>
        <p:nvSpPr>
          <p:cNvPr id="222" name="Google Shape;222;p2"/>
          <p:cNvSpPr txBox="1">
            <a:spLocks noGrp="1"/>
          </p:cNvSpPr>
          <p:nvPr>
            <p:ph type="body" idx="7"/>
          </p:nvPr>
        </p:nvSpPr>
        <p:spPr>
          <a:xfrm>
            <a:off x="6413229" y="3167965"/>
            <a:ext cx="4465067"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en-GB" b="1"/>
              <a:t>Zložky zdravia pôdy</a:t>
            </a:r>
            <a:endParaRPr b="1"/>
          </a:p>
        </p:txBody>
      </p:sp>
      <p:sp>
        <p:nvSpPr>
          <p:cNvPr id="223" name="Google Shape;223;p2"/>
          <p:cNvSpPr txBox="1">
            <a:spLocks noGrp="1"/>
          </p:cNvSpPr>
          <p:nvPr>
            <p:ph type="body" idx="8"/>
          </p:nvPr>
        </p:nvSpPr>
        <p:spPr>
          <a:xfrm>
            <a:off x="5684560" y="4079679"/>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GB" dirty="0"/>
              <a:t>04</a:t>
            </a:r>
            <a:endParaRPr dirty="0"/>
          </a:p>
        </p:txBody>
      </p:sp>
      <p:sp>
        <p:nvSpPr>
          <p:cNvPr id="224" name="Google Shape;224;p2"/>
          <p:cNvSpPr txBox="1">
            <a:spLocks noGrp="1"/>
          </p:cNvSpPr>
          <p:nvPr>
            <p:ph type="body" idx="9"/>
          </p:nvPr>
        </p:nvSpPr>
        <p:spPr>
          <a:xfrm>
            <a:off x="6434932" y="4082953"/>
            <a:ext cx="5570448"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en-GB" b="1" dirty="0"/>
              <a:t>Vzájomný vzťah medzi vlastnosťami pôdy a rastom rastlín</a:t>
            </a:r>
            <a:endParaRPr b="1" dirty="0"/>
          </a:p>
        </p:txBody>
      </p:sp>
      <p:sp>
        <p:nvSpPr>
          <p:cNvPr id="225" name="Google Shape;225;p2"/>
          <p:cNvSpPr txBox="1">
            <a:spLocks noGrp="1"/>
          </p:cNvSpPr>
          <p:nvPr>
            <p:ph type="body" idx="13"/>
          </p:nvPr>
        </p:nvSpPr>
        <p:spPr>
          <a:xfrm>
            <a:off x="5691139" y="4997940"/>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GB"/>
              <a:t>05</a:t>
            </a:r>
            <a:endParaRPr/>
          </a:p>
        </p:txBody>
      </p:sp>
      <p:sp>
        <p:nvSpPr>
          <p:cNvPr id="226" name="Google Shape;226;p2"/>
          <p:cNvSpPr txBox="1">
            <a:spLocks noGrp="1"/>
          </p:cNvSpPr>
          <p:nvPr>
            <p:ph type="body" idx="14"/>
          </p:nvPr>
        </p:nvSpPr>
        <p:spPr>
          <a:xfrm>
            <a:off x="6413229" y="4997940"/>
            <a:ext cx="5103589"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en-GB" b="1" dirty="0"/>
              <a:t>Úrodnosť pôdy a hospodárenie s živinami</a:t>
            </a:r>
            <a:endParaRPr b="1" dirty="0"/>
          </a:p>
        </p:txBody>
      </p:sp>
      <p:sp>
        <p:nvSpPr>
          <p:cNvPr id="227" name="Google Shape;227;p2"/>
          <p:cNvSpPr txBox="1">
            <a:spLocks noGrp="1"/>
          </p:cNvSpPr>
          <p:nvPr>
            <p:ph type="body" idx="15"/>
          </p:nvPr>
        </p:nvSpPr>
        <p:spPr>
          <a:xfrm>
            <a:off x="820959" y="381006"/>
            <a:ext cx="5041923" cy="72075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3600"/>
              <a:buNone/>
            </a:pPr>
            <a:r>
              <a:rPr lang="en-GB"/>
              <a:t>Prehľad obsahu</a:t>
            </a:r>
            <a:endParaRPr/>
          </a:p>
        </p:txBody>
      </p:sp>
      <p:grpSp>
        <p:nvGrpSpPr>
          <p:cNvPr id="228" name="Google Shape;228;p2"/>
          <p:cNvGrpSpPr/>
          <p:nvPr/>
        </p:nvGrpSpPr>
        <p:grpSpPr>
          <a:xfrm rot="3730759">
            <a:off x="10896097" y="175396"/>
            <a:ext cx="949887" cy="1163493"/>
            <a:chOff x="7602444" y="4967675"/>
            <a:chExt cx="483620" cy="592374"/>
          </a:xfrm>
        </p:grpSpPr>
        <p:grpSp>
          <p:nvGrpSpPr>
            <p:cNvPr id="229" name="Google Shape;229;p2"/>
            <p:cNvGrpSpPr/>
            <p:nvPr/>
          </p:nvGrpSpPr>
          <p:grpSpPr>
            <a:xfrm>
              <a:off x="7618661" y="4967675"/>
              <a:ext cx="467403" cy="507609"/>
              <a:chOff x="2251964" y="3590497"/>
              <a:chExt cx="467403" cy="507609"/>
            </a:xfrm>
          </p:grpSpPr>
          <p:sp>
            <p:nvSpPr>
              <p:cNvPr id="230" name="Google Shape;230;p2"/>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31" name="Google Shape;231;p2"/>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32" name="Google Shape;232;p2"/>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233" name="Google Shape;233;p2"/>
            <p:cNvGrpSpPr/>
            <p:nvPr/>
          </p:nvGrpSpPr>
          <p:grpSpPr>
            <a:xfrm>
              <a:off x="7602444" y="4993761"/>
              <a:ext cx="421973" cy="566288"/>
              <a:chOff x="2235747" y="3616583"/>
              <a:chExt cx="421973" cy="566288"/>
            </a:xfrm>
          </p:grpSpPr>
          <p:sp>
            <p:nvSpPr>
              <p:cNvPr id="234" name="Google Shape;234;p2"/>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35" name="Google Shape;235;p2"/>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sp>
        <p:nvSpPr>
          <p:cNvPr id="241" name="Google Shape;241;p3"/>
          <p:cNvSpPr txBox="1">
            <a:spLocks noGrp="1"/>
          </p:cNvSpPr>
          <p:nvPr>
            <p:ph type="body" idx="1"/>
          </p:nvPr>
        </p:nvSpPr>
        <p:spPr>
          <a:xfrm>
            <a:off x="6186233" y="2341241"/>
            <a:ext cx="6010480" cy="306642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4800"/>
              <a:buNone/>
            </a:pPr>
            <a:r>
              <a:rPr lang="en-GB"/>
              <a:t>Úvod</a:t>
            </a:r>
            <a:endParaRPr/>
          </a:p>
        </p:txBody>
      </p:sp>
      <p:sp>
        <p:nvSpPr>
          <p:cNvPr id="242" name="Google Shape;242;p3"/>
          <p:cNvSpPr txBox="1">
            <a:spLocks noGrp="1"/>
          </p:cNvSpPr>
          <p:nvPr>
            <p:ph type="body" idx="2"/>
          </p:nvPr>
        </p:nvSpPr>
        <p:spPr>
          <a:xfrm>
            <a:off x="4502882" y="89224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9000"/>
              <a:buNone/>
            </a:pPr>
            <a:r>
              <a:rPr lang="en-GB"/>
              <a:t>01</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sp>
        <p:nvSpPr>
          <p:cNvPr id="248" name="Google Shape;248;p4"/>
          <p:cNvSpPr txBox="1">
            <a:spLocks noGrp="1"/>
          </p:cNvSpPr>
          <p:nvPr>
            <p:ph type="body" idx="2"/>
          </p:nvPr>
        </p:nvSpPr>
        <p:spPr>
          <a:xfrm>
            <a:off x="864956" y="360694"/>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GB" b="1" dirty="0"/>
              <a:t>Manažment pôdy </a:t>
            </a:r>
            <a:endParaRPr b="1" dirty="0"/>
          </a:p>
        </p:txBody>
      </p:sp>
      <p:grpSp>
        <p:nvGrpSpPr>
          <p:cNvPr id="249" name="Google Shape;249;p4"/>
          <p:cNvGrpSpPr/>
          <p:nvPr/>
        </p:nvGrpSpPr>
        <p:grpSpPr>
          <a:xfrm rot="3730759">
            <a:off x="10853332" y="211862"/>
            <a:ext cx="949887" cy="1163493"/>
            <a:chOff x="7602444" y="4967675"/>
            <a:chExt cx="483620" cy="592374"/>
          </a:xfrm>
        </p:grpSpPr>
        <p:grpSp>
          <p:nvGrpSpPr>
            <p:cNvPr id="250" name="Google Shape;250;p4"/>
            <p:cNvGrpSpPr/>
            <p:nvPr/>
          </p:nvGrpSpPr>
          <p:grpSpPr>
            <a:xfrm>
              <a:off x="7618661" y="4967675"/>
              <a:ext cx="467403" cy="507609"/>
              <a:chOff x="2251964" y="3590497"/>
              <a:chExt cx="467403" cy="507609"/>
            </a:xfrm>
          </p:grpSpPr>
          <p:sp>
            <p:nvSpPr>
              <p:cNvPr id="251" name="Google Shape;251;p4"/>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52" name="Google Shape;252;p4"/>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53" name="Google Shape;253;p4"/>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254" name="Google Shape;254;p4"/>
            <p:cNvGrpSpPr/>
            <p:nvPr/>
          </p:nvGrpSpPr>
          <p:grpSpPr>
            <a:xfrm>
              <a:off x="7602444" y="4993761"/>
              <a:ext cx="421973" cy="566288"/>
              <a:chOff x="2235747" y="3616583"/>
              <a:chExt cx="421973" cy="566288"/>
            </a:xfrm>
          </p:grpSpPr>
          <p:sp>
            <p:nvSpPr>
              <p:cNvPr id="255" name="Google Shape;255;p4"/>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56" name="Google Shape;256;p4"/>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grpSp>
        <p:nvGrpSpPr>
          <p:cNvPr id="257" name="Google Shape;257;p4"/>
          <p:cNvGrpSpPr/>
          <p:nvPr/>
        </p:nvGrpSpPr>
        <p:grpSpPr>
          <a:xfrm>
            <a:off x="799773" y="1213647"/>
            <a:ext cx="10096136" cy="4723459"/>
            <a:chOff x="0" y="2309"/>
            <a:chExt cx="10619276" cy="4723459"/>
          </a:xfrm>
          <a:solidFill>
            <a:srgbClr val="D6EBBB"/>
          </a:solidFill>
        </p:grpSpPr>
        <p:sp>
          <p:nvSpPr>
            <p:cNvPr id="258" name="Google Shape;258;p4"/>
            <p:cNvSpPr/>
            <p:nvPr/>
          </p:nvSpPr>
          <p:spPr>
            <a:xfrm rot="5400000">
              <a:off x="-193578" y="195887"/>
              <a:ext cx="1290524" cy="903367"/>
            </a:xfrm>
            <a:prstGeom prst="chevron">
              <a:avLst>
                <a:gd name="adj" fmla="val 50000"/>
              </a:avLst>
            </a:prstGeom>
            <a:grpFill/>
            <a:ln w="12700" cap="flat" cmpd="sng">
              <a:solidFill>
                <a:srgbClr val="8DC64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4"/>
            <p:cNvSpPr/>
            <p:nvPr/>
          </p:nvSpPr>
          <p:spPr>
            <a:xfrm rot="5400000">
              <a:off x="5341901" y="-4436224"/>
              <a:ext cx="838841" cy="9715908"/>
            </a:xfrm>
            <a:prstGeom prst="round2SameRect">
              <a:avLst>
                <a:gd name="adj1" fmla="val 16667"/>
                <a:gd name="adj2" fmla="val 0"/>
              </a:avLst>
            </a:prstGeom>
            <a:grpFill/>
            <a:ln w="12700" cap="flat" cmpd="sng">
              <a:solidFill>
                <a:srgbClr val="8DC64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4"/>
            <p:cNvSpPr txBox="1"/>
            <p:nvPr/>
          </p:nvSpPr>
          <p:spPr>
            <a:xfrm>
              <a:off x="903368" y="43258"/>
              <a:ext cx="9674959" cy="756943"/>
            </a:xfrm>
            <a:prstGeom prst="rect">
              <a:avLst/>
            </a:prstGeom>
            <a:grpFill/>
            <a:ln>
              <a:noFill/>
            </a:ln>
          </p:spPr>
          <p:txBody>
            <a:bodyPr spcFirstLastPara="1" wrap="square" lIns="170675" tIns="15225" rIns="15225" bIns="15225" anchor="ctr" anchorCtr="0">
              <a:noAutofit/>
            </a:bodyPr>
            <a:lstStyle/>
            <a:p>
              <a:pPr marL="228600" marR="0" lvl="1" indent="-228600" algn="l" rtl="0">
                <a:lnSpc>
                  <a:spcPct val="90000"/>
                </a:lnSpc>
                <a:spcBef>
                  <a:spcPts val="0"/>
                </a:spcBef>
                <a:spcAft>
                  <a:spcPts val="0"/>
                </a:spcAft>
                <a:buClr>
                  <a:schemeClr val="dk1"/>
                </a:buClr>
                <a:buSzPts val="2400"/>
                <a:buFont typeface="Calibri"/>
                <a:buNone/>
              </a:pPr>
              <a:r>
                <a:rPr lang="en-GB" sz="2400" b="0" i="0" u="none" strike="noStrike" cap="none" dirty="0">
                  <a:latin typeface="Calibri"/>
                  <a:ea typeface="Calibri"/>
                  <a:cs typeface="Calibri"/>
                  <a:sym typeface="Calibri"/>
                </a:rPr>
                <a:t>	</a:t>
              </a:r>
              <a:r>
                <a:rPr lang="en-GB" sz="2400" b="0" i="0" u="none" strike="noStrike" cap="none" dirty="0" err="1">
                  <a:latin typeface="Calibri"/>
                  <a:ea typeface="Calibri"/>
                  <a:cs typeface="Calibri"/>
                  <a:sym typeface="Calibri"/>
                </a:rPr>
                <a:t>Zameriava</a:t>
              </a:r>
              <a:r>
                <a:rPr lang="en-GB" sz="2400" b="0" i="0" u="none" strike="noStrike" cap="none" dirty="0">
                  <a:latin typeface="Calibri"/>
                  <a:ea typeface="Calibri"/>
                  <a:cs typeface="Calibri"/>
                  <a:sym typeface="Calibri"/>
                </a:rPr>
                <a:t> sana poľnohospodárske postupy, ktoré uprednostňujú dobré životné podmienky pôdy</a:t>
              </a:r>
              <a:endParaRPr dirty="0"/>
            </a:p>
          </p:txBody>
        </p:sp>
        <p:sp>
          <p:nvSpPr>
            <p:cNvPr id="262" name="Google Shape;262;p4"/>
            <p:cNvSpPr/>
            <p:nvPr/>
          </p:nvSpPr>
          <p:spPr>
            <a:xfrm rot="5400000">
              <a:off x="-193578" y="1340199"/>
              <a:ext cx="1290524" cy="903367"/>
            </a:xfrm>
            <a:prstGeom prst="chevron">
              <a:avLst>
                <a:gd name="adj" fmla="val 50000"/>
              </a:avLst>
            </a:prstGeom>
            <a:grpFill/>
            <a:ln w="12700" cap="flat" cmpd="sng">
              <a:solidFill>
                <a:srgbClr val="8DC64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4"/>
            <p:cNvSpPr/>
            <p:nvPr/>
          </p:nvSpPr>
          <p:spPr>
            <a:xfrm rot="5400000">
              <a:off x="5341901" y="-3291913"/>
              <a:ext cx="838841" cy="9715908"/>
            </a:xfrm>
            <a:prstGeom prst="round2SameRect">
              <a:avLst>
                <a:gd name="adj1" fmla="val 16667"/>
                <a:gd name="adj2" fmla="val 0"/>
              </a:avLst>
            </a:prstGeom>
            <a:grpFill/>
            <a:ln w="12700" cap="flat" cmpd="sng">
              <a:solidFill>
                <a:srgbClr val="8DC64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4"/>
            <p:cNvSpPr txBox="1"/>
            <p:nvPr/>
          </p:nvSpPr>
          <p:spPr>
            <a:xfrm>
              <a:off x="903368" y="1187569"/>
              <a:ext cx="9674959" cy="756943"/>
            </a:xfrm>
            <a:prstGeom prst="rect">
              <a:avLst/>
            </a:prstGeom>
            <a:grpFill/>
            <a:ln>
              <a:noFill/>
            </a:ln>
          </p:spPr>
          <p:txBody>
            <a:bodyPr spcFirstLastPara="1" wrap="square" lIns="170675" tIns="15225" rIns="15225" bIns="15225" anchor="ctr" anchorCtr="0">
              <a:noAutofit/>
            </a:bodyPr>
            <a:lstStyle/>
            <a:p>
              <a:pPr marL="228600" marR="0" lvl="1" indent="-228600" algn="l" rtl="0">
                <a:lnSpc>
                  <a:spcPct val="90000"/>
                </a:lnSpc>
                <a:spcBef>
                  <a:spcPts val="0"/>
                </a:spcBef>
                <a:spcAft>
                  <a:spcPts val="0"/>
                </a:spcAft>
                <a:buClr>
                  <a:schemeClr val="dk1"/>
                </a:buClr>
                <a:buSzPts val="2400"/>
                <a:buFont typeface="Calibri"/>
                <a:buNone/>
              </a:pPr>
              <a:r>
                <a:rPr lang="en-GB" sz="2400" b="0" i="0" u="none" strike="noStrike" cap="none" dirty="0">
                  <a:latin typeface="Calibri"/>
                  <a:ea typeface="Calibri"/>
                  <a:cs typeface="Calibri"/>
                  <a:sym typeface="Calibri"/>
                </a:rPr>
                <a:t>	</a:t>
              </a:r>
              <a:r>
                <a:rPr lang="en-GB" sz="2400" b="0" i="0" u="none" strike="noStrike" cap="none" dirty="0" err="1">
                  <a:latin typeface="Calibri"/>
                  <a:ea typeface="Calibri"/>
                  <a:cs typeface="Calibri"/>
                  <a:sym typeface="Calibri"/>
                </a:rPr>
                <a:t>Minimalizuje</a:t>
              </a:r>
              <a:r>
                <a:rPr lang="en-GB" sz="2400" b="0" i="0" u="none" strike="noStrike" cap="none" dirty="0">
                  <a:latin typeface="Calibri"/>
                  <a:ea typeface="Calibri"/>
                  <a:cs typeface="Calibri"/>
                  <a:sym typeface="Calibri"/>
                </a:rPr>
                <a:t> narušenie pôdy</a:t>
              </a:r>
              <a:endParaRPr lang="en-GB" dirty="0"/>
            </a:p>
          </p:txBody>
        </p:sp>
        <p:sp>
          <p:nvSpPr>
            <p:cNvPr id="266" name="Google Shape;266;p4"/>
            <p:cNvSpPr/>
            <p:nvPr/>
          </p:nvSpPr>
          <p:spPr>
            <a:xfrm rot="5400000">
              <a:off x="-193578" y="2484510"/>
              <a:ext cx="1290524" cy="903367"/>
            </a:xfrm>
            <a:prstGeom prst="chevron">
              <a:avLst>
                <a:gd name="adj" fmla="val 50000"/>
              </a:avLst>
            </a:prstGeom>
            <a:grpFill/>
            <a:ln w="12700" cap="flat" cmpd="sng">
              <a:solidFill>
                <a:srgbClr val="8DC64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4"/>
            <p:cNvSpPr/>
            <p:nvPr/>
          </p:nvSpPr>
          <p:spPr>
            <a:xfrm rot="5400000">
              <a:off x="5319360" y="-2147601"/>
              <a:ext cx="838841" cy="9715908"/>
            </a:xfrm>
            <a:prstGeom prst="round2SameRect">
              <a:avLst>
                <a:gd name="adj1" fmla="val 16667"/>
                <a:gd name="adj2" fmla="val 0"/>
              </a:avLst>
            </a:prstGeom>
            <a:grpFill/>
            <a:ln w="12700" cap="flat" cmpd="sng">
              <a:solidFill>
                <a:srgbClr val="8DC64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4"/>
            <p:cNvSpPr txBox="1"/>
            <p:nvPr/>
          </p:nvSpPr>
          <p:spPr>
            <a:xfrm>
              <a:off x="880827" y="2331881"/>
              <a:ext cx="9674959" cy="756943"/>
            </a:xfrm>
            <a:prstGeom prst="rect">
              <a:avLst/>
            </a:prstGeom>
            <a:grpFill/>
            <a:ln>
              <a:noFill/>
            </a:ln>
          </p:spPr>
          <p:txBody>
            <a:bodyPr spcFirstLastPara="1" wrap="square" lIns="170675" tIns="15225" rIns="15225" bIns="15225" anchor="ctr" anchorCtr="0">
              <a:noAutofit/>
            </a:bodyPr>
            <a:lstStyle/>
            <a:p>
              <a:pPr marL="228600" marR="0" lvl="1" indent="-228600" algn="l" rtl="0">
                <a:lnSpc>
                  <a:spcPct val="90000"/>
                </a:lnSpc>
                <a:spcBef>
                  <a:spcPts val="0"/>
                </a:spcBef>
                <a:spcAft>
                  <a:spcPts val="0"/>
                </a:spcAft>
                <a:buClr>
                  <a:schemeClr val="dk1"/>
                </a:buClr>
                <a:buSzPts val="2400"/>
                <a:buFont typeface="Calibri"/>
                <a:buNone/>
              </a:pPr>
              <a:r>
                <a:rPr lang="en-GB" sz="2400" b="0" i="0" u="none" strike="noStrike" cap="none" dirty="0">
                  <a:latin typeface="Calibri"/>
                  <a:ea typeface="Calibri"/>
                  <a:cs typeface="Calibri"/>
                  <a:sym typeface="Calibri"/>
                </a:rPr>
                <a:t>	Pomáha zachovať štruktúru pôdy a organickú </a:t>
              </a:r>
              <a:r>
                <a:rPr lang="tr-TR" sz="2400" b="0" i="0" u="none" strike="noStrike" cap="none" dirty="0">
                  <a:latin typeface="Calibri"/>
                  <a:ea typeface="Calibri"/>
                  <a:cs typeface="Calibri"/>
                  <a:sym typeface="Calibri"/>
                </a:rPr>
                <a:t>hmotu </a:t>
              </a:r>
              <a:endParaRPr dirty="0"/>
            </a:p>
          </p:txBody>
        </p:sp>
        <p:sp>
          <p:nvSpPr>
            <p:cNvPr id="270" name="Google Shape;270;p4"/>
            <p:cNvSpPr/>
            <p:nvPr/>
          </p:nvSpPr>
          <p:spPr>
            <a:xfrm rot="5400000">
              <a:off x="-193578" y="3628822"/>
              <a:ext cx="1290524" cy="903367"/>
            </a:xfrm>
            <a:prstGeom prst="chevron">
              <a:avLst>
                <a:gd name="adj" fmla="val 50000"/>
              </a:avLst>
            </a:prstGeom>
            <a:grpFill/>
            <a:ln w="12700" cap="flat" cmpd="sng">
              <a:solidFill>
                <a:srgbClr val="8DC64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4"/>
            <p:cNvSpPr/>
            <p:nvPr/>
          </p:nvSpPr>
          <p:spPr>
            <a:xfrm rot="5400000">
              <a:off x="5341901" y="-1003290"/>
              <a:ext cx="838841" cy="9715908"/>
            </a:xfrm>
            <a:prstGeom prst="round2SameRect">
              <a:avLst>
                <a:gd name="adj1" fmla="val 16667"/>
                <a:gd name="adj2" fmla="val 0"/>
              </a:avLst>
            </a:prstGeom>
            <a:grpFill/>
            <a:ln w="12700" cap="flat" cmpd="sng">
              <a:solidFill>
                <a:srgbClr val="8DC64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4"/>
            <p:cNvSpPr txBox="1"/>
            <p:nvPr/>
          </p:nvSpPr>
          <p:spPr>
            <a:xfrm>
              <a:off x="903368" y="3476192"/>
              <a:ext cx="9674959" cy="756943"/>
            </a:xfrm>
            <a:prstGeom prst="rect">
              <a:avLst/>
            </a:prstGeom>
            <a:grpFill/>
            <a:ln>
              <a:noFill/>
            </a:ln>
          </p:spPr>
          <p:txBody>
            <a:bodyPr spcFirstLastPara="1" wrap="square" lIns="170675" tIns="15225" rIns="15225" bIns="15225" anchor="ctr" anchorCtr="0">
              <a:noAutofit/>
            </a:bodyPr>
            <a:lstStyle/>
            <a:p>
              <a:pPr marL="228600" marR="0" lvl="1" indent="-228600" algn="l" rtl="0">
                <a:lnSpc>
                  <a:spcPct val="90000"/>
                </a:lnSpc>
                <a:spcBef>
                  <a:spcPts val="0"/>
                </a:spcBef>
                <a:spcAft>
                  <a:spcPts val="0"/>
                </a:spcAft>
                <a:buClr>
                  <a:schemeClr val="dk1"/>
                </a:buClr>
                <a:buSzPts val="2400"/>
                <a:buFont typeface="Arial"/>
                <a:buNone/>
              </a:pPr>
              <a:r>
                <a:rPr lang="en-GB" sz="2400" b="0" i="0" u="none" strike="noStrike" cap="none" dirty="0">
                  <a:latin typeface="Calibri"/>
                  <a:ea typeface="Calibri"/>
                  <a:cs typeface="Calibri"/>
                  <a:sym typeface="Calibri"/>
                </a:rPr>
                <a:t>	</a:t>
              </a:r>
              <a:r>
                <a:rPr lang="en-GB" sz="2400" b="0" i="0" u="none" strike="noStrike" cap="none" dirty="0" err="1">
                  <a:latin typeface="Calibri"/>
                  <a:ea typeface="Calibri"/>
                  <a:cs typeface="Calibri"/>
                  <a:sym typeface="Calibri"/>
                </a:rPr>
                <a:t>Zabezpečuje</a:t>
              </a:r>
              <a:r>
                <a:rPr lang="en-GB" sz="2400" b="0" i="0" u="none" strike="noStrike" cap="none" dirty="0">
                  <a:latin typeface="Calibri"/>
                  <a:ea typeface="Calibri"/>
                  <a:cs typeface="Calibri"/>
                  <a:sym typeface="Calibri"/>
                </a:rPr>
                <a:t> </a:t>
              </a:r>
              <a:r>
                <a:rPr lang="en-GB" sz="2400" b="0" i="0" u="none" strike="noStrike" cap="none" dirty="0" err="1">
                  <a:latin typeface="Calibri"/>
                  <a:ea typeface="Calibri"/>
                  <a:cs typeface="Calibri"/>
                  <a:sym typeface="Calibri"/>
                </a:rPr>
                <a:t>nepretržitý</a:t>
              </a:r>
              <a:r>
                <a:rPr lang="en-GB" sz="2400" b="0" i="0" u="none" strike="noStrike" cap="none" dirty="0">
                  <a:latin typeface="Calibri"/>
                  <a:ea typeface="Calibri"/>
                  <a:cs typeface="Calibri"/>
                  <a:sym typeface="Calibri"/>
                </a:rPr>
                <a:t> </a:t>
              </a:r>
              <a:r>
                <a:rPr lang="en-GB" sz="2400" b="0" i="0" u="none" strike="noStrike" cap="none" dirty="0" err="1">
                  <a:latin typeface="Calibri"/>
                  <a:ea typeface="Calibri"/>
                  <a:cs typeface="Calibri"/>
                  <a:sym typeface="Calibri"/>
                </a:rPr>
                <a:t>prísun</a:t>
              </a:r>
              <a:r>
                <a:rPr lang="en-GB" sz="2400" b="0" i="0" u="none" strike="noStrike" cap="none" dirty="0">
                  <a:latin typeface="Calibri"/>
                  <a:ea typeface="Calibri"/>
                  <a:cs typeface="Calibri"/>
                  <a:sym typeface="Calibri"/>
                </a:rPr>
                <a:t> </a:t>
              </a:r>
              <a:r>
                <a:rPr lang="en-GB" sz="2400" b="0" i="0" u="none" strike="noStrike" cap="none" dirty="0" err="1">
                  <a:latin typeface="Calibri"/>
                  <a:ea typeface="Calibri"/>
                  <a:cs typeface="Calibri"/>
                  <a:sym typeface="Calibri"/>
                </a:rPr>
                <a:t>organickej</a:t>
              </a:r>
              <a:r>
                <a:rPr lang="en-GB" sz="2400" b="0" i="0" u="none" strike="noStrike" cap="none" dirty="0">
                  <a:latin typeface="Calibri"/>
                  <a:ea typeface="Calibri"/>
                  <a:cs typeface="Calibri"/>
                  <a:sym typeface="Calibri"/>
                </a:rPr>
                <a:t> hmoty a podpora mikrobiálneho </a:t>
              </a:r>
              <a:r>
                <a:rPr lang="tr-TR" sz="2400" dirty="0">
                  <a:latin typeface="Calibri"/>
                  <a:ea typeface="Calibri"/>
                  <a:cs typeface="Calibri"/>
                  <a:sym typeface="Calibri"/>
                </a:rPr>
                <a:t>rastu </a:t>
              </a:r>
              <a:endParaRPr dirty="0"/>
            </a:p>
          </p:txBody>
        </p:sp>
      </p:grpSp>
      <p:sp>
        <p:nvSpPr>
          <p:cNvPr id="19" name="Google Shape;261;p4">
            <a:extLst>
              <a:ext uri="{FF2B5EF4-FFF2-40B4-BE49-F238E27FC236}">
                <a16:creationId xmlns:a16="http://schemas.microsoft.com/office/drawing/2014/main" id="{C585C45F-631E-088E-0A0B-BD8060F11F01}"/>
              </a:ext>
            </a:extLst>
          </p:cNvPr>
          <p:cNvSpPr txBox="1"/>
          <p:nvPr/>
        </p:nvSpPr>
        <p:spPr>
          <a:xfrm>
            <a:off x="5763767" y="5712533"/>
            <a:ext cx="6428233" cy="756943"/>
          </a:xfrm>
          <a:prstGeom prst="rect">
            <a:avLst/>
          </a:prstGeom>
          <a:noFill/>
          <a:ln>
            <a:noFill/>
          </a:ln>
        </p:spPr>
        <p:txBody>
          <a:bodyPr spcFirstLastPara="1" wrap="square" lIns="170675" tIns="15225" rIns="15225" bIns="15225" anchor="ctr" anchorCtr="0">
            <a:noAutofit/>
          </a:bodyPr>
          <a:lstStyle/>
          <a:p>
            <a:pPr marL="228600" marR="0" lvl="1" indent="-228600" algn="l" rtl="0">
              <a:lnSpc>
                <a:spcPct val="90000"/>
              </a:lnSpc>
              <a:spcBef>
                <a:spcPts val="0"/>
              </a:spcBef>
              <a:spcAft>
                <a:spcPts val="0"/>
              </a:spcAft>
              <a:buClr>
                <a:schemeClr val="dk1"/>
              </a:buClr>
              <a:buSzPts val="2400"/>
              <a:buFont typeface="Calibri"/>
              <a:buNone/>
            </a:pPr>
            <a:r>
              <a:rPr lang="en-US" b="1" dirty="0" err="1">
                <a:solidFill>
                  <a:schemeClr val="dk1"/>
                </a:solidFill>
                <a:latin typeface="Calibri"/>
                <a:ea typeface="Calibri"/>
                <a:cs typeface="Calibri"/>
                <a:sym typeface="Calibri"/>
                <a:hlinkClick r:id="rId3"/>
              </a:rPr>
              <a:t>	Zdravie </a:t>
            </a:r>
            <a:r>
              <a:rPr lang="en-US" b="1" dirty="0">
                <a:solidFill>
                  <a:schemeClr val="dk1"/>
                </a:solidFill>
                <a:latin typeface="Calibri"/>
                <a:ea typeface="Calibri"/>
                <a:cs typeface="Calibri"/>
                <a:sym typeface="Calibri"/>
                <a:hlinkClick r:id="rId3"/>
              </a:rPr>
              <a:t>pôdy a globálna </a:t>
            </a:r>
            <a:r>
              <a:rPr lang="en-US" b="1" dirty="0" err="1">
                <a:solidFill>
                  <a:schemeClr val="dk1"/>
                </a:solidFill>
                <a:latin typeface="Calibri"/>
                <a:ea typeface="Calibri"/>
                <a:cs typeface="Calibri"/>
                <a:sym typeface="Calibri"/>
                <a:hlinkClick r:id="rId3"/>
              </a:rPr>
              <a:t>udržateľnosť</a:t>
            </a:r>
            <a:r>
              <a:rPr lang="en-US" b="1" dirty="0">
                <a:solidFill>
                  <a:schemeClr val="dk1"/>
                </a:solidFill>
                <a:latin typeface="Calibri"/>
                <a:ea typeface="Calibri"/>
                <a:cs typeface="Calibri"/>
                <a:sym typeface="Calibri"/>
                <a:hlinkClick r:id="rId3"/>
              </a:rPr>
              <a:t>: </a:t>
            </a:r>
            <a:r>
              <a:rPr lang="en-US" b="1" dirty="0" err="1">
                <a:solidFill>
                  <a:schemeClr val="dk1"/>
                </a:solidFill>
                <a:latin typeface="Calibri"/>
                <a:ea typeface="Calibri"/>
                <a:cs typeface="Calibri"/>
                <a:sym typeface="Calibri"/>
                <a:hlinkClick r:id="rId3"/>
              </a:rPr>
              <a:t>Premena vedy </a:t>
            </a:r>
            <a:r>
              <a:rPr lang="en-US" b="1" dirty="0">
                <a:solidFill>
                  <a:schemeClr val="dk1"/>
                </a:solidFill>
                <a:latin typeface="Calibri"/>
                <a:ea typeface="Calibri"/>
                <a:cs typeface="Calibri"/>
                <a:sym typeface="Calibri"/>
                <a:hlinkClick r:id="rId3"/>
              </a:rPr>
              <a:t>na prax</a:t>
            </a:r>
            <a:endParaRPr lang="tr-TR" b="1" dirty="0">
              <a:solidFill>
                <a:schemeClr val="dk1"/>
              </a:solidFill>
              <a:latin typeface="Calibri"/>
              <a:ea typeface="Calibri"/>
              <a:cs typeface="Calibri"/>
              <a:sym typeface="Calibri"/>
              <a:hlinkClick r:id="rId3"/>
            </a:endParaRPr>
          </a:p>
          <a:p>
            <a:pPr marL="228600" marR="0" lvl="1" indent="-228600" algn="l" rtl="0">
              <a:lnSpc>
                <a:spcPct val="90000"/>
              </a:lnSpc>
              <a:spcBef>
                <a:spcPts val="0"/>
              </a:spcBef>
              <a:spcAft>
                <a:spcPts val="0"/>
              </a:spcAft>
              <a:buClr>
                <a:schemeClr val="dk1"/>
              </a:buClr>
              <a:buSzPts val="2400"/>
              <a:buFont typeface="Calibri"/>
              <a:buNone/>
            </a:pPr>
            <a:r>
              <a:rPr lang="tr-TR" b="1" dirty="0" err="1">
                <a:solidFill>
                  <a:schemeClr val="dk1"/>
                </a:solidFill>
                <a:latin typeface="Calibri"/>
                <a:ea typeface="Calibri"/>
                <a:cs typeface="Calibri"/>
                <a:sym typeface="Calibri"/>
                <a:hlinkClick r:id="rId4"/>
              </a:rPr>
              <a:t>                                   Zhutňovanie </a:t>
            </a:r>
            <a:r>
              <a:rPr lang="tr-TR" b="1" dirty="0">
                <a:solidFill>
                  <a:schemeClr val="dk1"/>
                </a:solidFill>
                <a:latin typeface="Calibri"/>
                <a:ea typeface="Calibri"/>
                <a:cs typeface="Calibri"/>
                <a:sym typeface="Calibri"/>
                <a:hlinkClick r:id="rId4"/>
              </a:rPr>
              <a:t>pôdy </a:t>
            </a:r>
            <a:r>
              <a:rPr lang="tr-TR" b="1" dirty="0" err="1">
                <a:solidFill>
                  <a:schemeClr val="dk1"/>
                </a:solidFill>
                <a:latin typeface="Calibri"/>
                <a:ea typeface="Calibri"/>
                <a:cs typeface="Calibri"/>
                <a:sym typeface="Calibri"/>
                <a:hlinkClick r:id="rId4"/>
              </a:rPr>
              <a:t>a </a:t>
            </a:r>
            <a:r>
              <a:rPr lang="en-GB" b="1" dirty="0">
                <a:solidFill>
                  <a:schemeClr val="dk1"/>
                </a:solidFill>
                <a:latin typeface="Calibri"/>
                <a:ea typeface="Calibri"/>
                <a:cs typeface="Calibri"/>
                <a:sym typeface="Calibri"/>
                <a:hlinkClick r:id="rId4"/>
              </a:rPr>
              <a:t>hospodárenie s</a:t>
            </a:r>
            <a:r>
              <a:rPr lang="tr-TR" b="1" dirty="0">
                <a:solidFill>
                  <a:schemeClr val="dk1"/>
                </a:solidFill>
                <a:latin typeface="Calibri"/>
                <a:ea typeface="Calibri"/>
                <a:cs typeface="Calibri"/>
                <a:sym typeface="Calibri"/>
                <a:hlinkClick r:id="rId4"/>
              </a:rPr>
              <a:t> pôdou </a:t>
            </a:r>
            <a:endParaRPr lang="en-GB" b="1" dirty="0">
              <a:solidFill>
                <a:schemeClr val="dk1"/>
              </a:solidFill>
              <a:latin typeface="Calibri"/>
              <a:ea typeface="Calibri"/>
              <a:cs typeface="Calibri"/>
            </a:endParaRPr>
          </a:p>
        </p:txBody>
      </p:sp>
      <p:sp>
        <p:nvSpPr>
          <p:cNvPr id="2" name="Arrow: Right 1">
            <a:extLst>
              <a:ext uri="{FF2B5EF4-FFF2-40B4-BE49-F238E27FC236}">
                <a16:creationId xmlns:a16="http://schemas.microsoft.com/office/drawing/2014/main" id="{BA301F01-6566-56D8-5D9C-970DD6603C70}"/>
              </a:ext>
            </a:extLst>
          </p:cNvPr>
          <p:cNvSpPr/>
          <p:nvPr/>
        </p:nvSpPr>
        <p:spPr>
          <a:xfrm>
            <a:off x="3495675" y="5576701"/>
            <a:ext cx="2512741" cy="992459"/>
          </a:xfrm>
          <a:prstGeom prst="rightArrow">
            <a:avLst/>
          </a:prstGeom>
          <a:solidFill>
            <a:srgbClr val="8DC641"/>
          </a:solidFill>
          <a:ln>
            <a:solidFill>
              <a:srgbClr val="8DC6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000" b="1" dirty="0">
                <a:latin typeface="Calibri" panose="020F0502020204030204" pitchFamily="34" charset="0"/>
                <a:ea typeface="Calibri" panose="020F0502020204030204" pitchFamily="34" charset="0"/>
                <a:cs typeface="Calibri" panose="020F0502020204030204" pitchFamily="34" charset="0"/>
              </a:rPr>
              <a:t>Ďalšie čítanie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Google Shape;279;p5"/>
          <p:cNvSpPr txBox="1">
            <a:spLocks noGrp="1"/>
          </p:cNvSpPr>
          <p:nvPr>
            <p:ph type="body" idx="2"/>
          </p:nvPr>
        </p:nvSpPr>
        <p:spPr>
          <a:xfrm>
            <a:off x="4912293" y="1283962"/>
            <a:ext cx="6553234" cy="999383"/>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rgbClr val="000000"/>
              </a:buClr>
              <a:buSzPts val="2400"/>
              <a:buNone/>
            </a:pPr>
            <a:r>
              <a:rPr lang="en-GB" sz="2400" dirty="0">
                <a:sym typeface="Arial"/>
              </a:rPr>
              <a:t> </a:t>
            </a:r>
            <a:r>
              <a:rPr lang="en-GB" sz="2400" dirty="0" err="1">
                <a:sym typeface="Arial"/>
              </a:rPr>
              <a:t>Zohráva</a:t>
            </a:r>
            <a:r>
              <a:rPr lang="en-GB" sz="2400" dirty="0">
                <a:sym typeface="Arial"/>
              </a:rPr>
              <a:t> kľúčovú úlohu v udržateľnom poľnohospodárstve a odolnosti ekosystémov</a:t>
            </a:r>
            <a:endParaRPr sz="2400" dirty="0">
              <a:sym typeface="Arial"/>
            </a:endParaRPr>
          </a:p>
        </p:txBody>
      </p:sp>
      <p:sp>
        <p:nvSpPr>
          <p:cNvPr id="280" name="Google Shape;280;p5"/>
          <p:cNvSpPr txBox="1">
            <a:spLocks noGrp="1"/>
          </p:cNvSpPr>
          <p:nvPr>
            <p:ph type="body" idx="3"/>
          </p:nvPr>
        </p:nvSpPr>
        <p:spPr>
          <a:xfrm>
            <a:off x="3679525" y="1017636"/>
            <a:ext cx="641119" cy="955625"/>
          </a:xfrm>
          <a:prstGeom prst="rect">
            <a:avLst/>
          </a:prstGeom>
          <a:noFill/>
          <a:ln>
            <a:noFill/>
          </a:ln>
        </p:spPr>
        <p:txBody>
          <a:bodyPr spcFirstLastPara="1" wrap="square" lIns="91425" tIns="45700" rIns="91425" bIns="45700" anchor="ctr" anchorCtr="0">
            <a:noAutofit/>
          </a:bodyPr>
          <a:lstStyle/>
          <a:p>
            <a:pPr marL="0" lvl="0" indent="0" algn="r" rtl="0">
              <a:lnSpc>
                <a:spcPct val="130000"/>
              </a:lnSpc>
              <a:spcBef>
                <a:spcPts val="0"/>
              </a:spcBef>
              <a:spcAft>
                <a:spcPts val="0"/>
              </a:spcAft>
              <a:buClr>
                <a:srgbClr val="8DC641"/>
              </a:buClr>
              <a:buSzPts val="6300"/>
              <a:buNone/>
            </a:pPr>
            <a:r>
              <a:rPr lang="en-GB" b="1">
                <a:solidFill>
                  <a:srgbClr val="8DC641"/>
                </a:solidFill>
                <a:latin typeface="Calibri"/>
                <a:ea typeface="Calibri"/>
                <a:cs typeface="Calibri"/>
                <a:sym typeface="Calibri"/>
              </a:rPr>
              <a:t>1</a:t>
            </a:r>
            <a:endParaRPr/>
          </a:p>
        </p:txBody>
      </p:sp>
      <p:sp>
        <p:nvSpPr>
          <p:cNvPr id="281" name="Google Shape;281;p5"/>
          <p:cNvSpPr txBox="1">
            <a:spLocks noGrp="1"/>
          </p:cNvSpPr>
          <p:nvPr>
            <p:ph type="body" idx="6"/>
          </p:nvPr>
        </p:nvSpPr>
        <p:spPr>
          <a:xfrm>
            <a:off x="4912293" y="3172497"/>
            <a:ext cx="6553234" cy="999383"/>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rgbClr val="000000"/>
              </a:buClr>
              <a:buSzPts val="2400"/>
              <a:buNone/>
            </a:pPr>
            <a:r>
              <a:rPr lang="en-GB" sz="2400" dirty="0"/>
              <a:t>Zvyšuje dostupnosť vody pre plodiny a znižuje vplyv sucha </a:t>
            </a:r>
            <a:endParaRPr sz="2400" dirty="0"/>
          </a:p>
        </p:txBody>
      </p:sp>
      <p:sp>
        <p:nvSpPr>
          <p:cNvPr id="282" name="Google Shape;282;p5"/>
          <p:cNvSpPr txBox="1">
            <a:spLocks noGrp="1"/>
          </p:cNvSpPr>
          <p:nvPr>
            <p:ph type="body" idx="7"/>
          </p:nvPr>
        </p:nvSpPr>
        <p:spPr>
          <a:xfrm>
            <a:off x="3695022" y="2940769"/>
            <a:ext cx="641119" cy="955625"/>
          </a:xfrm>
          <a:prstGeom prst="rect">
            <a:avLst/>
          </a:prstGeom>
          <a:noFill/>
          <a:ln>
            <a:noFill/>
          </a:ln>
        </p:spPr>
        <p:txBody>
          <a:bodyPr spcFirstLastPara="1" wrap="square" lIns="91425" tIns="45700" rIns="91425" bIns="45700" anchor="ctr" anchorCtr="0">
            <a:noAutofit/>
          </a:bodyPr>
          <a:lstStyle/>
          <a:p>
            <a:pPr marL="0" lvl="0" indent="0" algn="r" rtl="0">
              <a:lnSpc>
                <a:spcPct val="130000"/>
              </a:lnSpc>
              <a:spcBef>
                <a:spcPts val="0"/>
              </a:spcBef>
              <a:spcAft>
                <a:spcPts val="0"/>
              </a:spcAft>
              <a:buClr>
                <a:srgbClr val="8DC641"/>
              </a:buClr>
              <a:buSzPts val="6300"/>
              <a:buNone/>
            </a:pPr>
            <a:r>
              <a:rPr lang="en-GB" b="1">
                <a:solidFill>
                  <a:srgbClr val="8DC641"/>
                </a:solidFill>
                <a:latin typeface="Calibri"/>
                <a:ea typeface="Calibri"/>
                <a:cs typeface="Calibri"/>
                <a:sym typeface="Calibri"/>
              </a:rPr>
              <a:t>2</a:t>
            </a:r>
            <a:endParaRPr/>
          </a:p>
        </p:txBody>
      </p:sp>
      <p:sp>
        <p:nvSpPr>
          <p:cNvPr id="283" name="Google Shape;283;p5"/>
          <p:cNvSpPr txBox="1">
            <a:spLocks noGrp="1"/>
          </p:cNvSpPr>
          <p:nvPr>
            <p:ph type="body" idx="9"/>
          </p:nvPr>
        </p:nvSpPr>
        <p:spPr>
          <a:xfrm>
            <a:off x="5088046" y="5012692"/>
            <a:ext cx="6553234" cy="999383"/>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rgbClr val="000000"/>
              </a:buClr>
              <a:buSzPts val="2200"/>
              <a:buNone/>
            </a:pPr>
            <a:r>
              <a:rPr lang="en-GB" sz="2400" dirty="0"/>
              <a:t>Podporuje rozmanité spoločenstvo pôdnych organizmov</a:t>
            </a:r>
            <a:endParaRPr sz="2400" dirty="0"/>
          </a:p>
        </p:txBody>
      </p:sp>
      <p:sp>
        <p:nvSpPr>
          <p:cNvPr id="284" name="Google Shape;284;p5"/>
          <p:cNvSpPr txBox="1">
            <a:spLocks noGrp="1"/>
          </p:cNvSpPr>
          <p:nvPr>
            <p:ph type="body" idx="13"/>
          </p:nvPr>
        </p:nvSpPr>
        <p:spPr>
          <a:xfrm>
            <a:off x="3695022" y="4804566"/>
            <a:ext cx="641119" cy="955625"/>
          </a:xfrm>
          <a:prstGeom prst="rect">
            <a:avLst/>
          </a:prstGeom>
          <a:noFill/>
          <a:ln>
            <a:noFill/>
          </a:ln>
        </p:spPr>
        <p:txBody>
          <a:bodyPr spcFirstLastPara="1" wrap="square" lIns="91425" tIns="45700" rIns="91425" bIns="45700" anchor="ctr" anchorCtr="0">
            <a:noAutofit/>
          </a:bodyPr>
          <a:lstStyle/>
          <a:p>
            <a:pPr marL="0" lvl="0" indent="0" algn="r" rtl="0">
              <a:lnSpc>
                <a:spcPct val="130000"/>
              </a:lnSpc>
              <a:spcBef>
                <a:spcPts val="0"/>
              </a:spcBef>
              <a:spcAft>
                <a:spcPts val="0"/>
              </a:spcAft>
              <a:buClr>
                <a:srgbClr val="8DC641"/>
              </a:buClr>
              <a:buSzPts val="6300"/>
              <a:buNone/>
            </a:pPr>
            <a:r>
              <a:rPr lang="en-GB" b="1">
                <a:solidFill>
                  <a:srgbClr val="8DC641"/>
                </a:solidFill>
                <a:latin typeface="Calibri"/>
                <a:ea typeface="Calibri"/>
                <a:cs typeface="Calibri"/>
                <a:sym typeface="Calibri"/>
              </a:rPr>
              <a:t>3</a:t>
            </a:r>
            <a:endParaRPr/>
          </a:p>
        </p:txBody>
      </p:sp>
      <p:grpSp>
        <p:nvGrpSpPr>
          <p:cNvPr id="285" name="Google Shape;285;p5"/>
          <p:cNvGrpSpPr/>
          <p:nvPr/>
        </p:nvGrpSpPr>
        <p:grpSpPr>
          <a:xfrm rot="3730759">
            <a:off x="11217249" y="-159880"/>
            <a:ext cx="949887" cy="1163493"/>
            <a:chOff x="7602444" y="4967675"/>
            <a:chExt cx="483620" cy="592374"/>
          </a:xfrm>
        </p:grpSpPr>
        <p:grpSp>
          <p:nvGrpSpPr>
            <p:cNvPr id="286" name="Google Shape;286;p5"/>
            <p:cNvGrpSpPr/>
            <p:nvPr/>
          </p:nvGrpSpPr>
          <p:grpSpPr>
            <a:xfrm>
              <a:off x="7618661" y="4967675"/>
              <a:ext cx="467403" cy="507609"/>
              <a:chOff x="2251964" y="3590497"/>
              <a:chExt cx="467403" cy="507609"/>
            </a:xfrm>
          </p:grpSpPr>
          <p:sp>
            <p:nvSpPr>
              <p:cNvPr id="287" name="Google Shape;287;p5"/>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88" name="Google Shape;288;p5"/>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89" name="Google Shape;289;p5"/>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290" name="Google Shape;290;p5"/>
            <p:cNvGrpSpPr/>
            <p:nvPr/>
          </p:nvGrpSpPr>
          <p:grpSpPr>
            <a:xfrm>
              <a:off x="7602444" y="4993761"/>
              <a:ext cx="421973" cy="566288"/>
              <a:chOff x="2235747" y="3616583"/>
              <a:chExt cx="421973" cy="566288"/>
            </a:xfrm>
          </p:grpSpPr>
          <p:sp>
            <p:nvSpPr>
              <p:cNvPr id="291" name="Google Shape;291;p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92" name="Google Shape;292;p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pic>
        <p:nvPicPr>
          <p:cNvPr id="293" name="Google Shape;293;p5" descr="Sprinklers spraying water on a field&#10;&#10;Description automatically generated"/>
          <p:cNvPicPr preferRelativeResize="0">
            <a:picLocks noGrp="1"/>
          </p:cNvPicPr>
          <p:nvPr>
            <p:ph type="pic" idx="4"/>
          </p:nvPr>
        </p:nvPicPr>
        <p:blipFill rotWithShape="1">
          <a:blip r:embed="rId3" cstate="screen">
            <a:alphaModFix/>
            <a:extLst>
              <a:ext uri="{28A0092B-C50C-407E-A947-70E740481C1C}">
                <a14:useLocalDpi xmlns:a14="http://schemas.microsoft.com/office/drawing/2010/main"/>
              </a:ext>
            </a:extLst>
          </a:blip>
          <a:srcRect/>
          <a:stretch/>
        </p:blipFill>
        <p:spPr>
          <a:xfrm>
            <a:off x="-23100" y="319791"/>
            <a:ext cx="3354094" cy="5923858"/>
          </a:xfrm>
          <a:prstGeom prst="rect">
            <a:avLst/>
          </a:prstGeom>
          <a:solidFill>
            <a:srgbClr val="D8D8D8"/>
          </a:solidFill>
          <a:ln>
            <a:noFill/>
          </a:ln>
        </p:spPr>
      </p:pic>
      <p:sp>
        <p:nvSpPr>
          <p:cNvPr id="2" name="Google Shape;248;p4">
            <a:extLst>
              <a:ext uri="{FF2B5EF4-FFF2-40B4-BE49-F238E27FC236}">
                <a16:creationId xmlns:a16="http://schemas.microsoft.com/office/drawing/2014/main" id="{FCA2F1F1-36AD-2097-4AB3-55CE4653791B}"/>
              </a:ext>
            </a:extLst>
          </p:cNvPr>
          <p:cNvSpPr txBox="1">
            <a:spLocks/>
          </p:cNvSpPr>
          <p:nvPr/>
        </p:nvSpPr>
        <p:spPr>
          <a:xfrm>
            <a:off x="4208231" y="132055"/>
            <a:ext cx="10595237" cy="803654"/>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r" rtl="0">
              <a:lnSpc>
                <a:spcPct val="10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lgn="l">
              <a:lnSpc>
                <a:spcPct val="90000"/>
              </a:lnSpc>
              <a:spcBef>
                <a:spcPts val="0"/>
              </a:spcBef>
              <a:buClr>
                <a:srgbClr val="8DC641"/>
              </a:buClr>
              <a:buSzPts val="3600"/>
            </a:pPr>
            <a:r>
              <a:rPr lang="en-GB" sz="3600" b="1">
                <a:solidFill>
                  <a:srgbClr val="8DC641"/>
                </a:solidFill>
              </a:rPr>
              <a:t>Manažment pôdy </a:t>
            </a:r>
            <a:endParaRPr lang="en-GB" sz="3600" b="1" dirty="0">
              <a:solidFill>
                <a:srgbClr val="8DC64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grpSp>
        <p:nvGrpSpPr>
          <p:cNvPr id="298" name="Google Shape;298;p6"/>
          <p:cNvGrpSpPr/>
          <p:nvPr/>
        </p:nvGrpSpPr>
        <p:grpSpPr>
          <a:xfrm>
            <a:off x="356928" y="1145021"/>
            <a:ext cx="11478142" cy="4372953"/>
            <a:chOff x="1832" y="902133"/>
            <a:chExt cx="11478142" cy="4372953"/>
          </a:xfrm>
        </p:grpSpPr>
        <p:sp>
          <p:nvSpPr>
            <p:cNvPr id="299" name="Google Shape;299;p6"/>
            <p:cNvSpPr/>
            <p:nvPr/>
          </p:nvSpPr>
          <p:spPr>
            <a:xfrm>
              <a:off x="3718842" y="3054333"/>
              <a:ext cx="939324" cy="68554"/>
            </a:xfrm>
            <a:custGeom>
              <a:avLst/>
              <a:gdLst/>
              <a:ahLst/>
              <a:cxnLst/>
              <a:rect l="l" t="t" r="r" b="b"/>
              <a:pathLst>
                <a:path w="120000" h="120000" extrusionOk="0">
                  <a:moveTo>
                    <a:pt x="0" y="60000"/>
                  </a:moveTo>
                  <a:lnTo>
                    <a:pt x="120000" y="60000"/>
                  </a:lnTo>
                </a:path>
              </a:pathLst>
            </a:custGeom>
            <a:noFill/>
            <a:ln w="12700" cap="flat" cmpd="sng">
              <a:solidFill>
                <a:srgbClr val="0A938E"/>
              </a:solidFill>
              <a:prstDash val="solid"/>
              <a:miter lim="800000"/>
              <a:headEnd type="none" w="sm" len="sm"/>
              <a:tailEnd type="none" w="sm" len="sm"/>
            </a:ln>
          </p:spPr>
          <p:txBody>
            <a:bodyPr/>
            <a:lstStyle/>
            <a:p>
              <a:endParaRPr lang="tr-TR"/>
            </a:p>
          </p:txBody>
        </p:sp>
        <p:sp>
          <p:nvSpPr>
            <p:cNvPr id="300" name="Google Shape;300;p6"/>
            <p:cNvSpPr/>
            <p:nvPr/>
          </p:nvSpPr>
          <p:spPr>
            <a:xfrm>
              <a:off x="1832" y="902133"/>
              <a:ext cx="4372953" cy="4372953"/>
            </a:xfrm>
            <a:prstGeom prst="ellipse">
              <a:avLst/>
            </a:prstGeom>
            <a:blipFill rotWithShape="1">
              <a:blip r:embed="rId3" cstate="screen">
                <a:alphaModFix/>
                <a:extLst>
                  <a:ext uri="{28A0092B-C50C-407E-A947-70E740481C1C}">
                    <a14:useLocalDpi xmlns:a14="http://schemas.microsoft.com/office/drawing/2010/main"/>
                  </a:ext>
                </a:extLst>
              </a:blip>
              <a:stretch>
                <a:fillRect/>
              </a:stretch>
            </a:bli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6"/>
            <p:cNvSpPr/>
            <p:nvPr/>
          </p:nvSpPr>
          <p:spPr>
            <a:xfrm>
              <a:off x="4658166" y="1776724"/>
              <a:ext cx="2623772" cy="2623772"/>
            </a:xfrm>
            <a:prstGeom prst="ellipse">
              <a:avLst/>
            </a:prstGeom>
            <a:solidFill>
              <a:srgbClr val="8DC641"/>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6"/>
            <p:cNvSpPr txBox="1"/>
            <p:nvPr/>
          </p:nvSpPr>
          <p:spPr>
            <a:xfrm>
              <a:off x="5042409" y="2160967"/>
              <a:ext cx="1855286" cy="1855286"/>
            </a:xfrm>
            <a:prstGeom prst="rect">
              <a:avLst/>
            </a:prstGeom>
            <a:noFill/>
            <a:ln>
              <a:noFill/>
            </a:ln>
          </p:spPr>
          <p:txBody>
            <a:bodyPr spcFirstLastPara="1" wrap="square" lIns="15225" tIns="15225" rIns="15225" bIns="15225" anchor="ctr" anchorCtr="0">
              <a:noAutofit/>
            </a:bodyPr>
            <a:lstStyle/>
            <a:p>
              <a:pPr marL="0" marR="0" lvl="0" indent="0" algn="ctr" rtl="0">
                <a:lnSpc>
                  <a:spcPct val="90000"/>
                </a:lnSpc>
                <a:spcBef>
                  <a:spcPts val="0"/>
                </a:spcBef>
                <a:spcAft>
                  <a:spcPts val="0"/>
                </a:spcAft>
                <a:buClr>
                  <a:schemeClr val="lt1"/>
                </a:buClr>
                <a:buSzPts val="2400"/>
                <a:buFont typeface="Arial"/>
                <a:buNone/>
              </a:pPr>
              <a:r>
                <a:rPr lang="en-GB" sz="2400" b="1" i="0" dirty="0">
                  <a:solidFill>
                    <a:schemeClr val="lt1"/>
                  </a:solidFill>
                  <a:latin typeface="Calibri"/>
                  <a:ea typeface="Calibri"/>
                  <a:cs typeface="Calibri"/>
                  <a:sym typeface="Calibri"/>
                </a:rPr>
                <a:t>Zdravie pôdy zahŕňa fyzikálne, chemické a biologické vlastnosti</a:t>
              </a:r>
              <a:endParaRPr sz="2400" b="1" dirty="0">
                <a:solidFill>
                  <a:schemeClr val="lt1"/>
                </a:solidFill>
                <a:latin typeface="Calibri"/>
                <a:ea typeface="Calibri"/>
                <a:cs typeface="Calibri"/>
                <a:sym typeface="Calibri"/>
              </a:endParaRPr>
            </a:p>
          </p:txBody>
        </p:sp>
        <p:sp>
          <p:nvSpPr>
            <p:cNvPr id="303" name="Google Shape;303;p6"/>
            <p:cNvSpPr/>
            <p:nvPr/>
          </p:nvSpPr>
          <p:spPr>
            <a:xfrm>
              <a:off x="7544316" y="1776724"/>
              <a:ext cx="3935658" cy="2623772"/>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6"/>
            <p:cNvSpPr txBox="1"/>
            <p:nvPr/>
          </p:nvSpPr>
          <p:spPr>
            <a:xfrm>
              <a:off x="7360154" y="1776724"/>
              <a:ext cx="4119820" cy="2623772"/>
            </a:xfrm>
            <a:prstGeom prst="rect">
              <a:avLst/>
            </a:prstGeom>
            <a:noFill/>
            <a:ln>
              <a:noFill/>
            </a:ln>
          </p:spPr>
          <p:txBody>
            <a:bodyPr spcFirstLastPara="1" wrap="square" lIns="0" tIns="0" rIns="0" bIns="0" anchor="ctr" anchorCtr="0">
              <a:noAutofit/>
            </a:bodyPr>
            <a:lstStyle/>
            <a:p>
              <a:pPr marL="228600" marR="0" lvl="1" indent="-228600" algn="l" rtl="0">
                <a:lnSpc>
                  <a:spcPct val="90000"/>
                </a:lnSpc>
                <a:spcBef>
                  <a:spcPts val="0"/>
                </a:spcBef>
                <a:spcAft>
                  <a:spcPts val="0"/>
                </a:spcAft>
                <a:buClr>
                  <a:srgbClr val="8DC641"/>
                </a:buClr>
                <a:buSzPts val="2000"/>
                <a:buFont typeface="Arial"/>
                <a:buChar char="•"/>
              </a:pPr>
              <a:r>
                <a:rPr lang="en-GB" sz="2400" b="0" i="0" u="none" strike="noStrike" cap="none" dirty="0">
                  <a:latin typeface="Calibri"/>
                  <a:ea typeface="Calibri"/>
                  <a:cs typeface="Calibri"/>
                  <a:sym typeface="Calibri"/>
                </a:rPr>
                <a:t>Z </a:t>
              </a:r>
              <a:r>
                <a:rPr lang="en-GB" sz="2400" b="0" i="0" u="none" strike="noStrike" cap="none" dirty="0" err="1">
                  <a:latin typeface="Calibri"/>
                  <a:ea typeface="Calibri"/>
                  <a:cs typeface="Calibri"/>
                  <a:sym typeface="Calibri"/>
                </a:rPr>
                <a:t>fyzikálneho</a:t>
              </a:r>
              <a:r>
                <a:rPr lang="en-GB" sz="2400" b="0" i="0" u="none" strike="noStrike" cap="none" dirty="0">
                  <a:latin typeface="Calibri"/>
                  <a:ea typeface="Calibri"/>
                  <a:cs typeface="Calibri"/>
                  <a:sym typeface="Calibri"/>
                </a:rPr>
                <a:t> </a:t>
              </a:r>
              <a:r>
                <a:rPr lang="en-GB" sz="2400" b="0" i="0" u="none" strike="noStrike" cap="none" dirty="0" err="1">
                  <a:latin typeface="Calibri"/>
                  <a:ea typeface="Calibri"/>
                  <a:cs typeface="Calibri"/>
                  <a:sym typeface="Calibri"/>
                </a:rPr>
                <a:t>hľadiska</a:t>
              </a:r>
              <a:r>
                <a:rPr lang="en-GB" sz="2400" b="0" i="0" u="none" strike="noStrike" cap="none" dirty="0">
                  <a:latin typeface="Calibri"/>
                  <a:ea typeface="Calibri"/>
                  <a:cs typeface="Calibri"/>
                  <a:sym typeface="Calibri"/>
                </a:rPr>
                <a:t> </a:t>
              </a:r>
              <a:r>
                <a:rPr lang="en-GB" sz="2400" b="0" i="0" u="none" strike="noStrike" cap="none" dirty="0" err="1">
                  <a:latin typeface="Calibri"/>
                  <a:ea typeface="Calibri"/>
                  <a:cs typeface="Calibri"/>
                  <a:sym typeface="Calibri"/>
                </a:rPr>
                <a:t>zdravé</a:t>
              </a:r>
              <a:r>
                <a:rPr lang="en-GB" sz="2400" b="0" i="0" u="none" strike="noStrike" cap="none" dirty="0">
                  <a:latin typeface="Calibri"/>
                  <a:ea typeface="Calibri"/>
                  <a:cs typeface="Calibri"/>
                  <a:sym typeface="Calibri"/>
                </a:rPr>
                <a:t> </a:t>
              </a:r>
              <a:r>
                <a:rPr lang="en-GB" sz="2400" b="0" i="0" u="none" strike="noStrike" cap="none" dirty="0" err="1">
                  <a:latin typeface="Calibri"/>
                  <a:ea typeface="Calibri"/>
                  <a:cs typeface="Calibri"/>
                  <a:sym typeface="Calibri"/>
                </a:rPr>
                <a:t>pôdy</a:t>
              </a:r>
              <a:r>
                <a:rPr lang="en-GB" sz="2400" b="0" i="0" u="none" strike="noStrike" cap="none" dirty="0">
                  <a:latin typeface="Calibri"/>
                  <a:ea typeface="Calibri"/>
                  <a:cs typeface="Calibri"/>
                  <a:sym typeface="Calibri"/>
                </a:rPr>
                <a:t> </a:t>
              </a:r>
              <a:r>
                <a:rPr lang="en-GB" sz="2400" b="0" i="0" u="none" strike="noStrike" cap="none" dirty="0" err="1">
                  <a:latin typeface="Calibri"/>
                  <a:ea typeface="Calibri"/>
                  <a:cs typeface="Calibri"/>
                  <a:sym typeface="Calibri"/>
                </a:rPr>
                <a:t>majú</a:t>
              </a:r>
              <a:r>
                <a:rPr lang="en-GB" sz="2400" b="0" i="0" u="none" strike="noStrike" cap="none" dirty="0">
                  <a:latin typeface="Calibri"/>
                  <a:ea typeface="Calibri"/>
                  <a:cs typeface="Calibri"/>
                  <a:sym typeface="Calibri"/>
                </a:rPr>
                <a:t> </a:t>
              </a:r>
              <a:r>
                <a:rPr lang="en-GB" sz="2400" b="1" i="0" u="none" strike="noStrike" cap="none" dirty="0">
                  <a:latin typeface="Calibri"/>
                  <a:ea typeface="Calibri"/>
                  <a:cs typeface="Calibri"/>
                  <a:sym typeface="Calibri"/>
                </a:rPr>
                <a:t>dobrú štruktúru, textúru a pórovitosť</a:t>
              </a:r>
              <a:r>
                <a:rPr lang="en-GB" sz="2400" b="0" i="0" u="none" strike="noStrike" cap="none" dirty="0">
                  <a:latin typeface="Calibri"/>
                  <a:ea typeface="Calibri"/>
                  <a:cs typeface="Calibri"/>
                  <a:sym typeface="Calibri"/>
                </a:rPr>
                <a:t>.</a:t>
              </a:r>
              <a:endParaRPr sz="2400" dirty="0"/>
            </a:p>
            <a:p>
              <a:pPr marL="228600" marR="0" lvl="1" indent="-228600" algn="l" rtl="0">
                <a:lnSpc>
                  <a:spcPct val="90000"/>
                </a:lnSpc>
                <a:spcBef>
                  <a:spcPts val="300"/>
                </a:spcBef>
                <a:spcAft>
                  <a:spcPts val="0"/>
                </a:spcAft>
                <a:buClr>
                  <a:srgbClr val="8DC641"/>
                </a:buClr>
                <a:buSzPts val="2000"/>
                <a:buFont typeface="Arial"/>
                <a:buChar char="•"/>
              </a:pPr>
              <a:r>
                <a:rPr lang="en-GB" sz="2400" b="0" i="0" u="none" strike="noStrike" cap="none" dirty="0">
                  <a:latin typeface="Calibri"/>
                  <a:ea typeface="Calibri"/>
                  <a:cs typeface="Calibri"/>
                  <a:sym typeface="Calibri"/>
                </a:rPr>
                <a:t>Z chemického hľadiska udržujú </a:t>
              </a:r>
              <a:r>
                <a:rPr lang="en-GB" sz="2400" b="1" i="0" u="none" strike="noStrike" cap="none" dirty="0">
                  <a:latin typeface="Calibri"/>
                  <a:ea typeface="Calibri"/>
                  <a:cs typeface="Calibri"/>
                  <a:sym typeface="Calibri"/>
                </a:rPr>
                <a:t>vyváženú hladinu pH </a:t>
              </a:r>
              <a:r>
                <a:rPr lang="en-GB" sz="2400" b="0" i="0" u="none" strike="noStrike" cap="none" dirty="0">
                  <a:latin typeface="Calibri"/>
                  <a:ea typeface="Calibri"/>
                  <a:cs typeface="Calibri"/>
                  <a:sym typeface="Calibri"/>
                </a:rPr>
                <a:t>a dostatočný obsah živín.</a:t>
              </a:r>
              <a:endParaRPr sz="2400" dirty="0"/>
            </a:p>
            <a:p>
              <a:pPr marL="228600" marR="0" lvl="1" indent="-228600" algn="l" rtl="0">
                <a:lnSpc>
                  <a:spcPct val="90000"/>
                </a:lnSpc>
                <a:spcBef>
                  <a:spcPts val="300"/>
                </a:spcBef>
                <a:spcAft>
                  <a:spcPts val="0"/>
                </a:spcAft>
                <a:buClr>
                  <a:srgbClr val="8DC641"/>
                </a:buClr>
                <a:buSzPts val="2000"/>
                <a:buFont typeface="Arial"/>
                <a:buChar char="•"/>
              </a:pPr>
              <a:r>
                <a:rPr lang="en-GB" sz="2400" b="0" i="0" u="none" strike="noStrike" cap="none" dirty="0">
                  <a:latin typeface="Calibri"/>
                  <a:ea typeface="Calibri"/>
                  <a:cs typeface="Calibri"/>
                  <a:sym typeface="Calibri"/>
                </a:rPr>
                <a:t>Z biologického hľadiska sú </a:t>
              </a:r>
              <a:r>
                <a:rPr lang="en-GB" sz="2400" b="1" i="0" u="none" strike="noStrike" cap="none" dirty="0">
                  <a:latin typeface="Calibri"/>
                  <a:ea typeface="Calibri"/>
                  <a:cs typeface="Calibri"/>
                  <a:sym typeface="Calibri"/>
                </a:rPr>
                <a:t>bohaté na organické látky </a:t>
              </a:r>
              <a:r>
                <a:rPr lang="en-GB" sz="2400" b="0" i="0" u="none" strike="noStrike" cap="none" dirty="0">
                  <a:latin typeface="Calibri"/>
                  <a:ea typeface="Calibri"/>
                  <a:cs typeface="Calibri"/>
                  <a:sym typeface="Calibri"/>
                </a:rPr>
                <a:t>a podporujú rozmanité mikrobiálne spoločenstvá.</a:t>
              </a:r>
              <a:endParaRPr sz="2400" dirty="0"/>
            </a:p>
          </p:txBody>
        </p:sp>
      </p:grpSp>
      <p:grpSp>
        <p:nvGrpSpPr>
          <p:cNvPr id="305" name="Google Shape;305;p6"/>
          <p:cNvGrpSpPr/>
          <p:nvPr/>
        </p:nvGrpSpPr>
        <p:grpSpPr>
          <a:xfrm rot="3730759">
            <a:off x="10926567" y="109803"/>
            <a:ext cx="949887" cy="1163493"/>
            <a:chOff x="7602444" y="4967675"/>
            <a:chExt cx="483620" cy="592374"/>
          </a:xfrm>
        </p:grpSpPr>
        <p:grpSp>
          <p:nvGrpSpPr>
            <p:cNvPr id="306" name="Google Shape;306;p6"/>
            <p:cNvGrpSpPr/>
            <p:nvPr/>
          </p:nvGrpSpPr>
          <p:grpSpPr>
            <a:xfrm>
              <a:off x="7618661" y="4967675"/>
              <a:ext cx="467403" cy="507609"/>
              <a:chOff x="2251964" y="3590497"/>
              <a:chExt cx="467403" cy="507609"/>
            </a:xfrm>
          </p:grpSpPr>
          <p:sp>
            <p:nvSpPr>
              <p:cNvPr id="307" name="Google Shape;307;p6"/>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08" name="Google Shape;308;p6"/>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09" name="Google Shape;309;p6"/>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310" name="Google Shape;310;p6"/>
            <p:cNvGrpSpPr/>
            <p:nvPr/>
          </p:nvGrpSpPr>
          <p:grpSpPr>
            <a:xfrm>
              <a:off x="7602444" y="4993761"/>
              <a:ext cx="421973" cy="566288"/>
              <a:chOff x="2235747" y="3616583"/>
              <a:chExt cx="421973" cy="566288"/>
            </a:xfrm>
          </p:grpSpPr>
          <p:sp>
            <p:nvSpPr>
              <p:cNvPr id="311" name="Google Shape;311;p6"/>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12" name="Google Shape;312;p6"/>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17"/>
        <p:cNvGrpSpPr/>
        <p:nvPr/>
      </p:nvGrpSpPr>
      <p:grpSpPr>
        <a:xfrm>
          <a:off x="0" y="0"/>
          <a:ext cx="0" cy="0"/>
          <a:chOff x="0" y="0"/>
          <a:chExt cx="0" cy="0"/>
        </a:xfrm>
      </p:grpSpPr>
      <p:grpSp>
        <p:nvGrpSpPr>
          <p:cNvPr id="318" name="Google Shape;318;p7"/>
          <p:cNvGrpSpPr/>
          <p:nvPr/>
        </p:nvGrpSpPr>
        <p:grpSpPr>
          <a:xfrm>
            <a:off x="719627" y="1043211"/>
            <a:ext cx="10645632" cy="4726352"/>
            <a:chOff x="64607" y="346157"/>
            <a:chExt cx="10645632" cy="4726352"/>
          </a:xfrm>
        </p:grpSpPr>
        <p:sp>
          <p:nvSpPr>
            <p:cNvPr id="319" name="Google Shape;319;p7"/>
            <p:cNvSpPr/>
            <p:nvPr/>
          </p:nvSpPr>
          <p:spPr>
            <a:xfrm rot="-5400000">
              <a:off x="-1859357" y="2769914"/>
              <a:ext cx="4226560" cy="37863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7"/>
            <p:cNvSpPr txBox="1"/>
            <p:nvPr/>
          </p:nvSpPr>
          <p:spPr>
            <a:xfrm rot="-5400000">
              <a:off x="-1859357" y="2769914"/>
              <a:ext cx="4226560" cy="378630"/>
            </a:xfrm>
            <a:prstGeom prst="rect">
              <a:avLst/>
            </a:prstGeom>
            <a:noFill/>
            <a:ln>
              <a:noFill/>
            </a:ln>
          </p:spPr>
          <p:txBody>
            <a:bodyPr spcFirstLastPara="1" wrap="square" lIns="0" tIns="0" rIns="333925" bIns="0" anchor="t" anchorCtr="0">
              <a:noAutofit/>
            </a:bodyPr>
            <a:lstStyle/>
            <a:p>
              <a:pPr marL="0" marR="0" lvl="0" indent="0" algn="r" rtl="0">
                <a:lnSpc>
                  <a:spcPct val="90000"/>
                </a:lnSpc>
                <a:spcBef>
                  <a:spcPts val="0"/>
                </a:spcBef>
                <a:spcAft>
                  <a:spcPts val="0"/>
                </a:spcAft>
                <a:buClr>
                  <a:schemeClr val="dk1"/>
                </a:buClr>
                <a:buSzPts val="2700"/>
                <a:buFont typeface="Arial"/>
                <a:buNone/>
              </a:pPr>
              <a:endParaRPr sz="2700">
                <a:solidFill>
                  <a:schemeClr val="dk1"/>
                </a:solidFill>
                <a:latin typeface="Calibri"/>
                <a:ea typeface="Calibri"/>
                <a:cs typeface="Calibri"/>
                <a:sym typeface="Calibri"/>
              </a:endParaRPr>
            </a:p>
          </p:txBody>
        </p:sp>
        <p:sp>
          <p:nvSpPr>
            <p:cNvPr id="321" name="Google Shape;321;p7"/>
            <p:cNvSpPr/>
            <p:nvPr/>
          </p:nvSpPr>
          <p:spPr>
            <a:xfrm>
              <a:off x="443237" y="845949"/>
              <a:ext cx="1885982" cy="4226560"/>
            </a:xfrm>
            <a:prstGeom prst="rect">
              <a:avLst/>
            </a:pr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22;p7"/>
            <p:cNvSpPr txBox="1"/>
            <p:nvPr/>
          </p:nvSpPr>
          <p:spPr>
            <a:xfrm>
              <a:off x="443236" y="845949"/>
              <a:ext cx="2064044" cy="4226560"/>
            </a:xfrm>
            <a:prstGeom prst="rect">
              <a:avLst/>
            </a:prstGeom>
            <a:solidFill>
              <a:srgbClr val="9FDADF"/>
            </a:solidFill>
            <a:ln>
              <a:noFill/>
            </a:ln>
          </p:spPr>
          <p:txBody>
            <a:bodyPr spcFirstLastPara="1" wrap="square" lIns="163575" tIns="333925" rIns="163575" bIns="163575" anchor="t" anchorCtr="0">
              <a:noAutofit/>
            </a:bodyPr>
            <a:lstStyle/>
            <a:p>
              <a:pPr marR="0" lvl="1" algn="ctr" rtl="0">
                <a:lnSpc>
                  <a:spcPct val="90000"/>
                </a:lnSpc>
                <a:spcBef>
                  <a:spcPts val="0"/>
                </a:spcBef>
                <a:spcAft>
                  <a:spcPts val="0"/>
                </a:spcAft>
                <a:buClr>
                  <a:schemeClr val="lt1"/>
                </a:buClr>
                <a:buSzPts val="1800"/>
                <a:buFont typeface="Arial"/>
                <a:buNone/>
              </a:pPr>
              <a:endParaRPr lang="en-GB" sz="1700" b="0" i="0" u="none" strike="noStrike" cap="none" dirty="0">
                <a:latin typeface="Calibri"/>
                <a:ea typeface="Calibri"/>
                <a:cs typeface="Calibri"/>
                <a:sym typeface="Calibri"/>
              </a:endParaRPr>
            </a:p>
            <a:p>
              <a:pPr marR="0" lvl="1" algn="ctr" rtl="0">
                <a:lnSpc>
                  <a:spcPct val="90000"/>
                </a:lnSpc>
                <a:spcBef>
                  <a:spcPts val="0"/>
                </a:spcBef>
                <a:spcAft>
                  <a:spcPts val="0"/>
                </a:spcAft>
                <a:buClr>
                  <a:schemeClr val="lt1"/>
                </a:buClr>
                <a:buSzPts val="1800"/>
                <a:buFont typeface="Arial"/>
                <a:buNone/>
              </a:pPr>
              <a:endParaRPr lang="en-GB" sz="1700" b="0" i="0" u="none" strike="noStrike" cap="none" dirty="0">
                <a:latin typeface="Calibri"/>
                <a:ea typeface="Calibri"/>
                <a:cs typeface="Calibri"/>
                <a:sym typeface="Calibri"/>
              </a:endParaRPr>
            </a:p>
            <a:p>
              <a:pPr marR="0" lvl="1" algn="ctr" rtl="0">
                <a:lnSpc>
                  <a:spcPct val="90000"/>
                </a:lnSpc>
                <a:spcBef>
                  <a:spcPts val="0"/>
                </a:spcBef>
                <a:spcAft>
                  <a:spcPts val="0"/>
                </a:spcAft>
                <a:buClr>
                  <a:schemeClr val="lt1"/>
                </a:buClr>
                <a:buSzPts val="1800"/>
                <a:buFont typeface="Arial"/>
                <a:buNone/>
              </a:pPr>
              <a:endParaRPr lang="en-GB" sz="1700" dirty="0">
                <a:latin typeface="Calibri"/>
                <a:ea typeface="Calibri"/>
                <a:cs typeface="Calibri"/>
                <a:sym typeface="Calibri"/>
              </a:endParaRPr>
            </a:p>
            <a:p>
              <a:pPr marR="0" lvl="1" algn="ctr" rtl="0">
                <a:lnSpc>
                  <a:spcPct val="90000"/>
                </a:lnSpc>
                <a:spcBef>
                  <a:spcPts val="0"/>
                </a:spcBef>
                <a:spcAft>
                  <a:spcPts val="0"/>
                </a:spcAft>
                <a:buClr>
                  <a:schemeClr val="lt1"/>
                </a:buClr>
                <a:buSzPts val="1800"/>
                <a:buFont typeface="Arial"/>
                <a:buNone/>
              </a:pPr>
              <a:r>
                <a:rPr lang="en-GB" sz="1900" b="0" i="0" u="none" strike="noStrike" cap="none" dirty="0">
                  <a:latin typeface="Calibri"/>
                  <a:ea typeface="Calibri"/>
                  <a:cs typeface="Calibri"/>
                  <a:sym typeface="Calibri"/>
                </a:rPr>
                <a:t>Postupy podporujúce zdravie pôdy sú prospešné pre </a:t>
              </a:r>
              <a:r>
                <a:rPr lang="en-GB" sz="1700" b="0" i="0" u="none" strike="noStrike" cap="none" dirty="0">
                  <a:latin typeface="Calibri"/>
                  <a:ea typeface="Calibri"/>
                  <a:cs typeface="Calibri"/>
                  <a:sym typeface="Calibri"/>
                </a:rPr>
                <a:t>poľnohospodárstvo </a:t>
              </a:r>
              <a:r>
                <a:rPr lang="en-GB" sz="1800" b="0" i="0" u="none" strike="noStrike" cap="none" dirty="0">
                  <a:latin typeface="Calibri"/>
                  <a:ea typeface="Calibri"/>
                  <a:cs typeface="Calibri"/>
                  <a:sym typeface="Calibri"/>
                </a:rPr>
                <a:t>a prispievajú k širšej environmentálnej udržateľnosti.</a:t>
              </a:r>
              <a:endParaRPr sz="1800" b="0" i="0" u="none" strike="noStrike" cap="none" dirty="0">
                <a:latin typeface="Calibri"/>
                <a:ea typeface="Calibri"/>
                <a:cs typeface="Calibri"/>
                <a:sym typeface="Calibri"/>
              </a:endParaRPr>
            </a:p>
          </p:txBody>
        </p:sp>
        <p:sp>
          <p:nvSpPr>
            <p:cNvPr id="323" name="Google Shape;323;p7"/>
            <p:cNvSpPr/>
            <p:nvPr/>
          </p:nvSpPr>
          <p:spPr>
            <a:xfrm>
              <a:off x="64607" y="346157"/>
              <a:ext cx="1135891" cy="1204689"/>
            </a:xfrm>
            <a:prstGeom prst="rect">
              <a:avLst/>
            </a:prstGeom>
            <a:blipFill rotWithShape="1">
              <a:blip r:embed="rId3" cstate="screen">
                <a:alphaModFix/>
                <a:extLst>
                  <a:ext uri="{28A0092B-C50C-407E-A947-70E740481C1C}">
                    <a14:useLocalDpi xmlns:a14="http://schemas.microsoft.com/office/drawing/2010/main"/>
                  </a:ext>
                </a:extLst>
              </a:blip>
              <a:stretch>
                <a:fillRect/>
              </a:stretch>
            </a:bli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24;p7"/>
            <p:cNvSpPr/>
            <p:nvPr/>
          </p:nvSpPr>
          <p:spPr>
            <a:xfrm rot="-5400000">
              <a:off x="896708" y="2769914"/>
              <a:ext cx="4226560" cy="37863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7"/>
            <p:cNvSpPr txBox="1"/>
            <p:nvPr/>
          </p:nvSpPr>
          <p:spPr>
            <a:xfrm rot="-5400000">
              <a:off x="896708" y="2769914"/>
              <a:ext cx="4226560" cy="378630"/>
            </a:xfrm>
            <a:prstGeom prst="rect">
              <a:avLst/>
            </a:prstGeom>
            <a:noFill/>
            <a:ln>
              <a:noFill/>
            </a:ln>
          </p:spPr>
          <p:txBody>
            <a:bodyPr spcFirstLastPara="1" wrap="square" lIns="0" tIns="0" rIns="333925" bIns="0" anchor="t" anchorCtr="0">
              <a:noAutofit/>
            </a:bodyPr>
            <a:lstStyle/>
            <a:p>
              <a:pPr marL="0" marR="0" lvl="0" indent="0" algn="r" rtl="0">
                <a:lnSpc>
                  <a:spcPct val="90000"/>
                </a:lnSpc>
                <a:spcBef>
                  <a:spcPts val="0"/>
                </a:spcBef>
                <a:spcAft>
                  <a:spcPts val="0"/>
                </a:spcAft>
                <a:buClr>
                  <a:schemeClr val="dk1"/>
                </a:buClr>
                <a:buSzPts val="2700"/>
                <a:buFont typeface="Arial"/>
                <a:buNone/>
              </a:pPr>
              <a:endParaRPr sz="2700" b="0" i="0">
                <a:solidFill>
                  <a:schemeClr val="dk1"/>
                </a:solidFill>
                <a:latin typeface="Calibri"/>
                <a:ea typeface="Calibri"/>
                <a:cs typeface="Calibri"/>
                <a:sym typeface="Calibri"/>
              </a:endParaRPr>
            </a:p>
          </p:txBody>
        </p:sp>
        <p:sp>
          <p:nvSpPr>
            <p:cNvPr id="326" name="Google Shape;326;p7"/>
            <p:cNvSpPr/>
            <p:nvPr/>
          </p:nvSpPr>
          <p:spPr>
            <a:xfrm>
              <a:off x="3199303" y="845949"/>
              <a:ext cx="1885982" cy="4226560"/>
            </a:xfrm>
            <a:prstGeom prst="rect">
              <a:avLst/>
            </a:pr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27;p7"/>
            <p:cNvSpPr txBox="1"/>
            <p:nvPr/>
          </p:nvSpPr>
          <p:spPr>
            <a:xfrm>
              <a:off x="3199303" y="845949"/>
              <a:ext cx="1998804" cy="4226560"/>
            </a:xfrm>
            <a:prstGeom prst="rect">
              <a:avLst/>
            </a:prstGeom>
            <a:solidFill>
              <a:srgbClr val="9FDADF"/>
            </a:solidFill>
            <a:ln>
              <a:noFill/>
            </a:ln>
          </p:spPr>
          <p:txBody>
            <a:bodyPr spcFirstLastPara="1" wrap="square" lIns="163575" tIns="333925" rIns="163575" bIns="163575" anchor="t" anchorCtr="0">
              <a:noAutofit/>
            </a:bodyPr>
            <a:lstStyle/>
            <a:p>
              <a:pPr marR="0" lvl="1" algn="ctr" rtl="0">
                <a:lnSpc>
                  <a:spcPct val="90000"/>
                </a:lnSpc>
                <a:spcBef>
                  <a:spcPts val="0"/>
                </a:spcBef>
                <a:spcAft>
                  <a:spcPts val="0"/>
                </a:spcAft>
                <a:buClr>
                  <a:schemeClr val="lt1"/>
                </a:buClr>
                <a:buSzPts val="1800"/>
                <a:buFont typeface="Arial"/>
                <a:buNone/>
              </a:pPr>
              <a:r>
                <a:rPr lang="en-GB" sz="2100" b="0" i="0" u="none" strike="noStrike" cap="none" dirty="0">
                  <a:latin typeface="Calibri"/>
                  <a:ea typeface="Calibri"/>
                  <a:cs typeface="Calibri"/>
                  <a:sym typeface="Calibri"/>
                </a:rPr>
                <a:t>	</a:t>
              </a:r>
            </a:p>
            <a:p>
              <a:pPr marR="0" lvl="1" algn="ctr" rtl="0">
                <a:lnSpc>
                  <a:spcPct val="90000"/>
                </a:lnSpc>
                <a:spcBef>
                  <a:spcPts val="0"/>
                </a:spcBef>
                <a:spcAft>
                  <a:spcPts val="0"/>
                </a:spcAft>
                <a:buClr>
                  <a:schemeClr val="lt1"/>
                </a:buClr>
                <a:buSzPts val="1800"/>
                <a:buFont typeface="Arial"/>
                <a:buNone/>
              </a:pPr>
              <a:endParaRPr lang="en-GB" sz="2100" b="0" i="0" u="none" strike="noStrike" cap="none" dirty="0">
                <a:latin typeface="Calibri"/>
                <a:ea typeface="Calibri"/>
                <a:cs typeface="Calibri"/>
                <a:sym typeface="Calibri"/>
              </a:endParaRPr>
            </a:p>
            <a:p>
              <a:pPr marR="0" lvl="1" algn="ctr" rtl="0">
                <a:lnSpc>
                  <a:spcPct val="90000"/>
                </a:lnSpc>
                <a:spcBef>
                  <a:spcPts val="0"/>
                </a:spcBef>
                <a:spcAft>
                  <a:spcPts val="0"/>
                </a:spcAft>
                <a:buClr>
                  <a:schemeClr val="lt1"/>
                </a:buClr>
                <a:buSzPts val="1800"/>
                <a:buFont typeface="Arial"/>
                <a:buNone/>
              </a:pPr>
              <a:endParaRPr lang="en-GB" sz="2100" dirty="0">
                <a:latin typeface="Calibri"/>
                <a:ea typeface="Calibri"/>
                <a:cs typeface="Calibri"/>
                <a:sym typeface="Calibri"/>
              </a:endParaRPr>
            </a:p>
            <a:p>
              <a:pPr marR="0" lvl="1" algn="ctr" rtl="0">
                <a:lnSpc>
                  <a:spcPct val="90000"/>
                </a:lnSpc>
                <a:spcBef>
                  <a:spcPts val="0"/>
                </a:spcBef>
                <a:spcAft>
                  <a:spcPts val="0"/>
                </a:spcAft>
                <a:buClr>
                  <a:schemeClr val="lt1"/>
                </a:buClr>
                <a:buSzPts val="1800"/>
                <a:buFont typeface="Arial"/>
                <a:buNone/>
              </a:pPr>
              <a:r>
                <a:rPr lang="en-GB" sz="1900" b="0" i="0" u="none" strike="noStrike" cap="none" dirty="0">
                  <a:latin typeface="Calibri"/>
                  <a:ea typeface="Calibri"/>
                  <a:cs typeface="Calibri"/>
                  <a:sym typeface="Calibri"/>
                </a:rPr>
                <a:t>Zdravá pôda zohráva kľúčovú úlohu pri zmierňovaní zmeny klímy tým, že viaže uhlík.</a:t>
              </a:r>
              <a:endParaRPr sz="1900" dirty="0"/>
            </a:p>
          </p:txBody>
        </p:sp>
        <p:sp>
          <p:nvSpPr>
            <p:cNvPr id="328" name="Google Shape;328;p7"/>
            <p:cNvSpPr/>
            <p:nvPr/>
          </p:nvSpPr>
          <p:spPr>
            <a:xfrm>
              <a:off x="2820672" y="346157"/>
              <a:ext cx="1135891" cy="1204689"/>
            </a:xfrm>
            <a:prstGeom prst="rect">
              <a:avLst/>
            </a:prstGeom>
            <a:blipFill rotWithShape="1">
              <a:blip r:embed="rId4" cstate="screen">
                <a:alphaModFix/>
                <a:extLst>
                  <a:ext uri="{28A0092B-C50C-407E-A947-70E740481C1C}">
                    <a14:useLocalDpi xmlns:a14="http://schemas.microsoft.com/office/drawing/2010/main"/>
                  </a:ext>
                </a:extLst>
              </a:blip>
              <a:stretch>
                <a:fillRect/>
              </a:stretch>
            </a:bli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7"/>
            <p:cNvSpPr/>
            <p:nvPr/>
          </p:nvSpPr>
          <p:spPr>
            <a:xfrm rot="-5400000">
              <a:off x="3652774" y="2769914"/>
              <a:ext cx="4226560" cy="37863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7"/>
            <p:cNvSpPr txBox="1"/>
            <p:nvPr/>
          </p:nvSpPr>
          <p:spPr>
            <a:xfrm rot="-5400000">
              <a:off x="3652774" y="2769914"/>
              <a:ext cx="4226560" cy="378630"/>
            </a:xfrm>
            <a:prstGeom prst="rect">
              <a:avLst/>
            </a:prstGeom>
            <a:noFill/>
            <a:ln>
              <a:noFill/>
            </a:ln>
          </p:spPr>
          <p:txBody>
            <a:bodyPr spcFirstLastPara="1" wrap="square" lIns="0" tIns="0" rIns="333925" bIns="0" anchor="t" anchorCtr="0">
              <a:noAutofit/>
            </a:bodyPr>
            <a:lstStyle/>
            <a:p>
              <a:pPr marL="0" marR="0" lvl="0" indent="0" algn="r" rtl="0">
                <a:lnSpc>
                  <a:spcPct val="90000"/>
                </a:lnSpc>
                <a:spcBef>
                  <a:spcPts val="0"/>
                </a:spcBef>
                <a:spcAft>
                  <a:spcPts val="0"/>
                </a:spcAft>
                <a:buClr>
                  <a:schemeClr val="dk1"/>
                </a:buClr>
                <a:buSzPts val="2700"/>
                <a:buFont typeface="Arial"/>
                <a:buNone/>
              </a:pPr>
              <a:endParaRPr sz="2700" b="0" i="0">
                <a:solidFill>
                  <a:schemeClr val="dk1"/>
                </a:solidFill>
                <a:latin typeface="Calibri"/>
                <a:ea typeface="Calibri"/>
                <a:cs typeface="Calibri"/>
                <a:sym typeface="Calibri"/>
              </a:endParaRPr>
            </a:p>
          </p:txBody>
        </p:sp>
        <p:sp>
          <p:nvSpPr>
            <p:cNvPr id="331" name="Google Shape;331;p7"/>
            <p:cNvSpPr/>
            <p:nvPr/>
          </p:nvSpPr>
          <p:spPr>
            <a:xfrm>
              <a:off x="5955369" y="845949"/>
              <a:ext cx="1885982" cy="4226560"/>
            </a:xfrm>
            <a:prstGeom prst="rect">
              <a:avLst/>
            </a:pr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7"/>
            <p:cNvSpPr txBox="1"/>
            <p:nvPr/>
          </p:nvSpPr>
          <p:spPr>
            <a:xfrm>
              <a:off x="5955369" y="845949"/>
              <a:ext cx="1998804" cy="4226560"/>
            </a:xfrm>
            <a:prstGeom prst="rect">
              <a:avLst/>
            </a:prstGeom>
            <a:solidFill>
              <a:srgbClr val="9FDADF"/>
            </a:solidFill>
            <a:ln>
              <a:noFill/>
            </a:ln>
          </p:spPr>
          <p:txBody>
            <a:bodyPr spcFirstLastPara="1" wrap="square" lIns="163575" tIns="333925" rIns="163575" bIns="163575" anchor="t" anchorCtr="0">
              <a:noAutofit/>
            </a:bodyPr>
            <a:lstStyle/>
            <a:p>
              <a:pPr marR="0" lvl="1" algn="ctr" rtl="0">
                <a:lnSpc>
                  <a:spcPct val="90000"/>
                </a:lnSpc>
                <a:spcBef>
                  <a:spcPts val="0"/>
                </a:spcBef>
                <a:spcAft>
                  <a:spcPts val="0"/>
                </a:spcAft>
                <a:buClr>
                  <a:schemeClr val="lt1"/>
                </a:buClr>
                <a:buSzPts val="1800"/>
                <a:buFont typeface="Arial"/>
                <a:buNone/>
              </a:pPr>
              <a:r>
                <a:rPr lang="en-GB" sz="2100" b="0" i="0" u="none" strike="noStrike" cap="none" dirty="0">
                  <a:latin typeface="Calibri"/>
                  <a:ea typeface="Calibri"/>
                  <a:cs typeface="Calibri"/>
                  <a:sym typeface="Calibri"/>
                </a:rPr>
                <a:t>	</a:t>
              </a:r>
            </a:p>
            <a:p>
              <a:pPr marR="0" lvl="1" algn="ctr" rtl="0">
                <a:lnSpc>
                  <a:spcPct val="90000"/>
                </a:lnSpc>
                <a:spcBef>
                  <a:spcPts val="0"/>
                </a:spcBef>
                <a:spcAft>
                  <a:spcPts val="0"/>
                </a:spcAft>
                <a:buClr>
                  <a:schemeClr val="lt1"/>
                </a:buClr>
                <a:buSzPts val="1800"/>
                <a:buFont typeface="Arial"/>
                <a:buNone/>
              </a:pPr>
              <a:endParaRPr lang="en-GB" sz="2100" b="0" i="0" u="none" strike="noStrike" cap="none" dirty="0">
                <a:latin typeface="Calibri"/>
                <a:ea typeface="Calibri"/>
                <a:cs typeface="Calibri"/>
                <a:sym typeface="Calibri"/>
              </a:endParaRPr>
            </a:p>
            <a:p>
              <a:pPr marR="0" lvl="1" algn="ctr" rtl="0">
                <a:lnSpc>
                  <a:spcPct val="90000"/>
                </a:lnSpc>
                <a:spcBef>
                  <a:spcPts val="0"/>
                </a:spcBef>
                <a:spcAft>
                  <a:spcPts val="0"/>
                </a:spcAft>
                <a:buClr>
                  <a:schemeClr val="lt1"/>
                </a:buClr>
                <a:buSzPts val="1800"/>
                <a:buFont typeface="Arial"/>
                <a:buNone/>
              </a:pPr>
              <a:endParaRPr lang="en-GB" sz="2100" dirty="0">
                <a:latin typeface="Calibri"/>
                <a:ea typeface="Calibri"/>
                <a:cs typeface="Calibri"/>
                <a:sym typeface="Calibri"/>
              </a:endParaRPr>
            </a:p>
            <a:p>
              <a:pPr marR="0" lvl="1" algn="ctr" rtl="0">
                <a:lnSpc>
                  <a:spcPct val="90000"/>
                </a:lnSpc>
                <a:spcBef>
                  <a:spcPts val="0"/>
                </a:spcBef>
                <a:spcAft>
                  <a:spcPts val="0"/>
                </a:spcAft>
                <a:buClr>
                  <a:schemeClr val="lt1"/>
                </a:buClr>
                <a:buSzPts val="1800"/>
                <a:buFont typeface="Arial"/>
                <a:buNone/>
              </a:pPr>
              <a:r>
                <a:rPr lang="en-GB" sz="1900" b="0" i="0" u="none" strike="noStrike" cap="none" dirty="0">
                  <a:latin typeface="Calibri"/>
                  <a:ea typeface="Calibri"/>
                  <a:cs typeface="Calibri"/>
                  <a:sym typeface="Calibri"/>
                </a:rPr>
                <a:t>Pôsobia aj ako prírodné filtre, ktoré čistia vodu a zlepšujú jej kvalitu.</a:t>
              </a:r>
              <a:endParaRPr sz="1900" dirty="0"/>
            </a:p>
          </p:txBody>
        </p:sp>
        <p:sp>
          <p:nvSpPr>
            <p:cNvPr id="333" name="Google Shape;333;p7"/>
            <p:cNvSpPr/>
            <p:nvPr/>
          </p:nvSpPr>
          <p:spPr>
            <a:xfrm>
              <a:off x="5576738" y="346157"/>
              <a:ext cx="1135891" cy="1204689"/>
            </a:xfrm>
            <a:prstGeom prst="rect">
              <a:avLst/>
            </a:prstGeom>
            <a:blipFill rotWithShape="1">
              <a:blip r:embed="rId5" cstate="screen">
                <a:alphaModFix/>
                <a:extLst>
                  <a:ext uri="{28A0092B-C50C-407E-A947-70E740481C1C}">
                    <a14:useLocalDpi xmlns:a14="http://schemas.microsoft.com/office/drawing/2010/main"/>
                  </a:ext>
                </a:extLst>
              </a:blip>
              <a:stretch>
                <a:fillRect/>
              </a:stretch>
            </a:bli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7"/>
            <p:cNvSpPr/>
            <p:nvPr/>
          </p:nvSpPr>
          <p:spPr>
            <a:xfrm rot="-5400000">
              <a:off x="6408839" y="2769914"/>
              <a:ext cx="4226560" cy="37863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335;p7"/>
            <p:cNvSpPr txBox="1"/>
            <p:nvPr/>
          </p:nvSpPr>
          <p:spPr>
            <a:xfrm rot="-5400000">
              <a:off x="6408839" y="2769914"/>
              <a:ext cx="4226560" cy="378630"/>
            </a:xfrm>
            <a:prstGeom prst="rect">
              <a:avLst/>
            </a:prstGeom>
            <a:noFill/>
            <a:ln>
              <a:noFill/>
            </a:ln>
          </p:spPr>
          <p:txBody>
            <a:bodyPr spcFirstLastPara="1" wrap="square" lIns="0" tIns="0" rIns="333925" bIns="0" anchor="t" anchorCtr="0">
              <a:noAutofit/>
            </a:bodyPr>
            <a:lstStyle/>
            <a:p>
              <a:pPr marL="0" marR="0" lvl="0" indent="0" algn="r" rtl="0">
                <a:lnSpc>
                  <a:spcPct val="90000"/>
                </a:lnSpc>
                <a:spcBef>
                  <a:spcPts val="0"/>
                </a:spcBef>
                <a:spcAft>
                  <a:spcPts val="0"/>
                </a:spcAft>
                <a:buClr>
                  <a:schemeClr val="dk1"/>
                </a:buClr>
                <a:buSzPts val="2700"/>
                <a:buFont typeface="Arial"/>
                <a:buNone/>
              </a:pPr>
              <a:endParaRPr sz="2700" b="0" i="0">
                <a:solidFill>
                  <a:schemeClr val="dk1"/>
                </a:solidFill>
                <a:latin typeface="Calibri"/>
                <a:ea typeface="Calibri"/>
                <a:cs typeface="Calibri"/>
                <a:sym typeface="Calibri"/>
              </a:endParaRPr>
            </a:p>
          </p:txBody>
        </p:sp>
        <p:sp>
          <p:nvSpPr>
            <p:cNvPr id="336" name="Google Shape;336;p7"/>
            <p:cNvSpPr/>
            <p:nvPr/>
          </p:nvSpPr>
          <p:spPr>
            <a:xfrm>
              <a:off x="8711435" y="845949"/>
              <a:ext cx="1885982" cy="4226560"/>
            </a:xfrm>
            <a:prstGeom prst="rect">
              <a:avLst/>
            </a:pr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37;p7"/>
            <p:cNvSpPr txBox="1"/>
            <p:nvPr/>
          </p:nvSpPr>
          <p:spPr>
            <a:xfrm>
              <a:off x="8711434" y="845949"/>
              <a:ext cx="1998805" cy="4226560"/>
            </a:xfrm>
            <a:prstGeom prst="rect">
              <a:avLst/>
            </a:prstGeom>
            <a:solidFill>
              <a:srgbClr val="9FDADF"/>
            </a:solidFill>
            <a:ln>
              <a:noFill/>
            </a:ln>
          </p:spPr>
          <p:txBody>
            <a:bodyPr spcFirstLastPara="1" wrap="square" lIns="163575" tIns="333925" rIns="163575" bIns="163575" anchor="t" anchorCtr="0">
              <a:noAutofit/>
            </a:bodyPr>
            <a:lstStyle/>
            <a:p>
              <a:pPr marR="0" lvl="1" algn="ctr" rtl="0">
                <a:lnSpc>
                  <a:spcPct val="90000"/>
                </a:lnSpc>
                <a:spcBef>
                  <a:spcPts val="0"/>
                </a:spcBef>
                <a:spcAft>
                  <a:spcPts val="0"/>
                </a:spcAft>
                <a:buClr>
                  <a:schemeClr val="lt1"/>
                </a:buClr>
                <a:buSzPts val="1800"/>
                <a:buFont typeface="Arial"/>
                <a:buNone/>
              </a:pPr>
              <a:r>
                <a:rPr lang="en-GB" sz="600" b="0" i="0" u="none" strike="noStrike" cap="none" dirty="0">
                  <a:latin typeface="Calibri"/>
                  <a:ea typeface="Calibri"/>
                  <a:cs typeface="Calibri"/>
                  <a:sym typeface="Calibri"/>
                </a:rPr>
                <a:t>	</a:t>
              </a:r>
            </a:p>
            <a:p>
              <a:pPr marR="0" lvl="1" algn="ctr" rtl="0">
                <a:lnSpc>
                  <a:spcPct val="90000"/>
                </a:lnSpc>
                <a:spcBef>
                  <a:spcPts val="0"/>
                </a:spcBef>
                <a:spcAft>
                  <a:spcPts val="0"/>
                </a:spcAft>
                <a:buClr>
                  <a:schemeClr val="lt1"/>
                </a:buClr>
                <a:buSzPts val="1800"/>
                <a:buFont typeface="Arial"/>
                <a:buNone/>
              </a:pPr>
              <a:endParaRPr lang="en-GB" sz="2100" dirty="0">
                <a:latin typeface="Calibri"/>
                <a:ea typeface="Calibri"/>
                <a:cs typeface="Calibri"/>
                <a:sym typeface="Calibri"/>
              </a:endParaRPr>
            </a:p>
            <a:p>
              <a:pPr marR="0" lvl="1" algn="ctr" rtl="0">
                <a:lnSpc>
                  <a:spcPct val="90000"/>
                </a:lnSpc>
                <a:spcBef>
                  <a:spcPts val="0"/>
                </a:spcBef>
                <a:spcAft>
                  <a:spcPts val="0"/>
                </a:spcAft>
                <a:buClr>
                  <a:schemeClr val="lt1"/>
                </a:buClr>
                <a:buSzPts val="1800"/>
                <a:buFont typeface="Arial"/>
                <a:buNone/>
              </a:pPr>
              <a:endParaRPr lang="en-GB" sz="2100" dirty="0">
                <a:latin typeface="Calibri"/>
                <a:ea typeface="Calibri"/>
                <a:cs typeface="Calibri"/>
                <a:sym typeface="Calibri"/>
              </a:endParaRPr>
            </a:p>
            <a:p>
              <a:pPr marR="0" lvl="1" algn="ctr" rtl="0">
                <a:lnSpc>
                  <a:spcPct val="90000"/>
                </a:lnSpc>
                <a:spcBef>
                  <a:spcPts val="0"/>
                </a:spcBef>
                <a:spcAft>
                  <a:spcPts val="0"/>
                </a:spcAft>
                <a:buClr>
                  <a:schemeClr val="lt1"/>
                </a:buClr>
                <a:buSzPts val="1800"/>
                <a:buFont typeface="Arial"/>
                <a:buNone/>
              </a:pPr>
              <a:r>
                <a:rPr lang="en-GB" sz="1900" b="0" i="0" u="none" strike="noStrike" cap="none" dirty="0">
                  <a:latin typeface="Calibri"/>
                  <a:ea typeface="Calibri"/>
                  <a:cs typeface="Calibri"/>
                  <a:sym typeface="Calibri"/>
                </a:rPr>
                <a:t>Systémy hospodárenia so zdravou pôdou zvyšujú biodiverzitu tým, že poskytujú pôdnym organizmom životné prostredie.</a:t>
              </a:r>
              <a:endParaRPr sz="1900" dirty="0"/>
            </a:p>
          </p:txBody>
        </p:sp>
        <p:sp>
          <p:nvSpPr>
            <p:cNvPr id="338" name="Google Shape;338;p7"/>
            <p:cNvSpPr/>
            <p:nvPr/>
          </p:nvSpPr>
          <p:spPr>
            <a:xfrm>
              <a:off x="8332804" y="346157"/>
              <a:ext cx="757261" cy="757261"/>
            </a:xfrm>
            <a:prstGeom prst="rect">
              <a:avLst/>
            </a:prstGeom>
            <a:solidFill>
              <a:srgbClr val="BAC7C7"/>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4" name="Picture 3" descr="Honeybee about to the take-off from a flower">
            <a:extLst>
              <a:ext uri="{FF2B5EF4-FFF2-40B4-BE49-F238E27FC236}">
                <a16:creationId xmlns:a16="http://schemas.microsoft.com/office/drawing/2014/main" id="{BF13D2D4-1708-DB4C-C1EF-BE9E647C0190}"/>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8987824" y="1043211"/>
            <a:ext cx="1135892" cy="1204689"/>
          </a:xfrm>
          <a:prstGeom prst="rect">
            <a:avLst/>
          </a:prstGeom>
          <a:ln>
            <a:solidFill>
              <a:schemeClr val="bg1"/>
            </a:solid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43"/>
        <p:cNvGrpSpPr/>
        <p:nvPr/>
      </p:nvGrpSpPr>
      <p:grpSpPr>
        <a:xfrm>
          <a:off x="0" y="0"/>
          <a:ext cx="0" cy="0"/>
          <a:chOff x="0" y="0"/>
          <a:chExt cx="0" cy="0"/>
        </a:xfrm>
      </p:grpSpPr>
      <p:sp>
        <p:nvSpPr>
          <p:cNvPr id="344" name="Google Shape;344;p8"/>
          <p:cNvSpPr txBox="1">
            <a:spLocks noGrp="1"/>
          </p:cNvSpPr>
          <p:nvPr>
            <p:ph type="body" idx="1"/>
          </p:nvPr>
        </p:nvSpPr>
        <p:spPr>
          <a:xfrm>
            <a:off x="6186233" y="1895789"/>
            <a:ext cx="6010480" cy="306642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4800"/>
              <a:buNone/>
            </a:pPr>
            <a:r>
              <a:rPr lang="en-GB"/>
              <a:t>Základné prvky systémov hospodárenia s pôdou</a:t>
            </a:r>
            <a:endParaRPr/>
          </a:p>
        </p:txBody>
      </p:sp>
      <p:sp>
        <p:nvSpPr>
          <p:cNvPr id="345" name="Google Shape;345;p8"/>
          <p:cNvSpPr txBox="1">
            <a:spLocks noGrp="1"/>
          </p:cNvSpPr>
          <p:nvPr>
            <p:ph type="body" idx="2"/>
          </p:nvPr>
        </p:nvSpPr>
        <p:spPr>
          <a:xfrm>
            <a:off x="4502882" y="892243"/>
            <a:ext cx="1919433" cy="115171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9000"/>
              <a:buNone/>
            </a:pPr>
            <a:r>
              <a:rPr lang="en-GB"/>
              <a:t>02</a:t>
            </a:r>
            <a:endParaRPr/>
          </a:p>
        </p:txBody>
      </p:sp>
    </p:spTree>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449</TotalTime>
  <Words>1306</Words>
  <Application>Microsoft Office PowerPoint</Application>
  <PresentationFormat>Widescreen</PresentationFormat>
  <Paragraphs>183</Paragraphs>
  <Slides>26</Slides>
  <Notes>24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26</vt:i4>
      </vt:variant>
    </vt:vector>
  </HeadingPairs>
  <TitlesOfParts>
    <vt:vector size="31" baseType="lpstr">
      <vt:lpstr>Montserrat Light</vt:lpstr>
      <vt:lpstr>Calibri</vt:lpstr>
      <vt:lpstr>Arial</vt:lpstr>
      <vt:lpstr>Noto Sans Symbols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Gillian Keane</dc:creator>
  <cp:keywords>, docId:3CD01BA1E2288F6AAB2EE1488AB345F5</cp:keywords>
  <cp:lastModifiedBy>Paula Whyte ( Momentum Consulting )</cp:lastModifiedBy>
  <cp:revision>7</cp:revision>
  <dcterms:created xsi:type="dcterms:W3CDTF">2020-10-14T13:32:04Z</dcterms:created>
  <dcterms:modified xsi:type="dcterms:W3CDTF">2024-08-06T09:02:29Z</dcterms:modified>
</cp:coreProperties>
</file>