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3"/>
  </p:notesMasterIdLst>
  <p:sldIdLst>
    <p:sldId id="4286" r:id="rId2"/>
    <p:sldId id="257" r:id="rId3"/>
    <p:sldId id="259" r:id="rId4"/>
    <p:sldId id="260" r:id="rId5"/>
    <p:sldId id="261" r:id="rId6"/>
    <p:sldId id="4288"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6" r:id="rId31"/>
    <p:sldId id="4289" r:id="rId32"/>
  </p:sldIdLst>
  <p:sldSz cx="12192000" cy="6858000"/>
  <p:notesSz cx="6858000" cy="9144000"/>
  <p:embeddedFontLst>
    <p:embeddedFont>
      <p:font typeface="Montserrat Light" panose="00000400000000000000" pitchFamily="2" charset="0"/>
      <p:regular r:id="rId34"/>
      <p:bold r:id="rId35"/>
      <p:italic r:id="rId36"/>
      <p:boldItalic r:id="rId37"/>
    </p:embeddedFont>
    <p:embeddedFont>
      <p:font typeface="Quattrocento Sans" panose="020B0502050000020003" pitchFamily="3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7" roundtripDataSignature="AMtx7mizvP5sqQTo5GEUY+AgrVQ2YOxEM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ula momentum" initials="" lastIdx="2" clrIdx="0"/>
  <p:cmAuthor id="1" name="Eduard Uher" initial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C641"/>
    <a:srgbClr val="000000"/>
    <a:srgbClr val="1111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4" d="100"/>
          <a:sy n="54" d="100"/>
        </p:scale>
        <p:origin x="1124" y="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7" Type="http://customschemas.google.com/relationships/presentationmetadata" Target="meta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E5DE82-CF29-044D-9158-06A811149881}" type="slidenum">
              <a:rPr lang="en-US" smtClean="0"/>
              <a:t>1</a:t>
            </a:fld>
            <a:endParaRPr lang="en-US"/>
          </a:p>
        </p:txBody>
      </p:sp>
    </p:spTree>
    <p:extLst>
      <p:ext uri="{BB962C8B-B14F-4D97-AF65-F5344CB8AC3E}">
        <p14:creationId xmlns:p14="http://schemas.microsoft.com/office/powerpoint/2010/main" val="204409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2de6adfa13e_3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 name="Google Shape;271;g2de6adfa13e_3_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2" name="Google Shape;272;g2de6adfa13e_3_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 name="Google Shape;278;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9" name="Google Shape;279;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5" name="Google Shape;285;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9" name="Google Shape;299;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3" name="Google Shape;313;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8" name="Google Shape;328;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2" name="Google Shape;342;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6" name="Google Shape;356;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7" name="Google Shape;357;p5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3" name="Google Shape;363;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7" name="Google Shape;377;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3" name="Google Shape;153;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2" name="Google Shape;392;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3" name="Google Shape;393;p5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9" name="Google Shape;399;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2cd75f9cfb2_0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3" name="Google Shape;413;g2cd75f9cfb2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8" name="Google Shape;428;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9" name="Google Shape;429;p5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5" name="Google Shape;43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2" name="Google Shape;442;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6" name="Google Shape;456;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2cd75f9cfb2_0_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2" name="Google Shape;472;g2cd75f9cfb2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8" name="Google Shape;488;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p6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5" name="Google Shape;525;p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8" name="Google Shape;19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8" name="Google Shape;568;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9" name="Google Shape;569;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4" name="Google Shape;214;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0" name="Google Shape;22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2dbfe14094d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g2dbfe14094d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5" name="Google Shape;235;g2dbfe14094d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 name="Google Shape;243;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4" name="Google Shape;244;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0" name="Google Shape;250;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2de6adfa13e_3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g2de6adfa13e_3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5" name="Google Shape;265;g2de6adfa13e_3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Overview/Content Slide" userDrawn="1">
  <p:cSld name="Overview/Content Slide">
    <p:spTree>
      <p:nvGrpSpPr>
        <p:cNvPr id="1" name="Shape 24"/>
        <p:cNvGrpSpPr/>
        <p:nvPr/>
      </p:nvGrpSpPr>
      <p:grpSpPr>
        <a:xfrm>
          <a:off x="0" y="0"/>
          <a:ext cx="0" cy="0"/>
          <a:chOff x="0" y="0"/>
          <a:chExt cx="0" cy="0"/>
        </a:xfrm>
      </p:grpSpPr>
      <p:sp>
        <p:nvSpPr>
          <p:cNvPr id="25" name="Google Shape;25;p30"/>
          <p:cNvSpPr/>
          <p:nvPr/>
        </p:nvSpPr>
        <p:spPr>
          <a:xfrm>
            <a:off x="477385" y="748834"/>
            <a:ext cx="5041923" cy="4938624"/>
          </a:xfrm>
          <a:custGeom>
            <a:avLst/>
            <a:gdLst/>
            <a:ahLst/>
            <a:cxnLst/>
            <a:rect l="l" t="t" r="r" b="b"/>
            <a:pathLst>
              <a:path w="1180419" h="1059839" extrusionOk="0">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 name="Google Shape;26;p30"/>
          <p:cNvSpPr/>
          <p:nvPr/>
        </p:nvSpPr>
        <p:spPr>
          <a:xfrm>
            <a:off x="-15514" y="268990"/>
            <a:ext cx="4963395" cy="875479"/>
          </a:xfrm>
          <a:custGeom>
            <a:avLst/>
            <a:gdLst/>
            <a:ahLst/>
            <a:cxnLst/>
            <a:rect l="l" t="t" r="r" b="b"/>
            <a:pathLst>
              <a:path w="4963395" h="875479" extrusionOk="0">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 name="Google Shape;27;p30"/>
          <p:cNvSpPr txBox="1">
            <a:spLocks noGrp="1"/>
          </p:cNvSpPr>
          <p:nvPr>
            <p:ph type="body" idx="1"/>
          </p:nvPr>
        </p:nvSpPr>
        <p:spPr>
          <a:xfrm>
            <a:off x="5799619" y="834044"/>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8DC641"/>
              </a:buClr>
              <a:buSzPts val="3200"/>
              <a:buFont typeface="Arial"/>
              <a:buNone/>
              <a:defRPr sz="3200" b="1" i="0" u="none" strike="noStrike" cap="none">
                <a:solidFill>
                  <a:srgbClr val="8DC64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 name="Google Shape;28;p30"/>
          <p:cNvSpPr txBox="1">
            <a:spLocks noGrp="1"/>
          </p:cNvSpPr>
          <p:nvPr>
            <p:ph type="body" idx="2"/>
          </p:nvPr>
        </p:nvSpPr>
        <p:spPr>
          <a:xfrm>
            <a:off x="6634916" y="834044"/>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 name="Google Shape;29;p30"/>
          <p:cNvSpPr txBox="1">
            <a:spLocks noGrp="1"/>
          </p:cNvSpPr>
          <p:nvPr>
            <p:ph type="body" idx="3"/>
          </p:nvPr>
        </p:nvSpPr>
        <p:spPr>
          <a:xfrm>
            <a:off x="979124" y="1519186"/>
            <a:ext cx="4198618" cy="398271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 name="Google Shape;30;p30"/>
          <p:cNvSpPr txBox="1">
            <a:spLocks noGrp="1"/>
          </p:cNvSpPr>
          <p:nvPr>
            <p:ph type="body" idx="4"/>
          </p:nvPr>
        </p:nvSpPr>
        <p:spPr>
          <a:xfrm>
            <a:off x="5799619" y="1577147"/>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8DC641"/>
              </a:buClr>
              <a:buSzPts val="3200"/>
              <a:buFont typeface="Arial"/>
              <a:buNone/>
              <a:defRPr sz="3200" b="1" i="0" u="none" strike="noStrike" cap="none">
                <a:solidFill>
                  <a:srgbClr val="8DC64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 name="Google Shape;31;p30"/>
          <p:cNvSpPr txBox="1">
            <a:spLocks noGrp="1"/>
          </p:cNvSpPr>
          <p:nvPr>
            <p:ph type="body" idx="5"/>
          </p:nvPr>
        </p:nvSpPr>
        <p:spPr>
          <a:xfrm>
            <a:off x="6634916" y="1577147"/>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 name="Google Shape;32;p30"/>
          <p:cNvSpPr txBox="1">
            <a:spLocks noGrp="1"/>
          </p:cNvSpPr>
          <p:nvPr>
            <p:ph type="body" idx="6"/>
          </p:nvPr>
        </p:nvSpPr>
        <p:spPr>
          <a:xfrm>
            <a:off x="5799619" y="2317020"/>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8DC641"/>
              </a:buClr>
              <a:buSzPts val="3200"/>
              <a:buFont typeface="Arial"/>
              <a:buNone/>
              <a:defRPr sz="3200" b="1" i="0" u="none" strike="noStrike" cap="none">
                <a:solidFill>
                  <a:srgbClr val="8DC64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Google Shape;33;p30"/>
          <p:cNvSpPr txBox="1">
            <a:spLocks noGrp="1"/>
          </p:cNvSpPr>
          <p:nvPr>
            <p:ph type="body" idx="7"/>
          </p:nvPr>
        </p:nvSpPr>
        <p:spPr>
          <a:xfrm>
            <a:off x="6634916" y="2317020"/>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 name="Google Shape;34;p30"/>
          <p:cNvSpPr txBox="1">
            <a:spLocks noGrp="1"/>
          </p:cNvSpPr>
          <p:nvPr>
            <p:ph type="body" idx="8"/>
          </p:nvPr>
        </p:nvSpPr>
        <p:spPr>
          <a:xfrm>
            <a:off x="5799619" y="3058614"/>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8DC641"/>
              </a:buClr>
              <a:buSzPts val="3200"/>
              <a:buFont typeface="Arial"/>
              <a:buNone/>
              <a:defRPr sz="3200" b="1" i="0" u="none" strike="noStrike" cap="none">
                <a:solidFill>
                  <a:srgbClr val="8DC64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 name="Google Shape;35;p30"/>
          <p:cNvSpPr txBox="1">
            <a:spLocks noGrp="1"/>
          </p:cNvSpPr>
          <p:nvPr>
            <p:ph type="body" idx="9"/>
          </p:nvPr>
        </p:nvSpPr>
        <p:spPr>
          <a:xfrm>
            <a:off x="6634916" y="3058614"/>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Google Shape;36;p30"/>
          <p:cNvSpPr txBox="1">
            <a:spLocks noGrp="1"/>
          </p:cNvSpPr>
          <p:nvPr>
            <p:ph type="body" idx="13"/>
          </p:nvPr>
        </p:nvSpPr>
        <p:spPr>
          <a:xfrm>
            <a:off x="5799619" y="3765486"/>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8DC641"/>
              </a:buClr>
              <a:buSzPts val="3200"/>
              <a:buFont typeface="Arial"/>
              <a:buNone/>
              <a:defRPr sz="3200" b="1" i="0" u="none" strike="noStrike" cap="none">
                <a:solidFill>
                  <a:srgbClr val="8DC64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Google Shape;37;p30"/>
          <p:cNvSpPr txBox="1">
            <a:spLocks noGrp="1"/>
          </p:cNvSpPr>
          <p:nvPr>
            <p:ph type="body" idx="14"/>
          </p:nvPr>
        </p:nvSpPr>
        <p:spPr>
          <a:xfrm>
            <a:off x="6634916" y="3765486"/>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 name="Google Shape;38;p30"/>
          <p:cNvSpPr txBox="1">
            <a:spLocks noGrp="1"/>
          </p:cNvSpPr>
          <p:nvPr>
            <p:ph type="body" idx="15"/>
          </p:nvPr>
        </p:nvSpPr>
        <p:spPr>
          <a:xfrm>
            <a:off x="849241" y="383586"/>
            <a:ext cx="5041923" cy="7207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39" name="Google Shape;39;p30"/>
          <p:cNvCxnSpPr/>
          <p:nvPr/>
        </p:nvCxnSpPr>
        <p:spPr>
          <a:xfrm rot="10800000">
            <a:off x="5594783" y="3354320"/>
            <a:ext cx="5784878" cy="0"/>
          </a:xfrm>
          <a:prstGeom prst="straightConnector1">
            <a:avLst/>
          </a:prstGeom>
          <a:noFill/>
          <a:ln w="12700" cap="flat" cmpd="sng">
            <a:solidFill>
              <a:srgbClr val="8DC641"/>
            </a:solidFill>
            <a:prstDash val="solid"/>
            <a:miter lim="800000"/>
            <a:headEnd type="none" w="sm" len="sm"/>
            <a:tailEnd type="none" w="sm" len="sm"/>
          </a:ln>
        </p:spPr>
      </p:cxnSp>
      <p:cxnSp>
        <p:nvCxnSpPr>
          <p:cNvPr id="40" name="Google Shape;40;p30"/>
          <p:cNvCxnSpPr/>
          <p:nvPr/>
        </p:nvCxnSpPr>
        <p:spPr>
          <a:xfrm rot="10800000">
            <a:off x="5594783" y="2668813"/>
            <a:ext cx="5784878" cy="0"/>
          </a:xfrm>
          <a:prstGeom prst="straightConnector1">
            <a:avLst/>
          </a:prstGeom>
          <a:noFill/>
          <a:ln w="12700" cap="flat" cmpd="sng">
            <a:solidFill>
              <a:srgbClr val="8DC641"/>
            </a:solidFill>
            <a:prstDash val="solid"/>
            <a:miter lim="800000"/>
            <a:headEnd type="none" w="sm" len="sm"/>
            <a:tailEnd type="none" w="sm" len="sm"/>
          </a:ln>
        </p:spPr>
      </p:cxnSp>
      <p:cxnSp>
        <p:nvCxnSpPr>
          <p:cNvPr id="41" name="Google Shape;41;p30"/>
          <p:cNvCxnSpPr/>
          <p:nvPr/>
        </p:nvCxnSpPr>
        <p:spPr>
          <a:xfrm rot="10800000">
            <a:off x="5594783" y="2052457"/>
            <a:ext cx="5784878" cy="0"/>
          </a:xfrm>
          <a:prstGeom prst="straightConnector1">
            <a:avLst/>
          </a:prstGeom>
          <a:noFill/>
          <a:ln w="12700" cap="flat" cmpd="sng">
            <a:solidFill>
              <a:srgbClr val="8DC641"/>
            </a:solidFill>
            <a:prstDash val="solid"/>
            <a:miter lim="800000"/>
            <a:headEnd type="none" w="sm" len="sm"/>
            <a:tailEnd type="none" w="sm" len="sm"/>
          </a:ln>
        </p:spPr>
      </p:cxnSp>
      <p:cxnSp>
        <p:nvCxnSpPr>
          <p:cNvPr id="42" name="Google Shape;42;p30"/>
          <p:cNvCxnSpPr/>
          <p:nvPr/>
        </p:nvCxnSpPr>
        <p:spPr>
          <a:xfrm rot="10800000">
            <a:off x="5594783" y="1441848"/>
            <a:ext cx="5784878" cy="0"/>
          </a:xfrm>
          <a:prstGeom prst="straightConnector1">
            <a:avLst/>
          </a:prstGeom>
          <a:noFill/>
          <a:ln w="12700" cap="flat" cmpd="sng">
            <a:solidFill>
              <a:srgbClr val="8DC641"/>
            </a:solidFill>
            <a:prstDash val="solid"/>
            <a:miter lim="800000"/>
            <a:headEnd type="none" w="sm" len="sm"/>
            <a:tailEnd type="none" w="sm" len="sm"/>
          </a:ln>
        </p:spPr>
      </p:cxnSp>
      <p:sp>
        <p:nvSpPr>
          <p:cNvPr id="43" name="Google Shape;43;p30"/>
          <p:cNvSpPr/>
          <p:nvPr/>
        </p:nvSpPr>
        <p:spPr>
          <a:xfrm>
            <a:off x="478182" y="6046526"/>
            <a:ext cx="5784878" cy="59982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50"/>
              <a:buFont typeface="Calibri"/>
              <a:buNone/>
            </a:pPr>
            <a:r>
              <a:rPr lang="en-US" sz="1050" b="0" i="0" u="none" strike="noStrike" cap="none" dirty="0">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cxnSp>
        <p:nvCxnSpPr>
          <p:cNvPr id="2" name="Google Shape;39;p30">
            <a:extLst>
              <a:ext uri="{FF2B5EF4-FFF2-40B4-BE49-F238E27FC236}">
                <a16:creationId xmlns:a16="http://schemas.microsoft.com/office/drawing/2014/main" id="{F303AD7C-128E-E68B-CA97-D85274A10052}"/>
              </a:ext>
            </a:extLst>
          </p:cNvPr>
          <p:cNvCxnSpPr/>
          <p:nvPr userDrawn="1"/>
        </p:nvCxnSpPr>
        <p:spPr>
          <a:xfrm rot="10800000">
            <a:off x="5594783" y="4016194"/>
            <a:ext cx="5784878" cy="0"/>
          </a:xfrm>
          <a:prstGeom prst="straightConnector1">
            <a:avLst/>
          </a:prstGeom>
          <a:noFill/>
          <a:ln w="12700" cap="flat" cmpd="sng">
            <a:solidFill>
              <a:srgbClr val="8DC641"/>
            </a:solidFill>
            <a:prstDash val="solid"/>
            <a:miter lim="800000"/>
            <a:headEnd type="none" w="sm" len="sm"/>
            <a:tailEnd type="none" w="sm" len="sm"/>
          </a:ln>
        </p:spPr>
      </p:cxnSp>
      <p:cxnSp>
        <p:nvCxnSpPr>
          <p:cNvPr id="3" name="Google Shape;39;p30">
            <a:extLst>
              <a:ext uri="{FF2B5EF4-FFF2-40B4-BE49-F238E27FC236}">
                <a16:creationId xmlns:a16="http://schemas.microsoft.com/office/drawing/2014/main" id="{DCFF810E-6DE5-32BA-DFEA-EF23FDF62FCE}"/>
              </a:ext>
            </a:extLst>
          </p:cNvPr>
          <p:cNvCxnSpPr/>
          <p:nvPr userDrawn="1"/>
        </p:nvCxnSpPr>
        <p:spPr>
          <a:xfrm rot="10800000">
            <a:off x="5594783" y="5280853"/>
            <a:ext cx="5784878" cy="0"/>
          </a:xfrm>
          <a:prstGeom prst="straightConnector1">
            <a:avLst/>
          </a:prstGeom>
          <a:noFill/>
          <a:ln w="12700" cap="flat" cmpd="sng">
            <a:solidFill>
              <a:srgbClr val="8DC641"/>
            </a:solidFill>
            <a:prstDash val="solid"/>
            <a:miter lim="800000"/>
            <a:headEnd type="none" w="sm" len="sm"/>
            <a:tailEnd type="none" w="sm" len="sm"/>
          </a:ln>
        </p:spPr>
      </p:cxnSp>
      <p:sp>
        <p:nvSpPr>
          <p:cNvPr id="4" name="Google Shape;36;p30">
            <a:extLst>
              <a:ext uri="{FF2B5EF4-FFF2-40B4-BE49-F238E27FC236}">
                <a16:creationId xmlns:a16="http://schemas.microsoft.com/office/drawing/2014/main" id="{C4265B9A-3547-2A60-59FC-76DA4CF3F7B8}"/>
              </a:ext>
            </a:extLst>
          </p:cNvPr>
          <p:cNvSpPr txBox="1">
            <a:spLocks noGrp="1"/>
          </p:cNvSpPr>
          <p:nvPr>
            <p:ph type="body" idx="16"/>
          </p:nvPr>
        </p:nvSpPr>
        <p:spPr>
          <a:xfrm>
            <a:off x="5799619" y="4440389"/>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8DC641"/>
              </a:buClr>
              <a:buSzPts val="3200"/>
              <a:buFont typeface="Arial"/>
              <a:buNone/>
              <a:defRPr sz="3200" b="1" i="0" u="none" strike="noStrike" cap="none">
                <a:solidFill>
                  <a:srgbClr val="8DC64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 name="Google Shape;37;p30">
            <a:extLst>
              <a:ext uri="{FF2B5EF4-FFF2-40B4-BE49-F238E27FC236}">
                <a16:creationId xmlns:a16="http://schemas.microsoft.com/office/drawing/2014/main" id="{9008243E-C860-76AA-0969-E1439B600785}"/>
              </a:ext>
            </a:extLst>
          </p:cNvPr>
          <p:cNvSpPr txBox="1">
            <a:spLocks noGrp="1"/>
          </p:cNvSpPr>
          <p:nvPr>
            <p:ph type="body" idx="17"/>
          </p:nvPr>
        </p:nvSpPr>
        <p:spPr>
          <a:xfrm>
            <a:off x="6634916" y="4440389"/>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 name="Google Shape;36;p30">
            <a:extLst>
              <a:ext uri="{FF2B5EF4-FFF2-40B4-BE49-F238E27FC236}">
                <a16:creationId xmlns:a16="http://schemas.microsoft.com/office/drawing/2014/main" id="{213AF83A-D641-6F6E-3E79-2222572A2B4A}"/>
              </a:ext>
            </a:extLst>
          </p:cNvPr>
          <p:cNvSpPr txBox="1">
            <a:spLocks noGrp="1"/>
          </p:cNvSpPr>
          <p:nvPr>
            <p:ph type="body" idx="18"/>
          </p:nvPr>
        </p:nvSpPr>
        <p:spPr>
          <a:xfrm>
            <a:off x="5799619" y="5109992"/>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8DC641"/>
              </a:buClr>
              <a:buSzPts val="3200"/>
              <a:buFont typeface="Arial"/>
              <a:buNone/>
              <a:defRPr sz="3200" b="1" i="0" u="none" strike="noStrike" cap="none">
                <a:solidFill>
                  <a:srgbClr val="8DC64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 name="Google Shape;37;p30">
            <a:extLst>
              <a:ext uri="{FF2B5EF4-FFF2-40B4-BE49-F238E27FC236}">
                <a16:creationId xmlns:a16="http://schemas.microsoft.com/office/drawing/2014/main" id="{512B1257-3F5C-5333-6AAD-A56BB6601D07}"/>
              </a:ext>
            </a:extLst>
          </p:cNvPr>
          <p:cNvSpPr txBox="1">
            <a:spLocks noGrp="1"/>
          </p:cNvSpPr>
          <p:nvPr>
            <p:ph type="body" idx="19"/>
          </p:nvPr>
        </p:nvSpPr>
        <p:spPr>
          <a:xfrm>
            <a:off x="6634916" y="5109992"/>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8" name="Google Shape;39;p30">
            <a:extLst>
              <a:ext uri="{FF2B5EF4-FFF2-40B4-BE49-F238E27FC236}">
                <a16:creationId xmlns:a16="http://schemas.microsoft.com/office/drawing/2014/main" id="{44DB0B4C-8956-5030-1BF7-5D8F52E1F322}"/>
              </a:ext>
            </a:extLst>
          </p:cNvPr>
          <p:cNvCxnSpPr/>
          <p:nvPr userDrawn="1"/>
        </p:nvCxnSpPr>
        <p:spPr>
          <a:xfrm rot="10800000">
            <a:off x="5594783" y="4671931"/>
            <a:ext cx="5784878" cy="0"/>
          </a:xfrm>
          <a:prstGeom prst="straightConnector1">
            <a:avLst/>
          </a:prstGeom>
          <a:noFill/>
          <a:ln w="12700" cap="flat" cmpd="sng">
            <a:solidFill>
              <a:srgbClr val="8DC641"/>
            </a:solidFill>
            <a:prstDash val="solid"/>
            <a:miter lim="800000"/>
            <a:headEnd type="none" w="sm" len="sm"/>
            <a:tailEnd type="none" w="sm" len="sm"/>
          </a:ln>
        </p:spPr>
      </p:cxnSp>
      <p:sp>
        <p:nvSpPr>
          <p:cNvPr id="11" name="Google Shape;36;p30">
            <a:extLst>
              <a:ext uri="{FF2B5EF4-FFF2-40B4-BE49-F238E27FC236}">
                <a16:creationId xmlns:a16="http://schemas.microsoft.com/office/drawing/2014/main" id="{76DD109B-BE85-4FFB-0D00-A495D4518CCC}"/>
              </a:ext>
            </a:extLst>
          </p:cNvPr>
          <p:cNvSpPr txBox="1">
            <a:spLocks noGrp="1"/>
          </p:cNvSpPr>
          <p:nvPr>
            <p:ph type="body" idx="20"/>
          </p:nvPr>
        </p:nvSpPr>
        <p:spPr>
          <a:xfrm>
            <a:off x="5799619" y="5784895"/>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8DC641"/>
              </a:buClr>
              <a:buSzPts val="3200"/>
              <a:buFont typeface="Arial"/>
              <a:buNone/>
              <a:defRPr sz="3200" b="1" i="0" u="none" strike="noStrike" cap="none">
                <a:solidFill>
                  <a:srgbClr val="8DC64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37;p30">
            <a:extLst>
              <a:ext uri="{FF2B5EF4-FFF2-40B4-BE49-F238E27FC236}">
                <a16:creationId xmlns:a16="http://schemas.microsoft.com/office/drawing/2014/main" id="{F2DC929A-4729-90F1-01ED-115DA453B775}"/>
              </a:ext>
            </a:extLst>
          </p:cNvPr>
          <p:cNvSpPr txBox="1">
            <a:spLocks noGrp="1"/>
          </p:cNvSpPr>
          <p:nvPr>
            <p:ph type="body" idx="21"/>
          </p:nvPr>
        </p:nvSpPr>
        <p:spPr>
          <a:xfrm>
            <a:off x="6634916" y="5784895"/>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1_Cover Slide 01">
    <p:spTree>
      <p:nvGrpSpPr>
        <p:cNvPr id="1" name=""/>
        <p:cNvGrpSpPr/>
        <p:nvPr/>
      </p:nvGrpSpPr>
      <p:grpSpPr>
        <a:xfrm>
          <a:off x="0" y="0"/>
          <a:ext cx="0" cy="0"/>
          <a:chOff x="0" y="0"/>
          <a:chExt cx="0" cy="0"/>
        </a:xfrm>
      </p:grpSpPr>
      <p:sp>
        <p:nvSpPr>
          <p:cNvPr id="129" name="Freeform 128">
            <a:extLst>
              <a:ext uri="{FF2B5EF4-FFF2-40B4-BE49-F238E27FC236}">
                <a16:creationId xmlns:a16="http://schemas.microsoft.com/office/drawing/2014/main" id="{6BF9E979-3EFE-8646-A6CF-9C0035BF3DF1}"/>
              </a:ext>
            </a:extLst>
          </p:cNvPr>
          <p:cNvSpPr/>
          <p:nvPr userDrawn="1"/>
        </p:nvSpPr>
        <p:spPr>
          <a:xfrm>
            <a:off x="3538402" y="3132111"/>
            <a:ext cx="8372413" cy="3208481"/>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9FDADF"/>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6" name="Freeform 15">
            <a:extLst>
              <a:ext uri="{FF2B5EF4-FFF2-40B4-BE49-F238E27FC236}">
                <a16:creationId xmlns:a16="http://schemas.microsoft.com/office/drawing/2014/main" id="{B7F80010-6A0A-D208-4E9B-9F12092CE078}"/>
              </a:ext>
            </a:extLst>
          </p:cNvPr>
          <p:cNvSpPr/>
          <p:nvPr userDrawn="1"/>
        </p:nvSpPr>
        <p:spPr>
          <a:xfrm>
            <a:off x="5982684" y="5831346"/>
            <a:ext cx="6207100" cy="727928"/>
          </a:xfrm>
          <a:custGeom>
            <a:avLst/>
            <a:gdLst>
              <a:gd name="connsiteX0" fmla="*/ 393788 w 6207100"/>
              <a:gd name="connsiteY0" fmla="*/ 0 h 727928"/>
              <a:gd name="connsiteX1" fmla="*/ 6207100 w 6207100"/>
              <a:gd name="connsiteY1" fmla="*/ 0 h 727928"/>
              <a:gd name="connsiteX2" fmla="*/ 6207100 w 6207100"/>
              <a:gd name="connsiteY2" fmla="*/ 727928 h 727928"/>
              <a:gd name="connsiteX3" fmla="*/ 0 w 6207100"/>
              <a:gd name="connsiteY3" fmla="*/ 727928 h 727928"/>
              <a:gd name="connsiteX4" fmla="*/ 0 w 6207100"/>
              <a:gd name="connsiteY4" fmla="*/ 393878 h 727928"/>
              <a:gd name="connsiteX5" fmla="*/ 393788 w 6207100"/>
              <a:gd name="connsiteY5" fmla="*/ 0 h 727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07100" h="727928">
                <a:moveTo>
                  <a:pt x="393788" y="0"/>
                </a:moveTo>
                <a:lnTo>
                  <a:pt x="6207100" y="0"/>
                </a:lnTo>
                <a:lnTo>
                  <a:pt x="6207100" y="727928"/>
                </a:lnTo>
                <a:lnTo>
                  <a:pt x="0" y="727928"/>
                </a:lnTo>
                <a:lnTo>
                  <a:pt x="0" y="393878"/>
                </a:lnTo>
                <a:cubicBezTo>
                  <a:pt x="0" y="176996"/>
                  <a:pt x="176955" y="0"/>
                  <a:pt x="393788" y="0"/>
                </a:cubicBezTo>
                <a:close/>
              </a:path>
            </a:pathLst>
          </a:custGeom>
          <a:solidFill>
            <a:srgbClr val="8DC641"/>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7" name="Text Placeholder 23">
            <a:extLst>
              <a:ext uri="{FF2B5EF4-FFF2-40B4-BE49-F238E27FC236}">
                <a16:creationId xmlns:a16="http://schemas.microsoft.com/office/drawing/2014/main" id="{FEE206B0-D9B7-0D4E-8581-4F2B31738F8F}"/>
              </a:ext>
            </a:extLst>
          </p:cNvPr>
          <p:cNvSpPr>
            <a:spLocks noGrp="1"/>
          </p:cNvSpPr>
          <p:nvPr>
            <p:ph type="body" sz="quarter" idx="15" hasCustomPrompt="1"/>
          </p:nvPr>
        </p:nvSpPr>
        <p:spPr>
          <a:xfrm>
            <a:off x="6245431" y="4341482"/>
            <a:ext cx="5278651" cy="697353"/>
          </a:xfrm>
          <a:prstGeom prst="rect">
            <a:avLst/>
          </a:prstGeom>
        </p:spPr>
        <p:txBody>
          <a:bodyPr>
            <a:noAutofit/>
          </a:bodyPr>
          <a:lstStyle>
            <a:lvl1pPr marL="0" indent="0" algn="l">
              <a:buNone/>
              <a:defRPr sz="4800" b="1" baseline="0">
                <a:solidFill>
                  <a:srgbClr val="000000"/>
                </a:solidFill>
                <a:latin typeface="+mn-lt"/>
              </a:defRPr>
            </a:lvl1pPr>
          </a:lstStyle>
          <a:p>
            <a:pPr lvl="0"/>
            <a:r>
              <a:rPr lang="en-US" dirty="0"/>
              <a:t>POWERPIONT</a:t>
            </a:r>
          </a:p>
        </p:txBody>
      </p:sp>
      <p:sp>
        <p:nvSpPr>
          <p:cNvPr id="8" name="Text Placeholder 23">
            <a:extLst>
              <a:ext uri="{FF2B5EF4-FFF2-40B4-BE49-F238E27FC236}">
                <a16:creationId xmlns:a16="http://schemas.microsoft.com/office/drawing/2014/main" id="{59FC3FD8-D2E4-9344-BB18-A0E8935AA6BB}"/>
              </a:ext>
            </a:extLst>
          </p:cNvPr>
          <p:cNvSpPr>
            <a:spLocks noGrp="1"/>
          </p:cNvSpPr>
          <p:nvPr>
            <p:ph type="body" sz="quarter" idx="16" hasCustomPrompt="1"/>
          </p:nvPr>
        </p:nvSpPr>
        <p:spPr>
          <a:xfrm>
            <a:off x="6245431" y="3718756"/>
            <a:ext cx="5278651" cy="697353"/>
          </a:xfrm>
          <a:prstGeom prst="rect">
            <a:avLst/>
          </a:prstGeom>
        </p:spPr>
        <p:txBody>
          <a:bodyPr>
            <a:normAutofit/>
          </a:bodyPr>
          <a:lstStyle>
            <a:lvl1pPr marL="0" indent="0" algn="l">
              <a:buNone/>
              <a:defRPr sz="3600" b="0" i="0">
                <a:solidFill>
                  <a:srgbClr val="000000"/>
                </a:solidFill>
                <a:latin typeface="+mn-lt"/>
              </a:defRPr>
            </a:lvl1pPr>
          </a:lstStyle>
          <a:p>
            <a:pPr lvl="0"/>
            <a:r>
              <a:rPr lang="en-US" dirty="0"/>
              <a:t>Cover Design 1</a:t>
            </a:r>
          </a:p>
        </p:txBody>
      </p:sp>
      <p:grpSp>
        <p:nvGrpSpPr>
          <p:cNvPr id="17" name="Group 16">
            <a:extLst>
              <a:ext uri="{FF2B5EF4-FFF2-40B4-BE49-F238E27FC236}">
                <a16:creationId xmlns:a16="http://schemas.microsoft.com/office/drawing/2014/main" id="{1AEC8C81-1228-634A-A794-E7C603C00625}"/>
              </a:ext>
            </a:extLst>
          </p:cNvPr>
          <p:cNvGrpSpPr/>
          <p:nvPr userDrawn="1"/>
        </p:nvGrpSpPr>
        <p:grpSpPr>
          <a:xfrm>
            <a:off x="2920696" y="415101"/>
            <a:ext cx="2735993" cy="679345"/>
            <a:chOff x="0" y="0"/>
            <a:chExt cx="2301694" cy="571500"/>
          </a:xfrm>
        </p:grpSpPr>
        <p:sp>
          <p:nvSpPr>
            <p:cNvPr id="18" name="Rectangle 17">
              <a:extLst>
                <a:ext uri="{FF2B5EF4-FFF2-40B4-BE49-F238E27FC236}">
                  <a16:creationId xmlns:a16="http://schemas.microsoft.com/office/drawing/2014/main" id="{7869F886-5497-4144-A9AE-E6C2F639A7D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9" name="Picture 18">
              <a:extLst>
                <a:ext uri="{FF2B5EF4-FFF2-40B4-BE49-F238E27FC236}">
                  <a16:creationId xmlns:a16="http://schemas.microsoft.com/office/drawing/2014/main" id="{1F16DD5D-1738-B545-90A2-60DAA7083A3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3" name="Freeform 2">
            <a:extLst>
              <a:ext uri="{FF2B5EF4-FFF2-40B4-BE49-F238E27FC236}">
                <a16:creationId xmlns:a16="http://schemas.microsoft.com/office/drawing/2014/main" id="{A30EDEDF-C502-F704-5275-5CCFF6072A43}"/>
              </a:ext>
            </a:extLst>
          </p:cNvPr>
          <p:cNvSpPr/>
          <p:nvPr userDrawn="1"/>
        </p:nvSpPr>
        <p:spPr>
          <a:xfrm rot="16200000">
            <a:off x="1662122" y="7722366"/>
            <a:ext cx="571614" cy="3180945"/>
          </a:xfrm>
          <a:custGeom>
            <a:avLst/>
            <a:gdLst>
              <a:gd name="connsiteX0" fmla="*/ 715523 w 715523"/>
              <a:gd name="connsiteY0" fmla="*/ 0 h 3981779"/>
              <a:gd name="connsiteX1" fmla="*/ 715523 w 715523"/>
              <a:gd name="connsiteY1" fmla="*/ 3591287 h 3981779"/>
              <a:gd name="connsiteX2" fmla="*/ 328357 w 715523"/>
              <a:gd name="connsiteY2" fmla="*/ 3981779 h 3981779"/>
              <a:gd name="connsiteX3" fmla="*/ 0 w 715523"/>
              <a:gd name="connsiteY3" fmla="*/ 3981779 h 3981779"/>
              <a:gd name="connsiteX4" fmla="*/ 0 w 715523"/>
              <a:gd name="connsiteY4" fmla="*/ 0 h 3981779"/>
              <a:gd name="connsiteX5" fmla="*/ 715523 w 715523"/>
              <a:gd name="connsiteY5" fmla="*/ 0 h 398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523" h="3981779">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8DC641"/>
          </a:solidFill>
          <a:ln w="24491"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5" name="Text Placeholder 23">
            <a:extLst>
              <a:ext uri="{FF2B5EF4-FFF2-40B4-BE49-F238E27FC236}">
                <a16:creationId xmlns:a16="http://schemas.microsoft.com/office/drawing/2014/main" id="{E46C5BAB-FDAD-B190-5451-F9C6C306C99F}"/>
              </a:ext>
            </a:extLst>
          </p:cNvPr>
          <p:cNvSpPr>
            <a:spLocks noGrp="1"/>
          </p:cNvSpPr>
          <p:nvPr>
            <p:ph type="body" sz="quarter" idx="17" hasCustomPrompt="1"/>
          </p:nvPr>
        </p:nvSpPr>
        <p:spPr>
          <a:xfrm>
            <a:off x="6261654" y="5963613"/>
            <a:ext cx="4448014" cy="679345"/>
          </a:xfrm>
          <a:prstGeom prst="rect">
            <a:avLst/>
          </a:prstGeom>
        </p:spPr>
        <p:txBody>
          <a:bodyPr>
            <a:normAutofit/>
          </a:bodyPr>
          <a:lstStyle>
            <a:lvl1pPr marL="0" indent="0" algn="l">
              <a:buNone/>
              <a:defRPr sz="3200" b="0" i="0">
                <a:solidFill>
                  <a:srgbClr val="000000"/>
                </a:solidFill>
                <a:latin typeface="+mn-lt"/>
              </a:defRPr>
            </a:lvl1pPr>
          </a:lstStyle>
          <a:p>
            <a:pPr lvl="0"/>
            <a:r>
              <a:rPr lang="en-US" dirty="0" err="1"/>
              <a:t>www.website.eu</a:t>
            </a:r>
            <a:endParaRPr lang="en-US" dirty="0"/>
          </a:p>
        </p:txBody>
      </p:sp>
      <p:sp>
        <p:nvSpPr>
          <p:cNvPr id="13" name="Freeform 12">
            <a:extLst>
              <a:ext uri="{FF2B5EF4-FFF2-40B4-BE49-F238E27FC236}">
                <a16:creationId xmlns:a16="http://schemas.microsoft.com/office/drawing/2014/main" id="{12E77AE1-D268-FF03-7D68-0538CD48A740}"/>
              </a:ext>
            </a:extLst>
          </p:cNvPr>
          <p:cNvSpPr>
            <a:spLocks noGrp="1"/>
          </p:cNvSpPr>
          <p:nvPr>
            <p:ph type="pic" sz="quarter" idx="48"/>
          </p:nvPr>
        </p:nvSpPr>
        <p:spPr>
          <a:xfrm>
            <a:off x="0" y="824937"/>
            <a:ext cx="4680488" cy="6056907"/>
          </a:xfrm>
          <a:custGeom>
            <a:avLst/>
            <a:gdLst>
              <a:gd name="connsiteX0" fmla="*/ 1148645 w 4540983"/>
              <a:gd name="connsiteY0" fmla="*/ 0 h 5876377"/>
              <a:gd name="connsiteX1" fmla="*/ 4540983 w 4540983"/>
              <a:gd name="connsiteY1" fmla="*/ 3392339 h 5876377"/>
              <a:gd name="connsiteX2" fmla="*/ 3547390 w 4540983"/>
              <a:gd name="connsiteY2" fmla="*/ 5791085 h 5876377"/>
              <a:gd name="connsiteX3" fmla="*/ 3453545 w 4540983"/>
              <a:gd name="connsiteY3" fmla="*/ 5876377 h 5876377"/>
              <a:gd name="connsiteX4" fmla="*/ 2465998 w 4540983"/>
              <a:gd name="connsiteY4" fmla="*/ 5876377 h 5876377"/>
              <a:gd name="connsiteX5" fmla="*/ 0 w 4540983"/>
              <a:gd name="connsiteY5" fmla="*/ 5876377 h 5876377"/>
              <a:gd name="connsiteX6" fmla="*/ 0 w 4540983"/>
              <a:gd name="connsiteY6" fmla="*/ 203705 h 5876377"/>
              <a:gd name="connsiteX7" fmla="*/ 139867 w 4540983"/>
              <a:gd name="connsiteY7" fmla="*/ 152513 h 5876377"/>
              <a:gd name="connsiteX8" fmla="*/ 1148645 w 4540983"/>
              <a:gd name="connsiteY8" fmla="*/ 0 h 5876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40983" h="5876377">
                <a:moveTo>
                  <a:pt x="1148645" y="0"/>
                </a:moveTo>
                <a:cubicBezTo>
                  <a:pt x="3022181" y="0"/>
                  <a:pt x="4540983" y="1518802"/>
                  <a:pt x="4540983" y="3392339"/>
                </a:cubicBezTo>
                <a:cubicBezTo>
                  <a:pt x="4540983" y="4329108"/>
                  <a:pt x="4161283" y="5177192"/>
                  <a:pt x="3547390" y="5791085"/>
                </a:cubicBezTo>
                <a:lnTo>
                  <a:pt x="3453545" y="5876377"/>
                </a:lnTo>
                <a:lnTo>
                  <a:pt x="2465998" y="5876377"/>
                </a:lnTo>
                <a:lnTo>
                  <a:pt x="0" y="5876377"/>
                </a:lnTo>
                <a:lnTo>
                  <a:pt x="0" y="203705"/>
                </a:lnTo>
                <a:lnTo>
                  <a:pt x="139867" y="152513"/>
                </a:lnTo>
                <a:cubicBezTo>
                  <a:pt x="458539" y="53396"/>
                  <a:pt x="797357" y="0"/>
                  <a:pt x="1148645" y="0"/>
                </a:cubicBezTo>
                <a:close/>
              </a:path>
            </a:pathLst>
          </a:custGeom>
          <a:solidFill>
            <a:schemeClr val="bg1">
              <a:lumMod val="85000"/>
            </a:schemeClr>
          </a:solidFill>
        </p:spPr>
        <p:txBody>
          <a:bodyPr wrap="square" anchor="ctr">
            <a:noAutofit/>
          </a:bodyPr>
          <a:lstStyle>
            <a:lvl1pPr algn="ctr">
              <a:defRPr sz="1800">
                <a:solidFill>
                  <a:srgbClr val="595A59"/>
                </a:solidFill>
                <a:latin typeface="Calibri" panose="020F0502020204030204" pitchFamily="34" charset="0"/>
                <a:cs typeface="Calibri" panose="020F0502020204030204" pitchFamily="34" charset="0"/>
              </a:defRPr>
            </a:lvl1pPr>
          </a:lstStyle>
          <a:p>
            <a:endParaRPr lang="en-RU"/>
          </a:p>
        </p:txBody>
      </p:sp>
      <p:pic>
        <p:nvPicPr>
          <p:cNvPr id="14" name="Graphic 13">
            <a:extLst>
              <a:ext uri="{FF2B5EF4-FFF2-40B4-BE49-F238E27FC236}">
                <a16:creationId xmlns:a16="http://schemas.microsoft.com/office/drawing/2014/main" id="{A928727E-AD91-37B4-5AF0-D11501C6E98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535291" y="-104295"/>
            <a:ext cx="6431807" cy="3653266"/>
          </a:xfrm>
          <a:prstGeom prst="rect">
            <a:avLst/>
          </a:prstGeom>
        </p:spPr>
      </p:pic>
    </p:spTree>
    <p:extLst>
      <p:ext uri="{BB962C8B-B14F-4D97-AF65-F5344CB8AC3E}">
        <p14:creationId xmlns:p14="http://schemas.microsoft.com/office/powerpoint/2010/main" val="3559354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Slide 1">
  <p:cSld name="Text Slide 1">
    <p:spTree>
      <p:nvGrpSpPr>
        <p:cNvPr id="1" name="Shape 44"/>
        <p:cNvGrpSpPr/>
        <p:nvPr/>
      </p:nvGrpSpPr>
      <p:grpSpPr>
        <a:xfrm>
          <a:off x="0" y="0"/>
          <a:ext cx="0" cy="0"/>
          <a:chOff x="0" y="0"/>
          <a:chExt cx="0" cy="0"/>
        </a:xfrm>
      </p:grpSpPr>
      <p:sp>
        <p:nvSpPr>
          <p:cNvPr id="45" name="Google Shape;45;p28"/>
          <p:cNvSpPr/>
          <p:nvPr/>
        </p:nvSpPr>
        <p:spPr>
          <a:xfrm>
            <a:off x="0" y="0"/>
            <a:ext cx="12192000" cy="6858000"/>
          </a:xfrm>
          <a:prstGeom prst="rect">
            <a:avLst/>
          </a:prstGeom>
          <a:solidFill>
            <a:srgbClr val="9FDAD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6" name="Google Shape;46;p28"/>
          <p:cNvSpPr/>
          <p:nvPr/>
        </p:nvSpPr>
        <p:spPr>
          <a:xfrm rot="5400000" flipH="1">
            <a:off x="3135240" y="-2479364"/>
            <a:ext cx="5949081" cy="11578483"/>
          </a:xfrm>
          <a:custGeom>
            <a:avLst/>
            <a:gdLst/>
            <a:ahLst/>
            <a:cxnLst/>
            <a:rect l="l" t="t" r="r" b="b"/>
            <a:pathLst>
              <a:path w="6146707" h="11578483" extrusionOk="0">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7" name="Google Shape;47;p28"/>
          <p:cNvSpPr txBox="1">
            <a:spLocks noGrp="1"/>
          </p:cNvSpPr>
          <p:nvPr>
            <p:ph type="body" idx="1"/>
          </p:nvPr>
        </p:nvSpPr>
        <p:spPr>
          <a:xfrm>
            <a:off x="798380" y="2045704"/>
            <a:ext cx="10595237" cy="384991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 name="Google Shape;48;p28"/>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DC641"/>
              </a:buClr>
              <a:buSzPts val="3600"/>
              <a:buFont typeface="Arial"/>
              <a:buNone/>
              <a:defRPr sz="3600" b="0" i="0" u="none" strike="noStrike" cap="none">
                <a:solidFill>
                  <a:srgbClr val="8DC64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49" name="Google Shape;49;p28"/>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8124669" y="6484108"/>
            <a:ext cx="3540279" cy="252000"/>
          </a:xfrm>
          <a:prstGeom prst="rect">
            <a:avLst/>
          </a:prstGeom>
          <a:noFill/>
          <a:ln>
            <a:noFill/>
          </a:ln>
        </p:spPr>
      </p:pic>
      <p:sp>
        <p:nvSpPr>
          <p:cNvPr id="50" name="Google Shape;50;p28"/>
          <p:cNvSpPr/>
          <p:nvPr/>
        </p:nvSpPr>
        <p:spPr>
          <a:xfrm>
            <a:off x="0" y="6553248"/>
            <a:ext cx="8229600" cy="45719"/>
          </a:xfrm>
          <a:custGeom>
            <a:avLst/>
            <a:gdLst/>
            <a:ahLst/>
            <a:cxnLst/>
            <a:rect l="l" t="t" r="r" b="b"/>
            <a:pathLst>
              <a:path w="3587009" h="35236" extrusionOk="0">
                <a:moveTo>
                  <a:pt x="3587009" y="35236"/>
                </a:moveTo>
                <a:lnTo>
                  <a:pt x="1764946" y="35236"/>
                </a:lnTo>
                <a:cubicBezTo>
                  <a:pt x="1758282" y="35236"/>
                  <a:pt x="1117609" y="22864"/>
                  <a:pt x="887233" y="13346"/>
                </a:cubicBezTo>
                <a:cubicBezTo>
                  <a:pt x="617826" y="2877"/>
                  <a:pt x="208481" y="20009"/>
                  <a:pt x="54262" y="25719"/>
                </a:cubicBezTo>
                <a:cubicBezTo>
                  <a:pt x="25703" y="26671"/>
                  <a:pt x="5712" y="27622"/>
                  <a:pt x="0" y="27622"/>
                </a:cubicBezTo>
                <a:lnTo>
                  <a:pt x="0" y="18105"/>
                </a:lnTo>
                <a:cubicBezTo>
                  <a:pt x="5712" y="18105"/>
                  <a:pt x="24751" y="17153"/>
                  <a:pt x="54262" y="16201"/>
                </a:cubicBezTo>
                <a:cubicBezTo>
                  <a:pt x="208481" y="9539"/>
                  <a:pt x="618778" y="-7592"/>
                  <a:pt x="888185" y="3829"/>
                </a:cubicBezTo>
                <a:cubicBezTo>
                  <a:pt x="1118561" y="13346"/>
                  <a:pt x="1759234" y="25719"/>
                  <a:pt x="1764946" y="25719"/>
                </a:cubicBezTo>
                <a:lnTo>
                  <a:pt x="3587009" y="25719"/>
                </a:lnTo>
                <a:lnTo>
                  <a:pt x="3587009" y="35236"/>
                </a:ln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Divider ">
  <p:cSld name="Divider ">
    <p:spTree>
      <p:nvGrpSpPr>
        <p:cNvPr id="1" name="Shape 51"/>
        <p:cNvGrpSpPr/>
        <p:nvPr/>
      </p:nvGrpSpPr>
      <p:grpSpPr>
        <a:xfrm>
          <a:off x="0" y="0"/>
          <a:ext cx="0" cy="0"/>
          <a:chOff x="0" y="0"/>
          <a:chExt cx="0" cy="0"/>
        </a:xfrm>
      </p:grpSpPr>
      <p:sp>
        <p:nvSpPr>
          <p:cNvPr id="52" name="Google Shape;52;p31"/>
          <p:cNvSpPr/>
          <p:nvPr/>
        </p:nvSpPr>
        <p:spPr>
          <a:xfrm rot="5400000" flipH="1">
            <a:off x="3544169" y="-2888292"/>
            <a:ext cx="5131224" cy="11578483"/>
          </a:xfrm>
          <a:custGeom>
            <a:avLst/>
            <a:gdLst/>
            <a:ahLst/>
            <a:cxnLst/>
            <a:rect l="l" t="t" r="r" b="b"/>
            <a:pathLst>
              <a:path w="6146707" h="11578483" extrusionOk="0">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3" name="Google Shape;53;p31"/>
          <p:cNvSpPr txBox="1">
            <a:spLocks noGrp="1"/>
          </p:cNvSpPr>
          <p:nvPr>
            <p:ph type="body" idx="1"/>
          </p:nvPr>
        </p:nvSpPr>
        <p:spPr>
          <a:xfrm>
            <a:off x="6186233" y="2341241"/>
            <a:ext cx="6010480" cy="3066422"/>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0000"/>
              </a:buClr>
              <a:buSzPts val="4800"/>
              <a:buFont typeface="Arial"/>
              <a:buNone/>
              <a:defRPr sz="48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 name="Google Shape;54;p31"/>
          <p:cNvSpPr txBox="1">
            <a:spLocks noGrp="1"/>
          </p:cNvSpPr>
          <p:nvPr>
            <p:ph type="body" idx="2"/>
          </p:nvPr>
        </p:nvSpPr>
        <p:spPr>
          <a:xfrm>
            <a:off x="4502882" y="892243"/>
            <a:ext cx="2066906" cy="5822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9000"/>
              <a:buFont typeface="Arial"/>
              <a:buNone/>
              <a:defRPr sz="90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55" name="Google Shape;55;p31"/>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8124669" y="6484108"/>
            <a:ext cx="3540279" cy="252000"/>
          </a:xfrm>
          <a:prstGeom prst="rect">
            <a:avLst/>
          </a:prstGeom>
          <a:noFill/>
          <a:ln>
            <a:noFill/>
          </a:ln>
        </p:spPr>
      </p:pic>
      <p:sp>
        <p:nvSpPr>
          <p:cNvPr id="56" name="Google Shape;56;p31"/>
          <p:cNvSpPr/>
          <p:nvPr/>
        </p:nvSpPr>
        <p:spPr>
          <a:xfrm>
            <a:off x="0" y="6553248"/>
            <a:ext cx="8229600" cy="45719"/>
          </a:xfrm>
          <a:custGeom>
            <a:avLst/>
            <a:gdLst/>
            <a:ahLst/>
            <a:cxnLst/>
            <a:rect l="l" t="t" r="r" b="b"/>
            <a:pathLst>
              <a:path w="3587009" h="35236" extrusionOk="0">
                <a:moveTo>
                  <a:pt x="3587009" y="35236"/>
                </a:moveTo>
                <a:lnTo>
                  <a:pt x="1764946" y="35236"/>
                </a:lnTo>
                <a:cubicBezTo>
                  <a:pt x="1758282" y="35236"/>
                  <a:pt x="1117609" y="22864"/>
                  <a:pt x="887233" y="13346"/>
                </a:cubicBezTo>
                <a:cubicBezTo>
                  <a:pt x="617826" y="2877"/>
                  <a:pt x="208481" y="20009"/>
                  <a:pt x="54262" y="25719"/>
                </a:cubicBezTo>
                <a:cubicBezTo>
                  <a:pt x="25703" y="26671"/>
                  <a:pt x="5712" y="27622"/>
                  <a:pt x="0" y="27622"/>
                </a:cubicBezTo>
                <a:lnTo>
                  <a:pt x="0" y="18105"/>
                </a:lnTo>
                <a:cubicBezTo>
                  <a:pt x="5712" y="18105"/>
                  <a:pt x="24751" y="17153"/>
                  <a:pt x="54262" y="16201"/>
                </a:cubicBezTo>
                <a:cubicBezTo>
                  <a:pt x="208481" y="9539"/>
                  <a:pt x="618778" y="-7592"/>
                  <a:pt x="888185" y="3829"/>
                </a:cubicBezTo>
                <a:cubicBezTo>
                  <a:pt x="1118561" y="13346"/>
                  <a:pt x="1759234" y="25719"/>
                  <a:pt x="1764946" y="25719"/>
                </a:cubicBezTo>
                <a:lnTo>
                  <a:pt x="3587009" y="25719"/>
                </a:lnTo>
                <a:lnTo>
                  <a:pt x="3587009" y="35236"/>
                </a:ln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57" name="Google Shape;57;p31"/>
          <p:cNvGrpSpPr/>
          <p:nvPr/>
        </p:nvGrpSpPr>
        <p:grpSpPr>
          <a:xfrm>
            <a:off x="482255" y="3109382"/>
            <a:ext cx="6917577" cy="2914086"/>
            <a:chOff x="1202708" y="6807724"/>
            <a:chExt cx="6270636" cy="2641557"/>
          </a:xfrm>
        </p:grpSpPr>
        <p:grpSp>
          <p:nvGrpSpPr>
            <p:cNvPr id="58" name="Google Shape;58;p31"/>
            <p:cNvGrpSpPr/>
            <p:nvPr/>
          </p:nvGrpSpPr>
          <p:grpSpPr>
            <a:xfrm>
              <a:off x="2348838" y="6807724"/>
              <a:ext cx="1249545" cy="2223620"/>
              <a:chOff x="2348838" y="6807724"/>
              <a:chExt cx="1249545" cy="2223620"/>
            </a:xfrm>
          </p:grpSpPr>
          <p:sp>
            <p:nvSpPr>
              <p:cNvPr id="59" name="Google Shape;59;p31"/>
              <p:cNvSpPr/>
              <p:nvPr/>
            </p:nvSpPr>
            <p:spPr>
              <a:xfrm>
                <a:off x="2519028" y="7841415"/>
                <a:ext cx="536931" cy="498493"/>
              </a:xfrm>
              <a:custGeom>
                <a:avLst/>
                <a:gdLst/>
                <a:ahLst/>
                <a:cxnLst/>
                <a:rect l="l" t="t" r="r" b="b"/>
                <a:pathLst>
                  <a:path w="536931" h="498493" extrusionOk="0">
                    <a:moveTo>
                      <a:pt x="453593" y="0"/>
                    </a:moveTo>
                    <a:cubicBezTo>
                      <a:pt x="426525" y="0"/>
                      <a:pt x="399458" y="7519"/>
                      <a:pt x="373894" y="13534"/>
                    </a:cubicBezTo>
                    <a:cubicBezTo>
                      <a:pt x="330285" y="24060"/>
                      <a:pt x="286677" y="34586"/>
                      <a:pt x="244572" y="45112"/>
                    </a:cubicBezTo>
                    <a:cubicBezTo>
                      <a:pt x="181414" y="60150"/>
                      <a:pt x="106227" y="69172"/>
                      <a:pt x="56603" y="114285"/>
                    </a:cubicBezTo>
                    <a:cubicBezTo>
                      <a:pt x="17505" y="150375"/>
                      <a:pt x="-5051" y="206014"/>
                      <a:pt x="964" y="260149"/>
                    </a:cubicBezTo>
                    <a:cubicBezTo>
                      <a:pt x="6979" y="320299"/>
                      <a:pt x="46077" y="374434"/>
                      <a:pt x="101715" y="399997"/>
                    </a:cubicBezTo>
                    <a:cubicBezTo>
                      <a:pt x="134798" y="415035"/>
                      <a:pt x="170888" y="419546"/>
                      <a:pt x="205474" y="430072"/>
                    </a:cubicBezTo>
                    <a:cubicBezTo>
                      <a:pt x="249083" y="442102"/>
                      <a:pt x="286677" y="464659"/>
                      <a:pt x="318255" y="496238"/>
                    </a:cubicBezTo>
                    <a:cubicBezTo>
                      <a:pt x="321263" y="499245"/>
                      <a:pt x="325774" y="499245"/>
                      <a:pt x="328782" y="496238"/>
                    </a:cubicBezTo>
                    <a:cubicBezTo>
                      <a:pt x="330285" y="496238"/>
                      <a:pt x="330285" y="494734"/>
                      <a:pt x="331789" y="494734"/>
                    </a:cubicBezTo>
                    <a:cubicBezTo>
                      <a:pt x="370887" y="461651"/>
                      <a:pt x="342315" y="404509"/>
                      <a:pt x="315248" y="372930"/>
                    </a:cubicBezTo>
                    <a:cubicBezTo>
                      <a:pt x="295699" y="351877"/>
                      <a:pt x="273143" y="338344"/>
                      <a:pt x="247579" y="326314"/>
                    </a:cubicBezTo>
                    <a:cubicBezTo>
                      <a:pt x="231038" y="318795"/>
                      <a:pt x="206978" y="309772"/>
                      <a:pt x="205474" y="287216"/>
                    </a:cubicBezTo>
                    <a:cubicBezTo>
                      <a:pt x="205474" y="261652"/>
                      <a:pt x="232542" y="245111"/>
                      <a:pt x="255098" y="243608"/>
                    </a:cubicBezTo>
                    <a:cubicBezTo>
                      <a:pt x="292692" y="240600"/>
                      <a:pt x="325774" y="264660"/>
                      <a:pt x="363368" y="270675"/>
                    </a:cubicBezTo>
                    <a:cubicBezTo>
                      <a:pt x="393443" y="276690"/>
                      <a:pt x="414495" y="261652"/>
                      <a:pt x="434044" y="240600"/>
                    </a:cubicBezTo>
                    <a:cubicBezTo>
                      <a:pt x="476149" y="199999"/>
                      <a:pt x="527277" y="145864"/>
                      <a:pt x="536299" y="85714"/>
                    </a:cubicBezTo>
                    <a:cubicBezTo>
                      <a:pt x="542314" y="33083"/>
                      <a:pt x="504720" y="0"/>
                      <a:pt x="453593" y="0"/>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0" name="Google Shape;60;p31"/>
              <p:cNvSpPr/>
              <p:nvPr/>
            </p:nvSpPr>
            <p:spPr>
              <a:xfrm>
                <a:off x="2908218" y="8231767"/>
                <a:ext cx="491926" cy="675803"/>
              </a:xfrm>
              <a:custGeom>
                <a:avLst/>
                <a:gdLst/>
                <a:ahLst/>
                <a:cxnLst/>
                <a:rect l="l" t="t" r="r" b="b"/>
                <a:pathLst>
                  <a:path w="491926" h="675803" extrusionOk="0">
                    <a:moveTo>
                      <a:pt x="488461" y="271298"/>
                    </a:moveTo>
                    <a:cubicBezTo>
                      <a:pt x="480942" y="254757"/>
                      <a:pt x="462897" y="248742"/>
                      <a:pt x="446356" y="242726"/>
                    </a:cubicBezTo>
                    <a:cubicBezTo>
                      <a:pt x="416281" y="230696"/>
                      <a:pt x="402747" y="214155"/>
                      <a:pt x="390717" y="185584"/>
                    </a:cubicBezTo>
                    <a:cubicBezTo>
                      <a:pt x="371168" y="141975"/>
                      <a:pt x="359138" y="101374"/>
                      <a:pt x="306507" y="96863"/>
                    </a:cubicBezTo>
                    <a:cubicBezTo>
                      <a:pt x="265906" y="93855"/>
                      <a:pt x="235831" y="59269"/>
                      <a:pt x="201244" y="41224"/>
                    </a:cubicBezTo>
                    <a:cubicBezTo>
                      <a:pt x="166658" y="23179"/>
                      <a:pt x="129064" y="12653"/>
                      <a:pt x="91471" y="623"/>
                    </a:cubicBezTo>
                    <a:cubicBezTo>
                      <a:pt x="88463" y="-881"/>
                      <a:pt x="85456" y="623"/>
                      <a:pt x="83952" y="2127"/>
                    </a:cubicBezTo>
                    <a:cubicBezTo>
                      <a:pt x="61396" y="24683"/>
                      <a:pt x="43351" y="48743"/>
                      <a:pt x="26809" y="75810"/>
                    </a:cubicBezTo>
                    <a:cubicBezTo>
                      <a:pt x="25306" y="75810"/>
                      <a:pt x="23802" y="77314"/>
                      <a:pt x="22298" y="80321"/>
                    </a:cubicBezTo>
                    <a:cubicBezTo>
                      <a:pt x="10268" y="107389"/>
                      <a:pt x="7261" y="135960"/>
                      <a:pt x="4253" y="164532"/>
                    </a:cubicBezTo>
                    <a:cubicBezTo>
                      <a:pt x="1246" y="199118"/>
                      <a:pt x="-1762" y="233704"/>
                      <a:pt x="1246" y="269794"/>
                    </a:cubicBezTo>
                    <a:cubicBezTo>
                      <a:pt x="4253" y="296862"/>
                      <a:pt x="8764" y="323929"/>
                      <a:pt x="20795" y="347989"/>
                    </a:cubicBezTo>
                    <a:cubicBezTo>
                      <a:pt x="35832" y="379568"/>
                      <a:pt x="59892" y="400620"/>
                      <a:pt x="80945" y="426184"/>
                    </a:cubicBezTo>
                    <a:cubicBezTo>
                      <a:pt x="132072" y="490845"/>
                      <a:pt x="95982" y="563025"/>
                      <a:pt x="108012" y="635205"/>
                    </a:cubicBezTo>
                    <a:cubicBezTo>
                      <a:pt x="111019" y="650243"/>
                      <a:pt x="117034" y="668288"/>
                      <a:pt x="133576" y="674303"/>
                    </a:cubicBezTo>
                    <a:cubicBezTo>
                      <a:pt x="157636" y="681821"/>
                      <a:pt x="189214" y="659265"/>
                      <a:pt x="207259" y="647235"/>
                    </a:cubicBezTo>
                    <a:cubicBezTo>
                      <a:pt x="225305" y="635205"/>
                      <a:pt x="243350" y="620168"/>
                      <a:pt x="253876" y="599115"/>
                    </a:cubicBezTo>
                    <a:cubicBezTo>
                      <a:pt x="258387" y="590093"/>
                      <a:pt x="261394" y="581070"/>
                      <a:pt x="261394" y="570544"/>
                    </a:cubicBezTo>
                    <a:cubicBezTo>
                      <a:pt x="261394" y="550995"/>
                      <a:pt x="243350" y="525431"/>
                      <a:pt x="258387" y="507387"/>
                    </a:cubicBezTo>
                    <a:cubicBezTo>
                      <a:pt x="279439" y="483326"/>
                      <a:pt x="329063" y="495356"/>
                      <a:pt x="357634" y="483326"/>
                    </a:cubicBezTo>
                    <a:cubicBezTo>
                      <a:pt x="384702" y="472800"/>
                      <a:pt x="408762" y="453251"/>
                      <a:pt x="426807" y="430695"/>
                    </a:cubicBezTo>
                    <a:cubicBezTo>
                      <a:pt x="444852" y="408139"/>
                      <a:pt x="458386" y="381071"/>
                      <a:pt x="470416" y="354004"/>
                    </a:cubicBezTo>
                    <a:cubicBezTo>
                      <a:pt x="477934" y="329944"/>
                      <a:pt x="500491" y="295358"/>
                      <a:pt x="488461" y="271298"/>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1" name="Google Shape;61;p31"/>
              <p:cNvSpPr/>
              <p:nvPr/>
            </p:nvSpPr>
            <p:spPr>
              <a:xfrm>
                <a:off x="2348838" y="7983188"/>
                <a:ext cx="604234" cy="1048156"/>
              </a:xfrm>
              <a:custGeom>
                <a:avLst/>
                <a:gdLst/>
                <a:ahLst/>
                <a:cxnLst/>
                <a:rect l="l" t="t" r="r" b="b"/>
                <a:pathLst>
                  <a:path w="604234" h="1048156" extrusionOk="0">
                    <a:moveTo>
                      <a:pt x="604235" y="761980"/>
                    </a:moveTo>
                    <a:cubicBezTo>
                      <a:pt x="602731" y="686793"/>
                      <a:pt x="547092" y="647695"/>
                      <a:pt x="507995" y="590553"/>
                    </a:cubicBezTo>
                    <a:cubicBezTo>
                      <a:pt x="482431" y="552959"/>
                      <a:pt x="483935" y="515365"/>
                      <a:pt x="482431" y="471756"/>
                    </a:cubicBezTo>
                    <a:cubicBezTo>
                      <a:pt x="482431" y="438674"/>
                      <a:pt x="474912" y="405592"/>
                      <a:pt x="449349" y="384539"/>
                    </a:cubicBezTo>
                    <a:cubicBezTo>
                      <a:pt x="384687" y="331908"/>
                      <a:pt x="292958" y="372509"/>
                      <a:pt x="225290" y="330404"/>
                    </a:cubicBezTo>
                    <a:cubicBezTo>
                      <a:pt x="126042" y="267247"/>
                      <a:pt x="141080" y="133413"/>
                      <a:pt x="154613" y="34165"/>
                    </a:cubicBezTo>
                    <a:cubicBezTo>
                      <a:pt x="154613" y="31158"/>
                      <a:pt x="153110" y="28150"/>
                      <a:pt x="151606" y="26647"/>
                    </a:cubicBezTo>
                    <a:cubicBezTo>
                      <a:pt x="154613" y="22135"/>
                      <a:pt x="159125" y="17624"/>
                      <a:pt x="162132" y="13113"/>
                    </a:cubicBezTo>
                    <a:cubicBezTo>
                      <a:pt x="168147" y="5594"/>
                      <a:pt x="157621" y="-4932"/>
                      <a:pt x="151606" y="2587"/>
                    </a:cubicBezTo>
                    <a:cubicBezTo>
                      <a:pt x="28299" y="154465"/>
                      <a:pt x="-25836" y="358975"/>
                      <a:pt x="11757" y="551455"/>
                    </a:cubicBezTo>
                    <a:cubicBezTo>
                      <a:pt x="47847" y="733409"/>
                      <a:pt x="163636" y="895814"/>
                      <a:pt x="321530" y="990550"/>
                    </a:cubicBezTo>
                    <a:cubicBezTo>
                      <a:pt x="399725" y="1037166"/>
                      <a:pt x="526040" y="1089798"/>
                      <a:pt x="592205" y="996565"/>
                    </a:cubicBezTo>
                    <a:cubicBezTo>
                      <a:pt x="593708" y="993558"/>
                      <a:pt x="593708" y="990550"/>
                      <a:pt x="592205" y="989047"/>
                    </a:cubicBezTo>
                    <a:cubicBezTo>
                      <a:pt x="557618" y="916866"/>
                      <a:pt x="604235" y="837168"/>
                      <a:pt x="604235" y="761980"/>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2" name="Google Shape;62;p31"/>
              <p:cNvSpPr/>
              <p:nvPr/>
            </p:nvSpPr>
            <p:spPr>
              <a:xfrm>
                <a:off x="2901049" y="7819127"/>
                <a:ext cx="697334" cy="1163667"/>
              </a:xfrm>
              <a:custGeom>
                <a:avLst/>
                <a:gdLst/>
                <a:ahLst/>
                <a:cxnLst/>
                <a:rect l="l" t="t" r="r" b="b"/>
                <a:pathLst>
                  <a:path w="697334" h="1163667" extrusionOk="0">
                    <a:moveTo>
                      <a:pt x="627960" y="274918"/>
                    </a:moveTo>
                    <a:cubicBezTo>
                      <a:pt x="572321" y="169655"/>
                      <a:pt x="485104" y="79430"/>
                      <a:pt x="376834" y="31310"/>
                    </a:cubicBezTo>
                    <a:cubicBezTo>
                      <a:pt x="331721" y="11762"/>
                      <a:pt x="274579" y="-12298"/>
                      <a:pt x="226459" y="7250"/>
                    </a:cubicBezTo>
                    <a:cubicBezTo>
                      <a:pt x="211421" y="13265"/>
                      <a:pt x="196384" y="25295"/>
                      <a:pt x="193376" y="43340"/>
                    </a:cubicBezTo>
                    <a:lnTo>
                      <a:pt x="193376" y="43340"/>
                    </a:lnTo>
                    <a:cubicBezTo>
                      <a:pt x="190369" y="44844"/>
                      <a:pt x="188865" y="49355"/>
                      <a:pt x="191872" y="53866"/>
                    </a:cubicBezTo>
                    <a:cubicBezTo>
                      <a:pt x="226459" y="117024"/>
                      <a:pt x="187361" y="189204"/>
                      <a:pt x="142249" y="234316"/>
                    </a:cubicBezTo>
                    <a:cubicBezTo>
                      <a:pt x="100144" y="276421"/>
                      <a:pt x="46009" y="308000"/>
                      <a:pt x="11422" y="357624"/>
                    </a:cubicBezTo>
                    <a:cubicBezTo>
                      <a:pt x="-2111" y="377173"/>
                      <a:pt x="-11134" y="431308"/>
                      <a:pt x="29468" y="422285"/>
                    </a:cubicBezTo>
                    <a:cubicBezTo>
                      <a:pt x="39994" y="420782"/>
                      <a:pt x="47513" y="411759"/>
                      <a:pt x="56535" y="405744"/>
                    </a:cubicBezTo>
                    <a:cubicBezTo>
                      <a:pt x="68565" y="396721"/>
                      <a:pt x="82099" y="390707"/>
                      <a:pt x="95633" y="387699"/>
                    </a:cubicBezTo>
                    <a:cubicBezTo>
                      <a:pt x="127211" y="378677"/>
                      <a:pt x="161797" y="378677"/>
                      <a:pt x="193376" y="387699"/>
                    </a:cubicBezTo>
                    <a:cubicBezTo>
                      <a:pt x="259541" y="404240"/>
                      <a:pt x="315180" y="452360"/>
                      <a:pt x="364804" y="495969"/>
                    </a:cubicBezTo>
                    <a:cubicBezTo>
                      <a:pt x="414427" y="539578"/>
                      <a:pt x="467059" y="583186"/>
                      <a:pt x="503149" y="638825"/>
                    </a:cubicBezTo>
                    <a:cubicBezTo>
                      <a:pt x="543750" y="701983"/>
                      <a:pt x="545254" y="772659"/>
                      <a:pt x="492622" y="829801"/>
                    </a:cubicBezTo>
                    <a:cubicBezTo>
                      <a:pt x="452021" y="874914"/>
                      <a:pt x="394879" y="901981"/>
                      <a:pt x="348263" y="939575"/>
                    </a:cubicBezTo>
                    <a:cubicBezTo>
                      <a:pt x="307661" y="972658"/>
                      <a:pt x="274579" y="1016266"/>
                      <a:pt x="273075" y="1070401"/>
                    </a:cubicBezTo>
                    <a:cubicBezTo>
                      <a:pt x="271571" y="1115514"/>
                      <a:pt x="297135" y="1165138"/>
                      <a:pt x="348263" y="1163634"/>
                    </a:cubicBezTo>
                    <a:cubicBezTo>
                      <a:pt x="453525" y="1159123"/>
                      <a:pt x="539239" y="1062883"/>
                      <a:pt x="588863" y="978673"/>
                    </a:cubicBezTo>
                    <a:cubicBezTo>
                      <a:pt x="707659" y="771155"/>
                      <a:pt x="740741" y="491458"/>
                      <a:pt x="627960" y="274918"/>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63" name="Google Shape;63;p31"/>
              <p:cNvGrpSpPr/>
              <p:nvPr/>
            </p:nvGrpSpPr>
            <p:grpSpPr>
              <a:xfrm>
                <a:off x="2483956" y="6807724"/>
                <a:ext cx="738321" cy="802017"/>
                <a:chOff x="2483956" y="6807724"/>
                <a:chExt cx="738321" cy="802017"/>
              </a:xfrm>
            </p:grpSpPr>
            <p:sp>
              <p:nvSpPr>
                <p:cNvPr id="64" name="Google Shape;64;p31"/>
                <p:cNvSpPr/>
                <p:nvPr/>
              </p:nvSpPr>
              <p:spPr>
                <a:xfrm>
                  <a:off x="2483956" y="7278916"/>
                  <a:ext cx="360330" cy="330825"/>
                </a:xfrm>
                <a:custGeom>
                  <a:avLst/>
                  <a:gdLst/>
                  <a:ahLst/>
                  <a:cxnLst/>
                  <a:rect l="l" t="t" r="r" b="b"/>
                  <a:pathLst>
                    <a:path w="360330" h="330825" extrusionOk="0">
                      <a:moveTo>
                        <a:pt x="359343" y="293327"/>
                      </a:moveTo>
                      <a:cubicBezTo>
                        <a:pt x="362350" y="212125"/>
                        <a:pt x="347313" y="118892"/>
                        <a:pt x="279644" y="67765"/>
                      </a:cubicBezTo>
                      <a:cubicBezTo>
                        <a:pt x="207464" y="13630"/>
                        <a:pt x="100698" y="9119"/>
                        <a:pt x="13480" y="96"/>
                      </a:cubicBezTo>
                      <a:cubicBezTo>
                        <a:pt x="-54" y="-1408"/>
                        <a:pt x="-3061" y="15133"/>
                        <a:pt x="2954" y="24156"/>
                      </a:cubicBezTo>
                      <a:cubicBezTo>
                        <a:pt x="31525" y="61750"/>
                        <a:pt x="46563" y="106862"/>
                        <a:pt x="69119" y="147463"/>
                      </a:cubicBezTo>
                      <a:cubicBezTo>
                        <a:pt x="88668" y="180546"/>
                        <a:pt x="112728" y="210621"/>
                        <a:pt x="141299" y="236185"/>
                      </a:cubicBezTo>
                      <a:cubicBezTo>
                        <a:pt x="193930" y="282801"/>
                        <a:pt x="260095" y="312876"/>
                        <a:pt x="329268" y="323402"/>
                      </a:cubicBezTo>
                      <a:cubicBezTo>
                        <a:pt x="333779" y="335432"/>
                        <a:pt x="354831" y="332425"/>
                        <a:pt x="356335" y="317387"/>
                      </a:cubicBezTo>
                      <a:cubicBezTo>
                        <a:pt x="356335" y="311372"/>
                        <a:pt x="357839" y="305357"/>
                        <a:pt x="357839" y="299342"/>
                      </a:cubicBezTo>
                      <a:cubicBezTo>
                        <a:pt x="360846" y="297838"/>
                        <a:pt x="360846" y="294831"/>
                        <a:pt x="359343" y="29332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5" name="Google Shape;65;p31"/>
                <p:cNvSpPr/>
                <p:nvPr/>
              </p:nvSpPr>
              <p:spPr>
                <a:xfrm>
                  <a:off x="2727059" y="6807724"/>
                  <a:ext cx="278617" cy="539813"/>
                </a:xfrm>
                <a:custGeom>
                  <a:avLst/>
                  <a:gdLst/>
                  <a:ahLst/>
                  <a:cxnLst/>
                  <a:rect l="l" t="t" r="r" b="b"/>
                  <a:pathLst>
                    <a:path w="278617" h="539813" extrusionOk="0">
                      <a:moveTo>
                        <a:pt x="275637" y="274297"/>
                      </a:moveTo>
                      <a:cubicBezTo>
                        <a:pt x="266615" y="221666"/>
                        <a:pt x="233532" y="175050"/>
                        <a:pt x="201954" y="134448"/>
                      </a:cubicBezTo>
                      <a:cubicBezTo>
                        <a:pt x="164360" y="86328"/>
                        <a:pt x="122255" y="42720"/>
                        <a:pt x="77142" y="3622"/>
                      </a:cubicBezTo>
                      <a:cubicBezTo>
                        <a:pt x="68120" y="-3897"/>
                        <a:pt x="54586" y="615"/>
                        <a:pt x="53082" y="14148"/>
                      </a:cubicBezTo>
                      <a:cubicBezTo>
                        <a:pt x="50075" y="71291"/>
                        <a:pt x="41052" y="126930"/>
                        <a:pt x="29022" y="182568"/>
                      </a:cubicBezTo>
                      <a:cubicBezTo>
                        <a:pt x="18496" y="227681"/>
                        <a:pt x="3459" y="272793"/>
                        <a:pt x="451" y="319409"/>
                      </a:cubicBezTo>
                      <a:cubicBezTo>
                        <a:pt x="-2557" y="361515"/>
                        <a:pt x="9474" y="397605"/>
                        <a:pt x="36541" y="430687"/>
                      </a:cubicBezTo>
                      <a:cubicBezTo>
                        <a:pt x="65112" y="468281"/>
                        <a:pt x="96691" y="505874"/>
                        <a:pt x="132781" y="535949"/>
                      </a:cubicBezTo>
                      <a:cubicBezTo>
                        <a:pt x="141804" y="543468"/>
                        <a:pt x="152330" y="538957"/>
                        <a:pt x="155337" y="531438"/>
                      </a:cubicBezTo>
                      <a:lnTo>
                        <a:pt x="155337" y="531438"/>
                      </a:lnTo>
                      <a:cubicBezTo>
                        <a:pt x="156841" y="529934"/>
                        <a:pt x="158345" y="529934"/>
                        <a:pt x="158345" y="528431"/>
                      </a:cubicBezTo>
                      <a:cubicBezTo>
                        <a:pt x="238043" y="472792"/>
                        <a:pt x="292179" y="375048"/>
                        <a:pt x="275637" y="27429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6" name="Google Shape;66;p31"/>
                <p:cNvSpPr/>
                <p:nvPr/>
              </p:nvSpPr>
              <p:spPr>
                <a:xfrm>
                  <a:off x="2947809" y="7217347"/>
                  <a:ext cx="274468" cy="379484"/>
                </a:xfrm>
                <a:custGeom>
                  <a:avLst/>
                  <a:gdLst/>
                  <a:ahLst/>
                  <a:cxnLst/>
                  <a:rect l="l" t="t" r="r" b="b"/>
                  <a:pathLst>
                    <a:path w="274468" h="379484" extrusionOk="0">
                      <a:moveTo>
                        <a:pt x="257893" y="13545"/>
                      </a:moveTo>
                      <a:cubicBezTo>
                        <a:pt x="256389" y="3019"/>
                        <a:pt x="247367" y="-2996"/>
                        <a:pt x="236841" y="1515"/>
                      </a:cubicBezTo>
                      <a:cubicBezTo>
                        <a:pt x="194736" y="21064"/>
                        <a:pt x="152631" y="40613"/>
                        <a:pt x="110526" y="60162"/>
                      </a:cubicBezTo>
                      <a:cubicBezTo>
                        <a:pt x="78947" y="75199"/>
                        <a:pt x="47368" y="88733"/>
                        <a:pt x="30827" y="120312"/>
                      </a:cubicBezTo>
                      <a:cubicBezTo>
                        <a:pt x="15789" y="147379"/>
                        <a:pt x="12782" y="177454"/>
                        <a:pt x="11278" y="207529"/>
                      </a:cubicBezTo>
                      <a:cubicBezTo>
                        <a:pt x="8271" y="237604"/>
                        <a:pt x="5263" y="267679"/>
                        <a:pt x="3759" y="297754"/>
                      </a:cubicBezTo>
                      <a:cubicBezTo>
                        <a:pt x="3759" y="299258"/>
                        <a:pt x="2256" y="299258"/>
                        <a:pt x="2256" y="300762"/>
                      </a:cubicBezTo>
                      <a:cubicBezTo>
                        <a:pt x="-752" y="309784"/>
                        <a:pt x="-752" y="317303"/>
                        <a:pt x="2256" y="324822"/>
                      </a:cubicBezTo>
                      <a:cubicBezTo>
                        <a:pt x="2256" y="330837"/>
                        <a:pt x="752" y="335348"/>
                        <a:pt x="752" y="341363"/>
                      </a:cubicBezTo>
                      <a:cubicBezTo>
                        <a:pt x="-752" y="354897"/>
                        <a:pt x="15789" y="357904"/>
                        <a:pt x="23308" y="351889"/>
                      </a:cubicBezTo>
                      <a:cubicBezTo>
                        <a:pt x="42857" y="365423"/>
                        <a:pt x="68421" y="374445"/>
                        <a:pt x="86466" y="377453"/>
                      </a:cubicBezTo>
                      <a:cubicBezTo>
                        <a:pt x="133082" y="384972"/>
                        <a:pt x="179698" y="371438"/>
                        <a:pt x="214284" y="339859"/>
                      </a:cubicBezTo>
                      <a:cubicBezTo>
                        <a:pt x="306013" y="260160"/>
                        <a:pt x="268419" y="121815"/>
                        <a:pt x="257893" y="13545"/>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grpSp>
          <p:nvGrpSpPr>
            <p:cNvPr id="67" name="Google Shape;67;p31"/>
            <p:cNvGrpSpPr/>
            <p:nvPr/>
          </p:nvGrpSpPr>
          <p:grpSpPr>
            <a:xfrm>
              <a:off x="1202708" y="6848940"/>
              <a:ext cx="6270636" cy="2600341"/>
              <a:chOff x="1202708" y="6848940"/>
              <a:chExt cx="6270636" cy="2600341"/>
            </a:xfrm>
          </p:grpSpPr>
          <p:sp>
            <p:nvSpPr>
              <p:cNvPr id="68" name="Google Shape;68;p31"/>
              <p:cNvSpPr/>
              <p:nvPr/>
            </p:nvSpPr>
            <p:spPr>
              <a:xfrm>
                <a:off x="1202708" y="6848940"/>
                <a:ext cx="6270636" cy="2600341"/>
              </a:xfrm>
              <a:custGeom>
                <a:avLst/>
                <a:gdLst/>
                <a:ahLst/>
                <a:cxnLst/>
                <a:rect l="l" t="t" r="r" b="b"/>
                <a:pathLst>
                  <a:path w="6270636" h="2600341" extrusionOk="0">
                    <a:moveTo>
                      <a:pt x="1990965" y="2598479"/>
                    </a:moveTo>
                    <a:cubicBezTo>
                      <a:pt x="1951867" y="2598479"/>
                      <a:pt x="1897732" y="2568404"/>
                      <a:pt x="1875176" y="2538329"/>
                    </a:cubicBezTo>
                    <a:cubicBezTo>
                      <a:pt x="1869161" y="2530811"/>
                      <a:pt x="1857131" y="2514270"/>
                      <a:pt x="1843597" y="2491713"/>
                    </a:cubicBezTo>
                    <a:cubicBezTo>
                      <a:pt x="1843597" y="2494721"/>
                      <a:pt x="1843597" y="2497728"/>
                      <a:pt x="1843597" y="2500736"/>
                    </a:cubicBezTo>
                    <a:cubicBezTo>
                      <a:pt x="1845101" y="2514270"/>
                      <a:pt x="1842093" y="2532315"/>
                      <a:pt x="1833071" y="2542841"/>
                    </a:cubicBezTo>
                    <a:cubicBezTo>
                      <a:pt x="1827056" y="2548856"/>
                      <a:pt x="1821041" y="2551863"/>
                      <a:pt x="1812018" y="2551863"/>
                    </a:cubicBezTo>
                    <a:cubicBezTo>
                      <a:pt x="1787958" y="2551863"/>
                      <a:pt x="1769913" y="2526300"/>
                      <a:pt x="1760891" y="2512766"/>
                    </a:cubicBezTo>
                    <a:cubicBezTo>
                      <a:pt x="1736831" y="2476676"/>
                      <a:pt x="1723297" y="2443593"/>
                      <a:pt x="1721793" y="2415022"/>
                    </a:cubicBezTo>
                    <a:cubicBezTo>
                      <a:pt x="1721793" y="2407503"/>
                      <a:pt x="1721793" y="2398481"/>
                      <a:pt x="1721793" y="2390962"/>
                    </a:cubicBezTo>
                    <a:cubicBezTo>
                      <a:pt x="1705252" y="2443593"/>
                      <a:pt x="1657132" y="2497728"/>
                      <a:pt x="1612020" y="2518781"/>
                    </a:cubicBezTo>
                    <a:cubicBezTo>
                      <a:pt x="1578937" y="2535322"/>
                      <a:pt x="1548862" y="2532315"/>
                      <a:pt x="1527810" y="2511262"/>
                    </a:cubicBezTo>
                    <a:lnTo>
                      <a:pt x="1524802" y="2508254"/>
                    </a:lnTo>
                    <a:lnTo>
                      <a:pt x="1526306" y="2503743"/>
                    </a:lnTo>
                    <a:cubicBezTo>
                      <a:pt x="1538336" y="2470661"/>
                      <a:pt x="1562396" y="2409007"/>
                      <a:pt x="1595478" y="2378932"/>
                    </a:cubicBezTo>
                    <a:lnTo>
                      <a:pt x="1601493" y="2374421"/>
                    </a:lnTo>
                    <a:lnTo>
                      <a:pt x="1606005" y="2380436"/>
                    </a:lnTo>
                    <a:cubicBezTo>
                      <a:pt x="1621042" y="2396977"/>
                      <a:pt x="1634576" y="2398481"/>
                      <a:pt x="1652621" y="2401488"/>
                    </a:cubicBezTo>
                    <a:cubicBezTo>
                      <a:pt x="1661643" y="2402992"/>
                      <a:pt x="1672170" y="2404496"/>
                      <a:pt x="1684200" y="2409007"/>
                    </a:cubicBezTo>
                    <a:cubicBezTo>
                      <a:pt x="1705252" y="2381940"/>
                      <a:pt x="1702245" y="2372917"/>
                      <a:pt x="1702245" y="2371413"/>
                    </a:cubicBezTo>
                    <a:cubicBezTo>
                      <a:pt x="1697733" y="2362391"/>
                      <a:pt x="1664651" y="2365398"/>
                      <a:pt x="1643598" y="2366902"/>
                    </a:cubicBezTo>
                    <a:cubicBezTo>
                      <a:pt x="1631568" y="2368406"/>
                      <a:pt x="1621042" y="2368406"/>
                      <a:pt x="1612020" y="2368406"/>
                    </a:cubicBezTo>
                    <a:cubicBezTo>
                      <a:pt x="1612020" y="2368406"/>
                      <a:pt x="1612020" y="2368406"/>
                      <a:pt x="1612020" y="2368406"/>
                    </a:cubicBezTo>
                    <a:cubicBezTo>
                      <a:pt x="1606005" y="2368406"/>
                      <a:pt x="1602997" y="2363895"/>
                      <a:pt x="1602997" y="2362391"/>
                    </a:cubicBezTo>
                    <a:cubicBezTo>
                      <a:pt x="1599990" y="2354872"/>
                      <a:pt x="1604501" y="2345850"/>
                      <a:pt x="1616531" y="2329308"/>
                    </a:cubicBezTo>
                    <a:cubicBezTo>
                      <a:pt x="1618035" y="2327805"/>
                      <a:pt x="1618035" y="2326301"/>
                      <a:pt x="1619538" y="2326301"/>
                    </a:cubicBezTo>
                    <a:lnTo>
                      <a:pt x="1622546" y="2323293"/>
                    </a:lnTo>
                    <a:cubicBezTo>
                      <a:pt x="1630065" y="2314271"/>
                      <a:pt x="1639087" y="2300737"/>
                      <a:pt x="1651117" y="2291715"/>
                    </a:cubicBezTo>
                    <a:lnTo>
                      <a:pt x="1651117" y="2291715"/>
                    </a:lnTo>
                    <a:cubicBezTo>
                      <a:pt x="1655628" y="2269158"/>
                      <a:pt x="1664651" y="2252617"/>
                      <a:pt x="1673673" y="2236076"/>
                    </a:cubicBezTo>
                    <a:cubicBezTo>
                      <a:pt x="1688711" y="2209008"/>
                      <a:pt x="1700741" y="2189460"/>
                      <a:pt x="1679688" y="2153370"/>
                    </a:cubicBezTo>
                    <a:cubicBezTo>
                      <a:pt x="1663147" y="2124798"/>
                      <a:pt x="1651117" y="2109761"/>
                      <a:pt x="1628561" y="2103746"/>
                    </a:cubicBezTo>
                    <a:cubicBezTo>
                      <a:pt x="1583448" y="2094723"/>
                      <a:pt x="1572922" y="2103746"/>
                      <a:pt x="1560892" y="2145851"/>
                    </a:cubicBezTo>
                    <a:cubicBezTo>
                      <a:pt x="1615027" y="2120287"/>
                      <a:pt x="1642095" y="2136828"/>
                      <a:pt x="1654125" y="2148858"/>
                    </a:cubicBezTo>
                    <a:cubicBezTo>
                      <a:pt x="1675177" y="2171415"/>
                      <a:pt x="1675177" y="2215023"/>
                      <a:pt x="1654125" y="2243595"/>
                    </a:cubicBezTo>
                    <a:cubicBezTo>
                      <a:pt x="1634576" y="2270662"/>
                      <a:pt x="1604501" y="2278181"/>
                      <a:pt x="1571418" y="2264647"/>
                    </a:cubicBezTo>
                    <a:cubicBezTo>
                      <a:pt x="1527810" y="2246602"/>
                      <a:pt x="1527810" y="2212016"/>
                      <a:pt x="1535328" y="2178933"/>
                    </a:cubicBezTo>
                    <a:cubicBezTo>
                      <a:pt x="1488712" y="2222542"/>
                      <a:pt x="1436081" y="2339835"/>
                      <a:pt x="1424051" y="2386451"/>
                    </a:cubicBezTo>
                    <a:cubicBezTo>
                      <a:pt x="1421043" y="2395473"/>
                      <a:pt x="1419540" y="2404496"/>
                      <a:pt x="1419540" y="2412015"/>
                    </a:cubicBezTo>
                    <a:cubicBezTo>
                      <a:pt x="1439088" y="2409007"/>
                      <a:pt x="1457134" y="2410511"/>
                      <a:pt x="1472171" y="2416526"/>
                    </a:cubicBezTo>
                    <a:cubicBezTo>
                      <a:pt x="1488712" y="2424045"/>
                      <a:pt x="1508261" y="2440586"/>
                      <a:pt x="1509765" y="2481187"/>
                    </a:cubicBezTo>
                    <a:lnTo>
                      <a:pt x="1509765" y="2488706"/>
                    </a:lnTo>
                    <a:lnTo>
                      <a:pt x="1502246" y="2488706"/>
                    </a:lnTo>
                    <a:cubicBezTo>
                      <a:pt x="1464652" y="2493217"/>
                      <a:pt x="1436081" y="2484195"/>
                      <a:pt x="1418036" y="2464646"/>
                    </a:cubicBezTo>
                    <a:cubicBezTo>
                      <a:pt x="1410517" y="2455623"/>
                      <a:pt x="1406006" y="2445097"/>
                      <a:pt x="1402998" y="2431563"/>
                    </a:cubicBezTo>
                    <a:cubicBezTo>
                      <a:pt x="1390968" y="2436075"/>
                      <a:pt x="1378938" y="2442090"/>
                      <a:pt x="1368412" y="2449608"/>
                    </a:cubicBezTo>
                    <a:cubicBezTo>
                      <a:pt x="1344352" y="2467653"/>
                      <a:pt x="1330818" y="2490210"/>
                      <a:pt x="1330818" y="2512766"/>
                    </a:cubicBezTo>
                    <a:cubicBezTo>
                      <a:pt x="1338337" y="2512766"/>
                      <a:pt x="1344352" y="2512766"/>
                      <a:pt x="1351871" y="2512766"/>
                    </a:cubicBezTo>
                    <a:cubicBezTo>
                      <a:pt x="1378938" y="2514270"/>
                      <a:pt x="1406006" y="2518781"/>
                      <a:pt x="1433073" y="2524796"/>
                    </a:cubicBezTo>
                    <a:cubicBezTo>
                      <a:pt x="1457134" y="2529307"/>
                      <a:pt x="1481193" y="2533818"/>
                      <a:pt x="1503750" y="2535322"/>
                    </a:cubicBezTo>
                    <a:lnTo>
                      <a:pt x="1524802" y="2536826"/>
                    </a:lnTo>
                    <a:lnTo>
                      <a:pt x="1506757" y="2548856"/>
                    </a:lnTo>
                    <a:cubicBezTo>
                      <a:pt x="1475178" y="2571412"/>
                      <a:pt x="1399991" y="2590961"/>
                      <a:pt x="1354878" y="2571412"/>
                    </a:cubicBezTo>
                    <a:cubicBezTo>
                      <a:pt x="1335330" y="2563893"/>
                      <a:pt x="1323300" y="2548856"/>
                      <a:pt x="1318788" y="2529307"/>
                    </a:cubicBezTo>
                    <a:cubicBezTo>
                      <a:pt x="1308262" y="2530811"/>
                      <a:pt x="1296232" y="2532315"/>
                      <a:pt x="1284202" y="2533818"/>
                    </a:cubicBezTo>
                    <a:cubicBezTo>
                      <a:pt x="1224052" y="2542841"/>
                      <a:pt x="1157887" y="2553367"/>
                      <a:pt x="1120293" y="2509758"/>
                    </a:cubicBezTo>
                    <a:cubicBezTo>
                      <a:pt x="1093226" y="2478179"/>
                      <a:pt x="1103752" y="2448104"/>
                      <a:pt x="1114279" y="2419533"/>
                    </a:cubicBezTo>
                    <a:cubicBezTo>
                      <a:pt x="1123301" y="2395473"/>
                      <a:pt x="1138339" y="2375925"/>
                      <a:pt x="1159391" y="2362391"/>
                    </a:cubicBezTo>
                    <a:cubicBezTo>
                      <a:pt x="1159391" y="2362391"/>
                      <a:pt x="1157887" y="2362391"/>
                      <a:pt x="1157887" y="2362391"/>
                    </a:cubicBezTo>
                    <a:cubicBezTo>
                      <a:pt x="1150368" y="2363895"/>
                      <a:pt x="1142850" y="2363895"/>
                      <a:pt x="1135331" y="2362391"/>
                    </a:cubicBezTo>
                    <a:cubicBezTo>
                      <a:pt x="1106760" y="2398481"/>
                      <a:pt x="1055632" y="2431563"/>
                      <a:pt x="1019542" y="2436075"/>
                    </a:cubicBezTo>
                    <a:cubicBezTo>
                      <a:pt x="980445" y="2440586"/>
                      <a:pt x="926310" y="2434571"/>
                      <a:pt x="906761" y="2401488"/>
                    </a:cubicBezTo>
                    <a:cubicBezTo>
                      <a:pt x="894731" y="2381940"/>
                      <a:pt x="897739" y="2354872"/>
                      <a:pt x="900746" y="2329308"/>
                    </a:cubicBezTo>
                    <a:cubicBezTo>
                      <a:pt x="902250" y="2317278"/>
                      <a:pt x="903754" y="2305248"/>
                      <a:pt x="903754" y="2294722"/>
                    </a:cubicBezTo>
                    <a:cubicBezTo>
                      <a:pt x="903754" y="2279685"/>
                      <a:pt x="903754" y="2264647"/>
                      <a:pt x="905257" y="2249610"/>
                    </a:cubicBezTo>
                    <a:cubicBezTo>
                      <a:pt x="906761" y="2198482"/>
                      <a:pt x="908265" y="2144347"/>
                      <a:pt x="893227" y="2099235"/>
                    </a:cubicBezTo>
                    <a:cubicBezTo>
                      <a:pt x="869167" y="2030062"/>
                      <a:pt x="810521" y="2025551"/>
                      <a:pt x="742852" y="2021040"/>
                    </a:cubicBezTo>
                    <a:cubicBezTo>
                      <a:pt x="732326" y="2021040"/>
                      <a:pt x="723304" y="2019536"/>
                      <a:pt x="712777" y="2018032"/>
                    </a:cubicBezTo>
                    <a:cubicBezTo>
                      <a:pt x="679695" y="2015025"/>
                      <a:pt x="645109" y="2015025"/>
                      <a:pt x="612026" y="2016528"/>
                    </a:cubicBezTo>
                    <a:cubicBezTo>
                      <a:pt x="610522" y="2016528"/>
                      <a:pt x="610522" y="2016528"/>
                      <a:pt x="609019" y="2016528"/>
                    </a:cubicBezTo>
                    <a:cubicBezTo>
                      <a:pt x="563906" y="2025551"/>
                      <a:pt x="520297" y="2034573"/>
                      <a:pt x="481200" y="2036077"/>
                    </a:cubicBezTo>
                    <a:cubicBezTo>
                      <a:pt x="454132" y="2037581"/>
                      <a:pt x="427065" y="2039085"/>
                      <a:pt x="401501" y="2042092"/>
                    </a:cubicBezTo>
                    <a:cubicBezTo>
                      <a:pt x="360900" y="2045100"/>
                      <a:pt x="320299" y="2048107"/>
                      <a:pt x="278194" y="2048107"/>
                    </a:cubicBezTo>
                    <a:lnTo>
                      <a:pt x="0" y="2048107"/>
                    </a:lnTo>
                    <a:lnTo>
                      <a:pt x="0" y="2033070"/>
                    </a:lnTo>
                    <a:lnTo>
                      <a:pt x="278194" y="2033070"/>
                    </a:lnTo>
                    <a:cubicBezTo>
                      <a:pt x="318795" y="2033070"/>
                      <a:pt x="360900" y="2030062"/>
                      <a:pt x="399997" y="2027055"/>
                    </a:cubicBezTo>
                    <a:cubicBezTo>
                      <a:pt x="427065" y="2025551"/>
                      <a:pt x="454132" y="2022543"/>
                      <a:pt x="481200" y="2021040"/>
                    </a:cubicBezTo>
                    <a:cubicBezTo>
                      <a:pt x="491726" y="2021040"/>
                      <a:pt x="503756" y="2019536"/>
                      <a:pt x="515786" y="2018032"/>
                    </a:cubicBezTo>
                    <a:cubicBezTo>
                      <a:pt x="514282" y="2018032"/>
                      <a:pt x="511275" y="2018032"/>
                      <a:pt x="509771" y="2018032"/>
                    </a:cubicBezTo>
                    <a:cubicBezTo>
                      <a:pt x="463155" y="2016528"/>
                      <a:pt x="431576" y="1996980"/>
                      <a:pt x="421050" y="1965401"/>
                    </a:cubicBezTo>
                    <a:cubicBezTo>
                      <a:pt x="410524" y="1929311"/>
                      <a:pt x="431576" y="1887206"/>
                      <a:pt x="475185" y="1857131"/>
                    </a:cubicBezTo>
                    <a:cubicBezTo>
                      <a:pt x="563906" y="1793973"/>
                      <a:pt x="663154" y="1804500"/>
                      <a:pt x="757890" y="1812019"/>
                    </a:cubicBezTo>
                    <a:cubicBezTo>
                      <a:pt x="798491" y="1815026"/>
                      <a:pt x="840596" y="1819537"/>
                      <a:pt x="881197" y="1818033"/>
                    </a:cubicBezTo>
                    <a:cubicBezTo>
                      <a:pt x="887212" y="1818033"/>
                      <a:pt x="894731" y="1816530"/>
                      <a:pt x="903754" y="1816530"/>
                    </a:cubicBezTo>
                    <a:cubicBezTo>
                      <a:pt x="951874" y="1812019"/>
                      <a:pt x="1033076" y="1802996"/>
                      <a:pt x="1066158" y="1837582"/>
                    </a:cubicBezTo>
                    <a:cubicBezTo>
                      <a:pt x="1078189" y="1849612"/>
                      <a:pt x="1082700" y="1867657"/>
                      <a:pt x="1079692" y="1887206"/>
                    </a:cubicBezTo>
                    <a:cubicBezTo>
                      <a:pt x="1075181" y="1924800"/>
                      <a:pt x="1033076" y="1933822"/>
                      <a:pt x="992475" y="1942845"/>
                    </a:cubicBezTo>
                    <a:cubicBezTo>
                      <a:pt x="990971" y="1942845"/>
                      <a:pt x="987964" y="1944348"/>
                      <a:pt x="986460" y="1944348"/>
                    </a:cubicBezTo>
                    <a:cubicBezTo>
                      <a:pt x="1007512" y="1941341"/>
                      <a:pt x="1034580" y="1945852"/>
                      <a:pt x="1051121" y="1948860"/>
                    </a:cubicBezTo>
                    <a:cubicBezTo>
                      <a:pt x="1055632" y="1948860"/>
                      <a:pt x="1058640" y="1950363"/>
                      <a:pt x="1061647" y="1950363"/>
                    </a:cubicBezTo>
                    <a:lnTo>
                      <a:pt x="1060143" y="1965401"/>
                    </a:lnTo>
                    <a:cubicBezTo>
                      <a:pt x="1027061" y="1965401"/>
                      <a:pt x="992475" y="1975927"/>
                      <a:pt x="957889" y="1996980"/>
                    </a:cubicBezTo>
                    <a:cubicBezTo>
                      <a:pt x="950370" y="2001491"/>
                      <a:pt x="942851" y="2006002"/>
                      <a:pt x="936836" y="2010513"/>
                    </a:cubicBezTo>
                    <a:cubicBezTo>
                      <a:pt x="899242" y="2034573"/>
                      <a:pt x="896235" y="2034573"/>
                      <a:pt x="845107" y="2012017"/>
                    </a:cubicBezTo>
                    <a:cubicBezTo>
                      <a:pt x="803002" y="1992468"/>
                      <a:pt x="750371" y="1993972"/>
                      <a:pt x="694732" y="2001491"/>
                    </a:cubicBezTo>
                    <a:cubicBezTo>
                      <a:pt x="700747" y="2001491"/>
                      <a:pt x="708266" y="2002995"/>
                      <a:pt x="714281" y="2002995"/>
                    </a:cubicBezTo>
                    <a:cubicBezTo>
                      <a:pt x="723304" y="2004498"/>
                      <a:pt x="733830" y="2004498"/>
                      <a:pt x="742852" y="2006002"/>
                    </a:cubicBezTo>
                    <a:cubicBezTo>
                      <a:pt x="809017" y="2010513"/>
                      <a:pt x="878190" y="2016528"/>
                      <a:pt x="906761" y="2094723"/>
                    </a:cubicBezTo>
                    <a:cubicBezTo>
                      <a:pt x="923302" y="2142843"/>
                      <a:pt x="921799" y="2196978"/>
                      <a:pt x="920295" y="2251113"/>
                    </a:cubicBezTo>
                    <a:cubicBezTo>
                      <a:pt x="920295" y="2266151"/>
                      <a:pt x="918791" y="2281188"/>
                      <a:pt x="918791" y="2296226"/>
                    </a:cubicBezTo>
                    <a:cubicBezTo>
                      <a:pt x="918791" y="2308256"/>
                      <a:pt x="917287" y="2321790"/>
                      <a:pt x="915784" y="2333820"/>
                    </a:cubicBezTo>
                    <a:cubicBezTo>
                      <a:pt x="912776" y="2357880"/>
                      <a:pt x="909768" y="2380436"/>
                      <a:pt x="918791" y="2396977"/>
                    </a:cubicBezTo>
                    <a:cubicBezTo>
                      <a:pt x="933829" y="2422541"/>
                      <a:pt x="980445" y="2430060"/>
                      <a:pt x="1016535" y="2425548"/>
                    </a:cubicBezTo>
                    <a:cubicBezTo>
                      <a:pt x="1048114" y="2421037"/>
                      <a:pt x="1093226" y="2392466"/>
                      <a:pt x="1120293" y="2360887"/>
                    </a:cubicBezTo>
                    <a:cubicBezTo>
                      <a:pt x="1102249" y="2353368"/>
                      <a:pt x="1087211" y="2339835"/>
                      <a:pt x="1076685" y="2324797"/>
                    </a:cubicBezTo>
                    <a:cubicBezTo>
                      <a:pt x="1066158" y="2306752"/>
                      <a:pt x="1066158" y="2288707"/>
                      <a:pt x="1079692" y="2273670"/>
                    </a:cubicBezTo>
                    <a:lnTo>
                      <a:pt x="1082700" y="2270662"/>
                    </a:lnTo>
                    <a:lnTo>
                      <a:pt x="1085707" y="2270662"/>
                    </a:lnTo>
                    <a:cubicBezTo>
                      <a:pt x="1142850" y="2273670"/>
                      <a:pt x="1156383" y="2296226"/>
                      <a:pt x="1156383" y="2314271"/>
                    </a:cubicBezTo>
                    <a:cubicBezTo>
                      <a:pt x="1156383" y="2326301"/>
                      <a:pt x="1151872" y="2338331"/>
                      <a:pt x="1144354" y="2351865"/>
                    </a:cubicBezTo>
                    <a:cubicBezTo>
                      <a:pt x="1147361" y="2351865"/>
                      <a:pt x="1151872" y="2351865"/>
                      <a:pt x="1154880" y="2351865"/>
                    </a:cubicBezTo>
                    <a:cubicBezTo>
                      <a:pt x="1183451" y="2345850"/>
                      <a:pt x="1201496" y="2303745"/>
                      <a:pt x="1215030" y="2269158"/>
                    </a:cubicBezTo>
                    <a:cubicBezTo>
                      <a:pt x="1219541" y="2257128"/>
                      <a:pt x="1224052" y="2246602"/>
                      <a:pt x="1228563" y="2237580"/>
                    </a:cubicBezTo>
                    <a:cubicBezTo>
                      <a:pt x="1234579" y="2225550"/>
                      <a:pt x="1246609" y="2209008"/>
                      <a:pt x="1261646" y="2187956"/>
                    </a:cubicBezTo>
                    <a:cubicBezTo>
                      <a:pt x="1279691" y="2162392"/>
                      <a:pt x="1303751" y="2127806"/>
                      <a:pt x="1321796" y="2096227"/>
                    </a:cubicBezTo>
                    <a:cubicBezTo>
                      <a:pt x="1263150" y="2127806"/>
                      <a:pt x="1237586" y="2117280"/>
                      <a:pt x="1227060" y="2100738"/>
                    </a:cubicBezTo>
                    <a:cubicBezTo>
                      <a:pt x="1207511" y="2070663"/>
                      <a:pt x="1233075" y="2010513"/>
                      <a:pt x="1267661" y="1986453"/>
                    </a:cubicBezTo>
                    <a:cubicBezTo>
                      <a:pt x="1296232" y="1966905"/>
                      <a:pt x="1326307" y="1972920"/>
                      <a:pt x="1348863" y="2002995"/>
                    </a:cubicBezTo>
                    <a:cubicBezTo>
                      <a:pt x="1350367" y="2004498"/>
                      <a:pt x="1351871" y="2007506"/>
                      <a:pt x="1353375" y="2009010"/>
                    </a:cubicBezTo>
                    <a:cubicBezTo>
                      <a:pt x="1351871" y="2002995"/>
                      <a:pt x="1350367" y="1998483"/>
                      <a:pt x="1348863" y="1993972"/>
                    </a:cubicBezTo>
                    <a:cubicBezTo>
                      <a:pt x="1338337" y="1969912"/>
                      <a:pt x="1312773" y="1960890"/>
                      <a:pt x="1269165" y="1966905"/>
                    </a:cubicBezTo>
                    <a:cubicBezTo>
                      <a:pt x="1224052" y="1972920"/>
                      <a:pt x="1180443" y="1996980"/>
                      <a:pt x="1141346" y="2025551"/>
                    </a:cubicBezTo>
                    <a:cubicBezTo>
                      <a:pt x="1139842" y="2033070"/>
                      <a:pt x="1136835" y="2039085"/>
                      <a:pt x="1133827" y="2046603"/>
                    </a:cubicBezTo>
                    <a:cubicBezTo>
                      <a:pt x="1112775" y="2094723"/>
                      <a:pt x="1060143" y="2190963"/>
                      <a:pt x="1006008" y="2207505"/>
                    </a:cubicBezTo>
                    <a:cubicBezTo>
                      <a:pt x="996986" y="2210512"/>
                      <a:pt x="984956" y="2213520"/>
                      <a:pt x="977437" y="2204497"/>
                    </a:cubicBezTo>
                    <a:cubicBezTo>
                      <a:pt x="969918" y="2195475"/>
                      <a:pt x="977437" y="2178933"/>
                      <a:pt x="989467" y="2157881"/>
                    </a:cubicBezTo>
                    <a:cubicBezTo>
                      <a:pt x="1006008" y="2126302"/>
                      <a:pt x="1033076" y="2099235"/>
                      <a:pt x="1051121" y="2082693"/>
                    </a:cubicBezTo>
                    <a:cubicBezTo>
                      <a:pt x="1072174" y="2061641"/>
                      <a:pt x="1099241" y="2039085"/>
                      <a:pt x="1127812" y="2018032"/>
                    </a:cubicBezTo>
                    <a:cubicBezTo>
                      <a:pt x="1136835" y="1974423"/>
                      <a:pt x="1118790" y="1938333"/>
                      <a:pt x="1096233" y="1897732"/>
                    </a:cubicBezTo>
                    <a:cubicBezTo>
                      <a:pt x="1088715" y="1884198"/>
                      <a:pt x="1081196" y="1869161"/>
                      <a:pt x="1075181" y="1854123"/>
                    </a:cubicBezTo>
                    <a:cubicBezTo>
                      <a:pt x="1040595" y="1774425"/>
                      <a:pt x="1024054" y="1687207"/>
                      <a:pt x="1024054" y="1602997"/>
                    </a:cubicBezTo>
                    <a:cubicBezTo>
                      <a:pt x="1024054" y="1384953"/>
                      <a:pt x="1133827" y="1183451"/>
                      <a:pt x="1317285" y="1064655"/>
                    </a:cubicBezTo>
                    <a:lnTo>
                      <a:pt x="1324803" y="1060144"/>
                    </a:lnTo>
                    <a:lnTo>
                      <a:pt x="1329315" y="1067662"/>
                    </a:lnTo>
                    <a:cubicBezTo>
                      <a:pt x="1342848" y="1094730"/>
                      <a:pt x="1324803" y="1118790"/>
                      <a:pt x="1306759" y="1139842"/>
                    </a:cubicBezTo>
                    <a:cubicBezTo>
                      <a:pt x="1302247" y="1145857"/>
                      <a:pt x="1297736" y="1151872"/>
                      <a:pt x="1293225" y="1157887"/>
                    </a:cubicBezTo>
                    <a:cubicBezTo>
                      <a:pt x="1275180" y="1184955"/>
                      <a:pt x="1270668" y="1221045"/>
                      <a:pt x="1282698" y="1249616"/>
                    </a:cubicBezTo>
                    <a:cubicBezTo>
                      <a:pt x="1285706" y="1258639"/>
                      <a:pt x="1290217" y="1267661"/>
                      <a:pt x="1296232" y="1275180"/>
                    </a:cubicBezTo>
                    <a:cubicBezTo>
                      <a:pt x="1306759" y="1293225"/>
                      <a:pt x="1315781" y="1311270"/>
                      <a:pt x="1314277" y="1330819"/>
                    </a:cubicBezTo>
                    <a:cubicBezTo>
                      <a:pt x="1314277" y="1332322"/>
                      <a:pt x="1314277" y="1335330"/>
                      <a:pt x="1312773" y="1338337"/>
                    </a:cubicBezTo>
                    <a:cubicBezTo>
                      <a:pt x="1312773" y="1341345"/>
                      <a:pt x="1311270" y="1344352"/>
                      <a:pt x="1312773" y="1347360"/>
                    </a:cubicBezTo>
                    <a:cubicBezTo>
                      <a:pt x="1314277" y="1353375"/>
                      <a:pt x="1321796" y="1357886"/>
                      <a:pt x="1330818" y="1362397"/>
                    </a:cubicBezTo>
                    <a:cubicBezTo>
                      <a:pt x="1341345" y="1368412"/>
                      <a:pt x="1356382" y="1374427"/>
                      <a:pt x="1359390" y="1392472"/>
                    </a:cubicBezTo>
                    <a:cubicBezTo>
                      <a:pt x="1359390" y="1396984"/>
                      <a:pt x="1360893" y="1398487"/>
                      <a:pt x="1362397" y="1399991"/>
                    </a:cubicBezTo>
                    <a:cubicBezTo>
                      <a:pt x="1366909" y="1404502"/>
                      <a:pt x="1368412" y="1404502"/>
                      <a:pt x="1375931" y="1399991"/>
                    </a:cubicBezTo>
                    <a:lnTo>
                      <a:pt x="1378938" y="1398487"/>
                    </a:lnTo>
                    <a:cubicBezTo>
                      <a:pt x="1402998" y="1387961"/>
                      <a:pt x="1434577" y="1396984"/>
                      <a:pt x="1467660" y="1427059"/>
                    </a:cubicBezTo>
                    <a:cubicBezTo>
                      <a:pt x="1476682" y="1433073"/>
                      <a:pt x="1485705" y="1440592"/>
                      <a:pt x="1493223" y="1448111"/>
                    </a:cubicBezTo>
                    <a:lnTo>
                      <a:pt x="1497735" y="1451119"/>
                    </a:lnTo>
                    <a:cubicBezTo>
                      <a:pt x="1524802" y="1472171"/>
                      <a:pt x="1557885" y="1484201"/>
                      <a:pt x="1589463" y="1484201"/>
                    </a:cubicBezTo>
                    <a:cubicBezTo>
                      <a:pt x="1583448" y="1466156"/>
                      <a:pt x="1568411" y="1452622"/>
                      <a:pt x="1548862" y="1448111"/>
                    </a:cubicBezTo>
                    <a:cubicBezTo>
                      <a:pt x="1547358" y="1448111"/>
                      <a:pt x="1544351" y="1446607"/>
                      <a:pt x="1542847" y="1446607"/>
                    </a:cubicBezTo>
                    <a:cubicBezTo>
                      <a:pt x="1532321" y="1443600"/>
                      <a:pt x="1518787" y="1440592"/>
                      <a:pt x="1509765" y="1430066"/>
                    </a:cubicBezTo>
                    <a:cubicBezTo>
                      <a:pt x="1497735" y="1413525"/>
                      <a:pt x="1503750" y="1392472"/>
                      <a:pt x="1506757" y="1384953"/>
                    </a:cubicBezTo>
                    <a:cubicBezTo>
                      <a:pt x="1506757" y="1383450"/>
                      <a:pt x="1508261" y="1380442"/>
                      <a:pt x="1509765" y="1377435"/>
                    </a:cubicBezTo>
                    <a:cubicBezTo>
                      <a:pt x="1514276" y="1365405"/>
                      <a:pt x="1517283" y="1354878"/>
                      <a:pt x="1512772" y="1342848"/>
                    </a:cubicBezTo>
                    <a:cubicBezTo>
                      <a:pt x="1509765" y="1338337"/>
                      <a:pt x="1505253" y="1336834"/>
                      <a:pt x="1500742" y="1338337"/>
                    </a:cubicBezTo>
                    <a:cubicBezTo>
                      <a:pt x="1497735" y="1339841"/>
                      <a:pt x="1496231" y="1341345"/>
                      <a:pt x="1493223" y="1347360"/>
                    </a:cubicBezTo>
                    <a:cubicBezTo>
                      <a:pt x="1491720" y="1350367"/>
                      <a:pt x="1490216" y="1354878"/>
                      <a:pt x="1487208" y="1357886"/>
                    </a:cubicBezTo>
                    <a:cubicBezTo>
                      <a:pt x="1482697" y="1363901"/>
                      <a:pt x="1475178" y="1366909"/>
                      <a:pt x="1466156" y="1366909"/>
                    </a:cubicBezTo>
                    <a:cubicBezTo>
                      <a:pt x="1458637" y="1366909"/>
                      <a:pt x="1449615" y="1363901"/>
                      <a:pt x="1443600" y="1359390"/>
                    </a:cubicBezTo>
                    <a:cubicBezTo>
                      <a:pt x="1431570" y="1350367"/>
                      <a:pt x="1425555" y="1338337"/>
                      <a:pt x="1419540" y="1326307"/>
                    </a:cubicBezTo>
                    <a:cubicBezTo>
                      <a:pt x="1412021" y="1311270"/>
                      <a:pt x="1401495" y="1285706"/>
                      <a:pt x="1418036" y="1264653"/>
                    </a:cubicBezTo>
                    <a:cubicBezTo>
                      <a:pt x="1425555" y="1254127"/>
                      <a:pt x="1437585" y="1251120"/>
                      <a:pt x="1446607" y="1249616"/>
                    </a:cubicBezTo>
                    <a:cubicBezTo>
                      <a:pt x="1466156" y="1248112"/>
                      <a:pt x="1482697" y="1255631"/>
                      <a:pt x="1497735" y="1264653"/>
                    </a:cubicBezTo>
                    <a:cubicBezTo>
                      <a:pt x="1506757" y="1255631"/>
                      <a:pt x="1517283" y="1246609"/>
                      <a:pt x="1530817" y="1243601"/>
                    </a:cubicBezTo>
                    <a:cubicBezTo>
                      <a:pt x="1538336" y="1242097"/>
                      <a:pt x="1545855" y="1243601"/>
                      <a:pt x="1551870" y="1245105"/>
                    </a:cubicBezTo>
                    <a:cubicBezTo>
                      <a:pt x="1568411" y="1252624"/>
                      <a:pt x="1569915" y="1266157"/>
                      <a:pt x="1569915" y="1276684"/>
                    </a:cubicBezTo>
                    <a:cubicBezTo>
                      <a:pt x="1569915" y="1278187"/>
                      <a:pt x="1569915" y="1279691"/>
                      <a:pt x="1569915" y="1282699"/>
                    </a:cubicBezTo>
                    <a:cubicBezTo>
                      <a:pt x="1572922" y="1299240"/>
                      <a:pt x="1587960" y="1311270"/>
                      <a:pt x="1604501" y="1312774"/>
                    </a:cubicBezTo>
                    <a:cubicBezTo>
                      <a:pt x="1602997" y="1306759"/>
                      <a:pt x="1599990" y="1299240"/>
                      <a:pt x="1595478" y="1293225"/>
                    </a:cubicBezTo>
                    <a:cubicBezTo>
                      <a:pt x="1593975" y="1288714"/>
                      <a:pt x="1590967" y="1285706"/>
                      <a:pt x="1589463" y="1281195"/>
                    </a:cubicBezTo>
                    <a:cubicBezTo>
                      <a:pt x="1584952" y="1269165"/>
                      <a:pt x="1587960" y="1252624"/>
                      <a:pt x="1596982" y="1243601"/>
                    </a:cubicBezTo>
                    <a:cubicBezTo>
                      <a:pt x="1599990" y="1242097"/>
                      <a:pt x="1601493" y="1240594"/>
                      <a:pt x="1604501" y="1239090"/>
                    </a:cubicBezTo>
                    <a:cubicBezTo>
                      <a:pt x="1604501" y="1225556"/>
                      <a:pt x="1612020" y="1212022"/>
                      <a:pt x="1621042" y="1204504"/>
                    </a:cubicBezTo>
                    <a:cubicBezTo>
                      <a:pt x="1637583" y="1186459"/>
                      <a:pt x="1655628" y="1174429"/>
                      <a:pt x="1678185" y="1168414"/>
                    </a:cubicBezTo>
                    <a:cubicBezTo>
                      <a:pt x="1679688" y="1168414"/>
                      <a:pt x="1682696" y="1166910"/>
                      <a:pt x="1684200" y="1165406"/>
                    </a:cubicBezTo>
                    <a:cubicBezTo>
                      <a:pt x="1688711" y="1163902"/>
                      <a:pt x="1693222" y="1162399"/>
                      <a:pt x="1696230" y="1159391"/>
                    </a:cubicBezTo>
                    <a:cubicBezTo>
                      <a:pt x="1702245" y="1154880"/>
                      <a:pt x="1702245" y="1145857"/>
                      <a:pt x="1700741" y="1138339"/>
                    </a:cubicBezTo>
                    <a:cubicBezTo>
                      <a:pt x="1699237" y="1132324"/>
                      <a:pt x="1694726" y="1126309"/>
                      <a:pt x="1687207" y="1124805"/>
                    </a:cubicBezTo>
                    <a:lnTo>
                      <a:pt x="1676681" y="1123301"/>
                    </a:lnTo>
                    <a:lnTo>
                      <a:pt x="1681192" y="1112775"/>
                    </a:lnTo>
                    <a:cubicBezTo>
                      <a:pt x="1688711" y="1097737"/>
                      <a:pt x="1706756" y="1090219"/>
                      <a:pt x="1730816" y="1091722"/>
                    </a:cubicBezTo>
                    <a:lnTo>
                      <a:pt x="1738335" y="1091722"/>
                    </a:lnTo>
                    <a:cubicBezTo>
                      <a:pt x="1751868" y="1093226"/>
                      <a:pt x="1763898" y="1094730"/>
                      <a:pt x="1775928" y="1090219"/>
                    </a:cubicBezTo>
                    <a:cubicBezTo>
                      <a:pt x="1781943" y="1087211"/>
                      <a:pt x="1786455" y="1081196"/>
                      <a:pt x="1787958" y="1075181"/>
                    </a:cubicBezTo>
                    <a:cubicBezTo>
                      <a:pt x="1787958" y="1072174"/>
                      <a:pt x="1787958" y="1067662"/>
                      <a:pt x="1784951" y="1063151"/>
                    </a:cubicBezTo>
                    <a:cubicBezTo>
                      <a:pt x="1783447" y="1063151"/>
                      <a:pt x="1781943" y="1061647"/>
                      <a:pt x="1780440" y="1060144"/>
                    </a:cubicBezTo>
                    <a:cubicBezTo>
                      <a:pt x="1775928" y="1057136"/>
                      <a:pt x="1769913" y="1054129"/>
                      <a:pt x="1766906" y="1046610"/>
                    </a:cubicBezTo>
                    <a:cubicBezTo>
                      <a:pt x="1763898" y="1037587"/>
                      <a:pt x="1768410" y="1030069"/>
                      <a:pt x="1771417" y="1024054"/>
                    </a:cubicBezTo>
                    <a:cubicBezTo>
                      <a:pt x="1775928" y="1016535"/>
                      <a:pt x="1775928" y="1015031"/>
                      <a:pt x="1774425" y="1012024"/>
                    </a:cubicBezTo>
                    <a:cubicBezTo>
                      <a:pt x="1772921" y="1009016"/>
                      <a:pt x="1769913" y="1007512"/>
                      <a:pt x="1766906" y="1007512"/>
                    </a:cubicBezTo>
                    <a:cubicBezTo>
                      <a:pt x="1637583" y="987964"/>
                      <a:pt x="1502246" y="1012024"/>
                      <a:pt x="1387961" y="1073677"/>
                    </a:cubicBezTo>
                    <a:lnTo>
                      <a:pt x="1384953" y="1075181"/>
                    </a:lnTo>
                    <a:lnTo>
                      <a:pt x="1381946" y="1073677"/>
                    </a:lnTo>
                    <a:cubicBezTo>
                      <a:pt x="1374427" y="1070670"/>
                      <a:pt x="1369916" y="1063151"/>
                      <a:pt x="1366909" y="1054129"/>
                    </a:cubicBezTo>
                    <a:cubicBezTo>
                      <a:pt x="1363901" y="1045106"/>
                      <a:pt x="1366909" y="1034580"/>
                      <a:pt x="1371420" y="1027061"/>
                    </a:cubicBezTo>
                    <a:lnTo>
                      <a:pt x="1372923" y="1025557"/>
                    </a:lnTo>
                    <a:lnTo>
                      <a:pt x="1374427" y="1024054"/>
                    </a:lnTo>
                    <a:cubicBezTo>
                      <a:pt x="1439088" y="990971"/>
                      <a:pt x="1500742" y="971422"/>
                      <a:pt x="1556381" y="965407"/>
                    </a:cubicBezTo>
                    <a:cubicBezTo>
                      <a:pt x="1563900" y="963904"/>
                      <a:pt x="1572922" y="965407"/>
                      <a:pt x="1580441" y="965407"/>
                    </a:cubicBezTo>
                    <a:cubicBezTo>
                      <a:pt x="1599990" y="966911"/>
                      <a:pt x="1612020" y="966911"/>
                      <a:pt x="1618035" y="954881"/>
                    </a:cubicBezTo>
                    <a:cubicBezTo>
                      <a:pt x="1628561" y="936836"/>
                      <a:pt x="1607508" y="885709"/>
                      <a:pt x="1559388" y="818040"/>
                    </a:cubicBezTo>
                    <a:cubicBezTo>
                      <a:pt x="1548862" y="801499"/>
                      <a:pt x="1536832" y="784957"/>
                      <a:pt x="1526306" y="768416"/>
                    </a:cubicBezTo>
                    <a:cubicBezTo>
                      <a:pt x="1518787" y="757890"/>
                      <a:pt x="1512772" y="745860"/>
                      <a:pt x="1505253" y="735334"/>
                    </a:cubicBezTo>
                    <a:cubicBezTo>
                      <a:pt x="1496231" y="732326"/>
                      <a:pt x="1485705" y="729319"/>
                      <a:pt x="1473675" y="727815"/>
                    </a:cubicBezTo>
                    <a:cubicBezTo>
                      <a:pt x="1342848" y="702251"/>
                      <a:pt x="1275180" y="625560"/>
                      <a:pt x="1260142" y="487215"/>
                    </a:cubicBezTo>
                    <a:lnTo>
                      <a:pt x="1258638" y="473681"/>
                    </a:lnTo>
                    <a:lnTo>
                      <a:pt x="1270668" y="479696"/>
                    </a:lnTo>
                    <a:cubicBezTo>
                      <a:pt x="1297736" y="494734"/>
                      <a:pt x="1327811" y="497741"/>
                      <a:pt x="1360893" y="502252"/>
                    </a:cubicBezTo>
                    <a:cubicBezTo>
                      <a:pt x="1395480" y="506764"/>
                      <a:pt x="1430066" y="511275"/>
                      <a:pt x="1461645" y="530824"/>
                    </a:cubicBezTo>
                    <a:cubicBezTo>
                      <a:pt x="1518787" y="565410"/>
                      <a:pt x="1529313" y="607515"/>
                      <a:pt x="1539840" y="652627"/>
                    </a:cubicBezTo>
                    <a:cubicBezTo>
                      <a:pt x="1544351" y="669169"/>
                      <a:pt x="1547358" y="687214"/>
                      <a:pt x="1554877" y="705259"/>
                    </a:cubicBezTo>
                    <a:lnTo>
                      <a:pt x="1565403" y="732326"/>
                    </a:lnTo>
                    <a:lnTo>
                      <a:pt x="1542847" y="714281"/>
                    </a:lnTo>
                    <a:cubicBezTo>
                      <a:pt x="1535328" y="708266"/>
                      <a:pt x="1526306" y="700747"/>
                      <a:pt x="1518787" y="694732"/>
                    </a:cubicBezTo>
                    <a:cubicBezTo>
                      <a:pt x="1496231" y="675184"/>
                      <a:pt x="1473675" y="657139"/>
                      <a:pt x="1449615" y="642101"/>
                    </a:cubicBezTo>
                    <a:cubicBezTo>
                      <a:pt x="1475178" y="666161"/>
                      <a:pt x="1496231" y="694732"/>
                      <a:pt x="1515780" y="723304"/>
                    </a:cubicBezTo>
                    <a:cubicBezTo>
                      <a:pt x="1535328" y="730822"/>
                      <a:pt x="1548862" y="739845"/>
                      <a:pt x="1569915" y="756386"/>
                    </a:cubicBezTo>
                    <a:cubicBezTo>
                      <a:pt x="1578937" y="765409"/>
                      <a:pt x="1587960" y="775935"/>
                      <a:pt x="1593975" y="786461"/>
                    </a:cubicBezTo>
                    <a:cubicBezTo>
                      <a:pt x="1602997" y="799995"/>
                      <a:pt x="1613523" y="812025"/>
                      <a:pt x="1625553" y="821047"/>
                    </a:cubicBezTo>
                    <a:cubicBezTo>
                      <a:pt x="1637583" y="775935"/>
                      <a:pt x="1636080" y="724807"/>
                      <a:pt x="1628561" y="673680"/>
                    </a:cubicBezTo>
                    <a:cubicBezTo>
                      <a:pt x="1622546" y="666161"/>
                      <a:pt x="1618035" y="655635"/>
                      <a:pt x="1613523" y="646612"/>
                    </a:cubicBezTo>
                    <a:lnTo>
                      <a:pt x="1610516" y="642101"/>
                    </a:lnTo>
                    <a:cubicBezTo>
                      <a:pt x="1595478" y="613530"/>
                      <a:pt x="1587960" y="577440"/>
                      <a:pt x="1580441" y="542854"/>
                    </a:cubicBezTo>
                    <a:cubicBezTo>
                      <a:pt x="1571418" y="497741"/>
                      <a:pt x="1560892" y="451125"/>
                      <a:pt x="1533825" y="419546"/>
                    </a:cubicBezTo>
                    <a:cubicBezTo>
                      <a:pt x="1526306" y="410524"/>
                      <a:pt x="1518787" y="403005"/>
                      <a:pt x="1512772" y="395486"/>
                    </a:cubicBezTo>
                    <a:cubicBezTo>
                      <a:pt x="1479690" y="359396"/>
                      <a:pt x="1458637" y="336840"/>
                      <a:pt x="1460141" y="272179"/>
                    </a:cubicBezTo>
                    <a:cubicBezTo>
                      <a:pt x="1460141" y="237592"/>
                      <a:pt x="1469163" y="204510"/>
                      <a:pt x="1478186" y="172931"/>
                    </a:cubicBezTo>
                    <a:cubicBezTo>
                      <a:pt x="1490216" y="126315"/>
                      <a:pt x="1500742" y="81203"/>
                      <a:pt x="1491720" y="33083"/>
                    </a:cubicBezTo>
                    <a:lnTo>
                      <a:pt x="1484201" y="0"/>
                    </a:lnTo>
                    <a:lnTo>
                      <a:pt x="1505253" y="27068"/>
                    </a:lnTo>
                    <a:cubicBezTo>
                      <a:pt x="1521795" y="48120"/>
                      <a:pt x="1544351" y="64661"/>
                      <a:pt x="1565403" y="79699"/>
                    </a:cubicBezTo>
                    <a:cubicBezTo>
                      <a:pt x="1586456" y="93232"/>
                      <a:pt x="1607508" y="108270"/>
                      <a:pt x="1622546" y="127819"/>
                    </a:cubicBezTo>
                    <a:cubicBezTo>
                      <a:pt x="1663147" y="177443"/>
                      <a:pt x="1679688" y="299246"/>
                      <a:pt x="1661643" y="354885"/>
                    </a:cubicBezTo>
                    <a:cubicBezTo>
                      <a:pt x="1652621" y="383456"/>
                      <a:pt x="1636080" y="404509"/>
                      <a:pt x="1616531" y="410524"/>
                    </a:cubicBezTo>
                    <a:cubicBezTo>
                      <a:pt x="1609012" y="413531"/>
                      <a:pt x="1599990" y="413531"/>
                      <a:pt x="1592471" y="412027"/>
                    </a:cubicBezTo>
                    <a:cubicBezTo>
                      <a:pt x="1595478" y="430072"/>
                      <a:pt x="1599990" y="448117"/>
                      <a:pt x="1602997" y="464659"/>
                    </a:cubicBezTo>
                    <a:cubicBezTo>
                      <a:pt x="1607508" y="482704"/>
                      <a:pt x="1610516" y="499245"/>
                      <a:pt x="1613523" y="514282"/>
                    </a:cubicBezTo>
                    <a:cubicBezTo>
                      <a:pt x="1616531" y="530824"/>
                      <a:pt x="1621042" y="548869"/>
                      <a:pt x="1624050" y="566914"/>
                    </a:cubicBezTo>
                    <a:cubicBezTo>
                      <a:pt x="1631568" y="599996"/>
                      <a:pt x="1639087" y="634582"/>
                      <a:pt x="1643598" y="670672"/>
                    </a:cubicBezTo>
                    <a:cubicBezTo>
                      <a:pt x="1648110" y="676687"/>
                      <a:pt x="1652621" y="681199"/>
                      <a:pt x="1657132" y="681199"/>
                    </a:cubicBezTo>
                    <a:cubicBezTo>
                      <a:pt x="1660140" y="681199"/>
                      <a:pt x="1666155" y="676687"/>
                      <a:pt x="1670666" y="669169"/>
                    </a:cubicBezTo>
                    <a:cubicBezTo>
                      <a:pt x="1681192" y="651124"/>
                      <a:pt x="1676681" y="625560"/>
                      <a:pt x="1672170" y="598492"/>
                    </a:cubicBezTo>
                    <a:cubicBezTo>
                      <a:pt x="1666155" y="565410"/>
                      <a:pt x="1658636" y="526312"/>
                      <a:pt x="1681192" y="496237"/>
                    </a:cubicBezTo>
                    <a:cubicBezTo>
                      <a:pt x="1703748" y="463155"/>
                      <a:pt x="1745853" y="448117"/>
                      <a:pt x="1786455" y="434584"/>
                    </a:cubicBezTo>
                    <a:cubicBezTo>
                      <a:pt x="1816530" y="424057"/>
                      <a:pt x="1848108" y="412027"/>
                      <a:pt x="1870665" y="392479"/>
                    </a:cubicBezTo>
                    <a:lnTo>
                      <a:pt x="1887206" y="378945"/>
                    </a:lnTo>
                    <a:lnTo>
                      <a:pt x="1884198" y="399997"/>
                    </a:lnTo>
                    <a:cubicBezTo>
                      <a:pt x="1876680" y="445110"/>
                      <a:pt x="1848108" y="479696"/>
                      <a:pt x="1822544" y="514282"/>
                    </a:cubicBezTo>
                    <a:cubicBezTo>
                      <a:pt x="1809011" y="532327"/>
                      <a:pt x="1793973" y="550372"/>
                      <a:pt x="1783447" y="569921"/>
                    </a:cubicBezTo>
                    <a:cubicBezTo>
                      <a:pt x="1790966" y="562402"/>
                      <a:pt x="1798485" y="556387"/>
                      <a:pt x="1806003" y="548869"/>
                    </a:cubicBezTo>
                    <a:cubicBezTo>
                      <a:pt x="1825552" y="530824"/>
                      <a:pt x="1845101" y="512779"/>
                      <a:pt x="1860138" y="491726"/>
                    </a:cubicBezTo>
                    <a:cubicBezTo>
                      <a:pt x="1875176" y="472177"/>
                      <a:pt x="1885702" y="437591"/>
                      <a:pt x="1893221" y="412027"/>
                    </a:cubicBezTo>
                    <a:cubicBezTo>
                      <a:pt x="1896228" y="403005"/>
                      <a:pt x="1899236" y="393982"/>
                      <a:pt x="1900740" y="387967"/>
                    </a:cubicBezTo>
                    <a:lnTo>
                      <a:pt x="1908258" y="366915"/>
                    </a:lnTo>
                    <a:lnTo>
                      <a:pt x="1914273" y="387967"/>
                    </a:lnTo>
                    <a:cubicBezTo>
                      <a:pt x="1947356" y="499245"/>
                      <a:pt x="1903747" y="622552"/>
                      <a:pt x="1804500" y="694732"/>
                    </a:cubicBezTo>
                    <a:cubicBezTo>
                      <a:pt x="1781943" y="711274"/>
                      <a:pt x="1754876" y="711274"/>
                      <a:pt x="1733823" y="711274"/>
                    </a:cubicBezTo>
                    <a:cubicBezTo>
                      <a:pt x="1715778" y="711274"/>
                      <a:pt x="1702245" y="711274"/>
                      <a:pt x="1694726" y="720296"/>
                    </a:cubicBezTo>
                    <a:cubicBezTo>
                      <a:pt x="1685703" y="730822"/>
                      <a:pt x="1685703" y="756386"/>
                      <a:pt x="1696230" y="799995"/>
                    </a:cubicBezTo>
                    <a:cubicBezTo>
                      <a:pt x="1703748" y="834581"/>
                      <a:pt x="1699237" y="870671"/>
                      <a:pt x="1694726" y="905257"/>
                    </a:cubicBezTo>
                    <a:cubicBezTo>
                      <a:pt x="1693222" y="923302"/>
                      <a:pt x="1690215" y="942851"/>
                      <a:pt x="1690215" y="960896"/>
                    </a:cubicBezTo>
                    <a:cubicBezTo>
                      <a:pt x="2034573" y="975934"/>
                      <a:pt x="2302241" y="1255631"/>
                      <a:pt x="2302241" y="1601494"/>
                    </a:cubicBezTo>
                    <a:cubicBezTo>
                      <a:pt x="2302241" y="1739838"/>
                      <a:pt x="2258632" y="1869161"/>
                      <a:pt x="2175926" y="1975927"/>
                    </a:cubicBezTo>
                    <a:lnTo>
                      <a:pt x="2169911" y="1975927"/>
                    </a:lnTo>
                    <a:lnTo>
                      <a:pt x="2165399" y="1975927"/>
                    </a:lnTo>
                    <a:cubicBezTo>
                      <a:pt x="2154873" y="1975927"/>
                      <a:pt x="2145851" y="1972920"/>
                      <a:pt x="2135324" y="1969912"/>
                    </a:cubicBezTo>
                    <a:cubicBezTo>
                      <a:pt x="2120287" y="1965401"/>
                      <a:pt x="2105250" y="1960890"/>
                      <a:pt x="2088708" y="1963897"/>
                    </a:cubicBezTo>
                    <a:cubicBezTo>
                      <a:pt x="2063144" y="1968408"/>
                      <a:pt x="2051115" y="1986453"/>
                      <a:pt x="2036077" y="2006002"/>
                    </a:cubicBezTo>
                    <a:cubicBezTo>
                      <a:pt x="2030062" y="2015025"/>
                      <a:pt x="2022543" y="2024047"/>
                      <a:pt x="2015024" y="2033070"/>
                    </a:cubicBezTo>
                    <a:lnTo>
                      <a:pt x="2009010" y="2039085"/>
                    </a:lnTo>
                    <a:lnTo>
                      <a:pt x="2002994" y="2031566"/>
                    </a:lnTo>
                    <a:cubicBezTo>
                      <a:pt x="1990965" y="2015025"/>
                      <a:pt x="1972919" y="2009010"/>
                      <a:pt x="1960890" y="2007506"/>
                    </a:cubicBezTo>
                    <a:cubicBezTo>
                      <a:pt x="1939837" y="2004498"/>
                      <a:pt x="1917281" y="2010513"/>
                      <a:pt x="1899236" y="2024047"/>
                    </a:cubicBezTo>
                    <a:cubicBezTo>
                      <a:pt x="1869161" y="2046603"/>
                      <a:pt x="1872168" y="2081190"/>
                      <a:pt x="1882694" y="2109761"/>
                    </a:cubicBezTo>
                    <a:cubicBezTo>
                      <a:pt x="1884198" y="2082693"/>
                      <a:pt x="1897732" y="2057130"/>
                      <a:pt x="1918785" y="2045100"/>
                    </a:cubicBezTo>
                    <a:cubicBezTo>
                      <a:pt x="1932318" y="2037581"/>
                      <a:pt x="1957882" y="2030062"/>
                      <a:pt x="1992468" y="2058633"/>
                    </a:cubicBezTo>
                    <a:cubicBezTo>
                      <a:pt x="2021040" y="2082693"/>
                      <a:pt x="2031566" y="2114272"/>
                      <a:pt x="2022543" y="2144347"/>
                    </a:cubicBezTo>
                    <a:cubicBezTo>
                      <a:pt x="2022543" y="2145851"/>
                      <a:pt x="2021040" y="2147355"/>
                      <a:pt x="2021040" y="2148858"/>
                    </a:cubicBezTo>
                    <a:cubicBezTo>
                      <a:pt x="2036077" y="2129310"/>
                      <a:pt x="2040588" y="2099235"/>
                      <a:pt x="2043596" y="2075175"/>
                    </a:cubicBezTo>
                    <a:cubicBezTo>
                      <a:pt x="2048107" y="2049611"/>
                      <a:pt x="2051115" y="2028558"/>
                      <a:pt x="2063144" y="2021040"/>
                    </a:cubicBezTo>
                    <a:cubicBezTo>
                      <a:pt x="2108257" y="1990965"/>
                      <a:pt x="2157881" y="1999987"/>
                      <a:pt x="2180437" y="2025551"/>
                    </a:cubicBezTo>
                    <a:cubicBezTo>
                      <a:pt x="2178933" y="2021040"/>
                      <a:pt x="2180437" y="2018032"/>
                      <a:pt x="2181941" y="2015025"/>
                    </a:cubicBezTo>
                    <a:cubicBezTo>
                      <a:pt x="2198482" y="1987957"/>
                      <a:pt x="2297730" y="2024047"/>
                      <a:pt x="2299233" y="2024047"/>
                    </a:cubicBezTo>
                    <a:cubicBezTo>
                      <a:pt x="2365398" y="2049611"/>
                      <a:pt x="2407503" y="2073671"/>
                      <a:pt x="2454119" y="2111265"/>
                    </a:cubicBezTo>
                    <a:cubicBezTo>
                      <a:pt x="2439082" y="2075175"/>
                      <a:pt x="2416526" y="2046603"/>
                      <a:pt x="2383443" y="2025551"/>
                    </a:cubicBezTo>
                    <a:cubicBezTo>
                      <a:pt x="2374421" y="2019536"/>
                      <a:pt x="2363894" y="2016528"/>
                      <a:pt x="2353368" y="2012017"/>
                    </a:cubicBezTo>
                    <a:cubicBezTo>
                      <a:pt x="2342842" y="2009010"/>
                      <a:pt x="2333819" y="2004498"/>
                      <a:pt x="2324797" y="1999987"/>
                    </a:cubicBezTo>
                    <a:cubicBezTo>
                      <a:pt x="2315774" y="1993972"/>
                      <a:pt x="2312767" y="1984950"/>
                      <a:pt x="2309760" y="1977431"/>
                    </a:cubicBezTo>
                    <a:cubicBezTo>
                      <a:pt x="2305248" y="1966905"/>
                      <a:pt x="2302241" y="1959386"/>
                      <a:pt x="2284196" y="1956378"/>
                    </a:cubicBezTo>
                    <a:lnTo>
                      <a:pt x="2230061" y="1947356"/>
                    </a:lnTo>
                    <a:lnTo>
                      <a:pt x="2284196" y="1941341"/>
                    </a:lnTo>
                    <a:cubicBezTo>
                      <a:pt x="2359383" y="1933822"/>
                      <a:pt x="2402992" y="1971416"/>
                      <a:pt x="2449608" y="2012017"/>
                    </a:cubicBezTo>
                    <a:cubicBezTo>
                      <a:pt x="2464646" y="2025551"/>
                      <a:pt x="2481187" y="2039085"/>
                      <a:pt x="2497728" y="2051115"/>
                    </a:cubicBezTo>
                    <a:cubicBezTo>
                      <a:pt x="2472165" y="1995476"/>
                      <a:pt x="2424044" y="1960890"/>
                      <a:pt x="2374421" y="1924800"/>
                    </a:cubicBezTo>
                    <a:cubicBezTo>
                      <a:pt x="2344346" y="1902243"/>
                      <a:pt x="2311263" y="1879687"/>
                      <a:pt x="2285699" y="1852620"/>
                    </a:cubicBezTo>
                    <a:lnTo>
                      <a:pt x="2260136" y="1825552"/>
                    </a:lnTo>
                    <a:lnTo>
                      <a:pt x="2294722" y="1840590"/>
                    </a:lnTo>
                    <a:cubicBezTo>
                      <a:pt x="2362391" y="1870665"/>
                      <a:pt x="2428556" y="1899236"/>
                      <a:pt x="2500736" y="1902243"/>
                    </a:cubicBezTo>
                    <a:cubicBezTo>
                      <a:pt x="2542841" y="1903747"/>
                      <a:pt x="2581938" y="1893221"/>
                      <a:pt x="2624043" y="1882695"/>
                    </a:cubicBezTo>
                    <a:cubicBezTo>
                      <a:pt x="2651111" y="1875176"/>
                      <a:pt x="2678178" y="1867657"/>
                      <a:pt x="2706749" y="1864650"/>
                    </a:cubicBezTo>
                    <a:lnTo>
                      <a:pt x="2723291" y="1863146"/>
                    </a:lnTo>
                    <a:cubicBezTo>
                      <a:pt x="2780433" y="1855627"/>
                      <a:pt x="2840583" y="1848108"/>
                      <a:pt x="2893214" y="1872168"/>
                    </a:cubicBezTo>
                    <a:cubicBezTo>
                      <a:pt x="2933816" y="1888710"/>
                      <a:pt x="2960883" y="1923296"/>
                      <a:pt x="2963891" y="1960890"/>
                    </a:cubicBezTo>
                    <a:cubicBezTo>
                      <a:pt x="2965394" y="1983446"/>
                      <a:pt x="2959379" y="2004498"/>
                      <a:pt x="2944342" y="2022543"/>
                    </a:cubicBezTo>
                    <a:cubicBezTo>
                      <a:pt x="2971409" y="2027055"/>
                      <a:pt x="2996973" y="2033070"/>
                      <a:pt x="3018025" y="2039085"/>
                    </a:cubicBezTo>
                    <a:cubicBezTo>
                      <a:pt x="3061634" y="2051115"/>
                      <a:pt x="3088702" y="2049611"/>
                      <a:pt x="3126296" y="2046603"/>
                    </a:cubicBezTo>
                    <a:cubicBezTo>
                      <a:pt x="3135318" y="2046603"/>
                      <a:pt x="3144340" y="2045100"/>
                      <a:pt x="3154867" y="2045100"/>
                    </a:cubicBezTo>
                    <a:cubicBezTo>
                      <a:pt x="3160882" y="2045100"/>
                      <a:pt x="3189453" y="2036077"/>
                      <a:pt x="3228550" y="2027055"/>
                    </a:cubicBezTo>
                    <a:cubicBezTo>
                      <a:pt x="3419527" y="1975927"/>
                      <a:pt x="3864637" y="1854123"/>
                      <a:pt x="4015012" y="1932318"/>
                    </a:cubicBezTo>
                    <a:cubicBezTo>
                      <a:pt x="4192454" y="2025551"/>
                      <a:pt x="4684180" y="2063145"/>
                      <a:pt x="4688691" y="2063145"/>
                    </a:cubicBezTo>
                    <a:lnTo>
                      <a:pt x="6270636" y="2063145"/>
                    </a:lnTo>
                    <a:lnTo>
                      <a:pt x="6270636" y="2078182"/>
                    </a:lnTo>
                    <a:lnTo>
                      <a:pt x="4690195" y="2078182"/>
                    </a:lnTo>
                    <a:cubicBezTo>
                      <a:pt x="4669143" y="2076678"/>
                      <a:pt x="4189446" y="2039085"/>
                      <a:pt x="4010500" y="1944348"/>
                    </a:cubicBezTo>
                    <a:cubicBezTo>
                      <a:pt x="3866140" y="1869161"/>
                      <a:pt x="3407497" y="1993972"/>
                      <a:pt x="3234565" y="2040588"/>
                    </a:cubicBezTo>
                    <a:cubicBezTo>
                      <a:pt x="3186446" y="2054122"/>
                      <a:pt x="3165393" y="2060137"/>
                      <a:pt x="3157874" y="2060137"/>
                    </a:cubicBezTo>
                    <a:cubicBezTo>
                      <a:pt x="3147348" y="2060137"/>
                      <a:pt x="3138325" y="2061641"/>
                      <a:pt x="3129303" y="2061641"/>
                    </a:cubicBezTo>
                    <a:cubicBezTo>
                      <a:pt x="3088702" y="2064648"/>
                      <a:pt x="3061634" y="2066152"/>
                      <a:pt x="3015018" y="2054122"/>
                    </a:cubicBezTo>
                    <a:cubicBezTo>
                      <a:pt x="2992462" y="2048107"/>
                      <a:pt x="2963891" y="2040588"/>
                      <a:pt x="2933816" y="2036077"/>
                    </a:cubicBezTo>
                    <a:cubicBezTo>
                      <a:pt x="2929304" y="2040588"/>
                      <a:pt x="2924793" y="2043596"/>
                      <a:pt x="2918778" y="2046603"/>
                    </a:cubicBezTo>
                    <a:cubicBezTo>
                      <a:pt x="2861636" y="2082693"/>
                      <a:pt x="2747351" y="2105250"/>
                      <a:pt x="2691712" y="2058633"/>
                    </a:cubicBezTo>
                    <a:lnTo>
                      <a:pt x="2685697" y="2054122"/>
                    </a:lnTo>
                    <a:lnTo>
                      <a:pt x="2691712" y="2048107"/>
                    </a:lnTo>
                    <a:cubicBezTo>
                      <a:pt x="2714268" y="2024047"/>
                      <a:pt x="2783441" y="2019536"/>
                      <a:pt x="2845094" y="2018032"/>
                    </a:cubicBezTo>
                    <a:lnTo>
                      <a:pt x="2858628" y="2018032"/>
                    </a:lnTo>
                    <a:cubicBezTo>
                      <a:pt x="2882688" y="2016528"/>
                      <a:pt x="2906748" y="2018032"/>
                      <a:pt x="2929304" y="2021040"/>
                    </a:cubicBezTo>
                    <a:cubicBezTo>
                      <a:pt x="2945846" y="2004498"/>
                      <a:pt x="2953364" y="1984950"/>
                      <a:pt x="2951861" y="1962393"/>
                    </a:cubicBezTo>
                    <a:cubicBezTo>
                      <a:pt x="2948853" y="1930815"/>
                      <a:pt x="2924793" y="1900740"/>
                      <a:pt x="2890207" y="1885702"/>
                    </a:cubicBezTo>
                    <a:cubicBezTo>
                      <a:pt x="2840583" y="1863146"/>
                      <a:pt x="2783441" y="1870665"/>
                      <a:pt x="2727802" y="1878183"/>
                    </a:cubicBezTo>
                    <a:lnTo>
                      <a:pt x="2711261" y="1879687"/>
                    </a:lnTo>
                    <a:cubicBezTo>
                      <a:pt x="2684193" y="1882695"/>
                      <a:pt x="2655622" y="1890213"/>
                      <a:pt x="2630058" y="1897732"/>
                    </a:cubicBezTo>
                    <a:cubicBezTo>
                      <a:pt x="2589457" y="1908258"/>
                      <a:pt x="2547352" y="1920288"/>
                      <a:pt x="2502240" y="1917281"/>
                    </a:cubicBezTo>
                    <a:cubicBezTo>
                      <a:pt x="2442090" y="1914273"/>
                      <a:pt x="2386451" y="1896228"/>
                      <a:pt x="2330812" y="1873672"/>
                    </a:cubicBezTo>
                    <a:cubicBezTo>
                      <a:pt x="2348857" y="1888710"/>
                      <a:pt x="2366902" y="1900740"/>
                      <a:pt x="2384947" y="1914273"/>
                    </a:cubicBezTo>
                    <a:cubicBezTo>
                      <a:pt x="2440586" y="1953371"/>
                      <a:pt x="2497728" y="1995476"/>
                      <a:pt x="2521788" y="2069160"/>
                    </a:cubicBezTo>
                    <a:lnTo>
                      <a:pt x="2527803" y="2087205"/>
                    </a:lnTo>
                    <a:lnTo>
                      <a:pt x="2511262" y="2076678"/>
                    </a:lnTo>
                    <a:cubicBezTo>
                      <a:pt x="2484194" y="2061641"/>
                      <a:pt x="2463142" y="2042092"/>
                      <a:pt x="2440586" y="2022543"/>
                    </a:cubicBezTo>
                    <a:cubicBezTo>
                      <a:pt x="2401488" y="1987957"/>
                      <a:pt x="2366902" y="1957882"/>
                      <a:pt x="2314271" y="1954875"/>
                    </a:cubicBezTo>
                    <a:cubicBezTo>
                      <a:pt x="2318782" y="1959386"/>
                      <a:pt x="2321790" y="1965401"/>
                      <a:pt x="2323293" y="1971416"/>
                    </a:cubicBezTo>
                    <a:cubicBezTo>
                      <a:pt x="2326301" y="1977431"/>
                      <a:pt x="2327804" y="1983446"/>
                      <a:pt x="2333819" y="1987957"/>
                    </a:cubicBezTo>
                    <a:cubicBezTo>
                      <a:pt x="2339835" y="1992468"/>
                      <a:pt x="2348857" y="1995476"/>
                      <a:pt x="2359383" y="1998483"/>
                    </a:cubicBezTo>
                    <a:cubicBezTo>
                      <a:pt x="2369910" y="2002995"/>
                      <a:pt x="2381940" y="2006002"/>
                      <a:pt x="2392466" y="2013521"/>
                    </a:cubicBezTo>
                    <a:cubicBezTo>
                      <a:pt x="2434571" y="2042092"/>
                      <a:pt x="2461638" y="2081190"/>
                      <a:pt x="2476676" y="2132317"/>
                    </a:cubicBezTo>
                    <a:lnTo>
                      <a:pt x="2482691" y="2154873"/>
                    </a:lnTo>
                    <a:lnTo>
                      <a:pt x="2464646" y="2139836"/>
                    </a:lnTo>
                    <a:cubicBezTo>
                      <a:pt x="2409007" y="2094723"/>
                      <a:pt x="2368406" y="2066152"/>
                      <a:pt x="2293218" y="2039085"/>
                    </a:cubicBezTo>
                    <a:cubicBezTo>
                      <a:pt x="2249610" y="2022543"/>
                      <a:pt x="2198482" y="2016528"/>
                      <a:pt x="2193971" y="2024047"/>
                    </a:cubicBezTo>
                    <a:cubicBezTo>
                      <a:pt x="2193971" y="2024047"/>
                      <a:pt x="2192467" y="2033070"/>
                      <a:pt x="2225549" y="2060137"/>
                    </a:cubicBezTo>
                    <a:cubicBezTo>
                      <a:pt x="2236076" y="2069160"/>
                      <a:pt x="2246602" y="2078182"/>
                      <a:pt x="2258632" y="2085701"/>
                    </a:cubicBezTo>
                    <a:cubicBezTo>
                      <a:pt x="2308256" y="2124798"/>
                      <a:pt x="2359383" y="2165400"/>
                      <a:pt x="2381940" y="2227053"/>
                    </a:cubicBezTo>
                    <a:cubicBezTo>
                      <a:pt x="2387954" y="2243595"/>
                      <a:pt x="2386451" y="2270662"/>
                      <a:pt x="2378932" y="2299233"/>
                    </a:cubicBezTo>
                    <a:cubicBezTo>
                      <a:pt x="2396977" y="2303745"/>
                      <a:pt x="2413518" y="2315775"/>
                      <a:pt x="2421037" y="2332316"/>
                    </a:cubicBezTo>
                    <a:cubicBezTo>
                      <a:pt x="2434571" y="2360887"/>
                      <a:pt x="2425548" y="2396977"/>
                      <a:pt x="2396977" y="2431563"/>
                    </a:cubicBezTo>
                    <a:cubicBezTo>
                      <a:pt x="2354872" y="2478179"/>
                      <a:pt x="2303744" y="2482691"/>
                      <a:pt x="2252617" y="2485698"/>
                    </a:cubicBezTo>
                    <a:cubicBezTo>
                      <a:pt x="2251113" y="2485698"/>
                      <a:pt x="2248106" y="2485698"/>
                      <a:pt x="2246602" y="2485698"/>
                    </a:cubicBezTo>
                    <a:cubicBezTo>
                      <a:pt x="2252617" y="2518781"/>
                      <a:pt x="2246602" y="2550360"/>
                      <a:pt x="2219535" y="2572916"/>
                    </a:cubicBezTo>
                    <a:cubicBezTo>
                      <a:pt x="2204497" y="2586450"/>
                      <a:pt x="2153369" y="2602991"/>
                      <a:pt x="2118783" y="2599983"/>
                    </a:cubicBezTo>
                    <a:cubicBezTo>
                      <a:pt x="2103746" y="2598479"/>
                      <a:pt x="2093219" y="2595472"/>
                      <a:pt x="2087204" y="2587953"/>
                    </a:cubicBezTo>
                    <a:cubicBezTo>
                      <a:pt x="2078182" y="2578931"/>
                      <a:pt x="2075174" y="2566901"/>
                      <a:pt x="2078182" y="2556375"/>
                    </a:cubicBezTo>
                    <a:cubicBezTo>
                      <a:pt x="2087204" y="2517277"/>
                      <a:pt x="2162392" y="2487202"/>
                      <a:pt x="2162392" y="2485698"/>
                    </a:cubicBezTo>
                    <a:cubicBezTo>
                      <a:pt x="2183444" y="2476676"/>
                      <a:pt x="2206001" y="2473668"/>
                      <a:pt x="2228557" y="2470661"/>
                    </a:cubicBezTo>
                    <a:cubicBezTo>
                      <a:pt x="2216527" y="2425548"/>
                      <a:pt x="2184948" y="2375925"/>
                      <a:pt x="2166903" y="2347353"/>
                    </a:cubicBezTo>
                    <a:lnTo>
                      <a:pt x="2163896" y="2342842"/>
                    </a:lnTo>
                    <a:cubicBezTo>
                      <a:pt x="2124798" y="2279685"/>
                      <a:pt x="2073671" y="2186452"/>
                      <a:pt x="2054122" y="2103746"/>
                    </a:cubicBezTo>
                    <a:lnTo>
                      <a:pt x="2067656" y="2099235"/>
                    </a:lnTo>
                    <a:cubicBezTo>
                      <a:pt x="2076678" y="2120287"/>
                      <a:pt x="2084197" y="2130813"/>
                      <a:pt x="2093219" y="2132317"/>
                    </a:cubicBezTo>
                    <a:cubicBezTo>
                      <a:pt x="2106753" y="2135325"/>
                      <a:pt x="2124798" y="2121791"/>
                      <a:pt x="2151866" y="2099235"/>
                    </a:cubicBezTo>
                    <a:cubicBezTo>
                      <a:pt x="2175926" y="2078182"/>
                      <a:pt x="2181941" y="2055626"/>
                      <a:pt x="2168407" y="2037581"/>
                    </a:cubicBezTo>
                    <a:cubicBezTo>
                      <a:pt x="2151866" y="2015025"/>
                      <a:pt x="2108257" y="2007506"/>
                      <a:pt x="2069160" y="2034573"/>
                    </a:cubicBezTo>
                    <a:cubicBezTo>
                      <a:pt x="2061641" y="2039085"/>
                      <a:pt x="2058633" y="2058633"/>
                      <a:pt x="2055626" y="2078182"/>
                    </a:cubicBezTo>
                    <a:cubicBezTo>
                      <a:pt x="2051115" y="2111265"/>
                      <a:pt x="2043596" y="2153370"/>
                      <a:pt x="2013521" y="2174422"/>
                    </a:cubicBezTo>
                    <a:cubicBezTo>
                      <a:pt x="2004498" y="2180437"/>
                      <a:pt x="1995476" y="2184948"/>
                      <a:pt x="1983446" y="2186452"/>
                    </a:cubicBezTo>
                    <a:cubicBezTo>
                      <a:pt x="1975927" y="2190963"/>
                      <a:pt x="1966905" y="2192467"/>
                      <a:pt x="1957882" y="2193971"/>
                    </a:cubicBezTo>
                    <a:cubicBezTo>
                      <a:pt x="1933822" y="2195475"/>
                      <a:pt x="1911266" y="2184948"/>
                      <a:pt x="1893221" y="2162392"/>
                    </a:cubicBezTo>
                    <a:cubicBezTo>
                      <a:pt x="1897732" y="2172918"/>
                      <a:pt x="1900740" y="2184948"/>
                      <a:pt x="1903747" y="2199986"/>
                    </a:cubicBezTo>
                    <a:cubicBezTo>
                      <a:pt x="1906755" y="2206001"/>
                      <a:pt x="1908258" y="2210512"/>
                      <a:pt x="1911266" y="2215023"/>
                    </a:cubicBezTo>
                    <a:cubicBezTo>
                      <a:pt x="1932318" y="2257128"/>
                      <a:pt x="1948860" y="2302241"/>
                      <a:pt x="1965401" y="2345850"/>
                    </a:cubicBezTo>
                    <a:cubicBezTo>
                      <a:pt x="1971416" y="2360887"/>
                      <a:pt x="1977431" y="2375925"/>
                      <a:pt x="1981942" y="2390962"/>
                    </a:cubicBezTo>
                    <a:cubicBezTo>
                      <a:pt x="1984949" y="2399985"/>
                      <a:pt x="1990965" y="2412015"/>
                      <a:pt x="1996980" y="2425548"/>
                    </a:cubicBezTo>
                    <a:cubicBezTo>
                      <a:pt x="2018032" y="2470661"/>
                      <a:pt x="2043596" y="2527803"/>
                      <a:pt x="2034573" y="2563893"/>
                    </a:cubicBezTo>
                    <a:cubicBezTo>
                      <a:pt x="2030062" y="2581938"/>
                      <a:pt x="2019536" y="2593968"/>
                      <a:pt x="2001491" y="2598479"/>
                    </a:cubicBezTo>
                    <a:cubicBezTo>
                      <a:pt x="1999987" y="2596976"/>
                      <a:pt x="1995476" y="2598479"/>
                      <a:pt x="1990965" y="2598479"/>
                    </a:cubicBezTo>
                    <a:close/>
                    <a:moveTo>
                      <a:pt x="1825552" y="2434571"/>
                    </a:moveTo>
                    <a:cubicBezTo>
                      <a:pt x="1845101" y="2469157"/>
                      <a:pt x="1866153" y="2502240"/>
                      <a:pt x="1887206" y="2529307"/>
                    </a:cubicBezTo>
                    <a:cubicBezTo>
                      <a:pt x="1909762" y="2557878"/>
                      <a:pt x="1968408" y="2589457"/>
                      <a:pt x="1999987" y="2581938"/>
                    </a:cubicBezTo>
                    <a:cubicBezTo>
                      <a:pt x="2012017" y="2578931"/>
                      <a:pt x="2019536" y="2571412"/>
                      <a:pt x="2022543" y="2559382"/>
                    </a:cubicBezTo>
                    <a:cubicBezTo>
                      <a:pt x="2030062" y="2526300"/>
                      <a:pt x="2004498" y="2470661"/>
                      <a:pt x="1984949" y="2430060"/>
                    </a:cubicBezTo>
                    <a:cubicBezTo>
                      <a:pt x="1978935" y="2416526"/>
                      <a:pt x="1972919" y="2404496"/>
                      <a:pt x="1969912" y="2395473"/>
                    </a:cubicBezTo>
                    <a:cubicBezTo>
                      <a:pt x="1963897" y="2380436"/>
                      <a:pt x="1957882" y="2365398"/>
                      <a:pt x="1953371" y="2348857"/>
                    </a:cubicBezTo>
                    <a:cubicBezTo>
                      <a:pt x="1941341" y="2315775"/>
                      <a:pt x="1929311" y="2282692"/>
                      <a:pt x="1914273" y="2249610"/>
                    </a:cubicBezTo>
                    <a:cubicBezTo>
                      <a:pt x="1914273" y="2252617"/>
                      <a:pt x="1912769" y="2257128"/>
                      <a:pt x="1911266" y="2261640"/>
                    </a:cubicBezTo>
                    <a:cubicBezTo>
                      <a:pt x="1908258" y="2269158"/>
                      <a:pt x="1900740" y="2285700"/>
                      <a:pt x="1887206" y="2293218"/>
                    </a:cubicBezTo>
                    <a:cubicBezTo>
                      <a:pt x="1875176" y="2300737"/>
                      <a:pt x="1861642" y="2302241"/>
                      <a:pt x="1848108" y="2296226"/>
                    </a:cubicBezTo>
                    <a:cubicBezTo>
                      <a:pt x="1842093" y="2293218"/>
                      <a:pt x="1834575" y="2290211"/>
                      <a:pt x="1828560" y="2287203"/>
                    </a:cubicBezTo>
                    <a:cubicBezTo>
                      <a:pt x="1809011" y="2276677"/>
                      <a:pt x="1790966" y="2267655"/>
                      <a:pt x="1772921" y="2282692"/>
                    </a:cubicBezTo>
                    <a:cubicBezTo>
                      <a:pt x="1771417" y="2284196"/>
                      <a:pt x="1769913" y="2284196"/>
                      <a:pt x="1769913" y="2285700"/>
                    </a:cubicBezTo>
                    <a:cubicBezTo>
                      <a:pt x="1774425" y="2324797"/>
                      <a:pt x="1793973" y="2371413"/>
                      <a:pt x="1816530" y="2415022"/>
                    </a:cubicBezTo>
                    <a:cubicBezTo>
                      <a:pt x="1819537" y="2422541"/>
                      <a:pt x="1822544" y="2428556"/>
                      <a:pt x="1825552" y="2434571"/>
                    </a:cubicBezTo>
                    <a:close/>
                    <a:moveTo>
                      <a:pt x="2233068" y="2482691"/>
                    </a:moveTo>
                    <a:cubicBezTo>
                      <a:pt x="2210512" y="2484195"/>
                      <a:pt x="2189460" y="2487202"/>
                      <a:pt x="2169911" y="2496225"/>
                    </a:cubicBezTo>
                    <a:cubicBezTo>
                      <a:pt x="2141340" y="2508254"/>
                      <a:pt x="2099235" y="2533818"/>
                      <a:pt x="2094723" y="2556375"/>
                    </a:cubicBezTo>
                    <a:cubicBezTo>
                      <a:pt x="2093219" y="2562390"/>
                      <a:pt x="2094723" y="2568404"/>
                      <a:pt x="2100738" y="2574420"/>
                    </a:cubicBezTo>
                    <a:cubicBezTo>
                      <a:pt x="2103746" y="2578931"/>
                      <a:pt x="2111265" y="2580434"/>
                      <a:pt x="2121791" y="2581938"/>
                    </a:cubicBezTo>
                    <a:cubicBezTo>
                      <a:pt x="2153369" y="2583442"/>
                      <a:pt x="2201490" y="2568404"/>
                      <a:pt x="2212016" y="2557878"/>
                    </a:cubicBezTo>
                    <a:cubicBezTo>
                      <a:pt x="2233068" y="2538329"/>
                      <a:pt x="2237580" y="2511262"/>
                      <a:pt x="2233068" y="2482691"/>
                    </a:cubicBezTo>
                    <a:close/>
                    <a:moveTo>
                      <a:pt x="1335330" y="2524796"/>
                    </a:moveTo>
                    <a:cubicBezTo>
                      <a:pt x="1339841" y="2538329"/>
                      <a:pt x="1348863" y="2548856"/>
                      <a:pt x="1362397" y="2554871"/>
                    </a:cubicBezTo>
                    <a:cubicBezTo>
                      <a:pt x="1395480" y="2568404"/>
                      <a:pt x="1446607" y="2559382"/>
                      <a:pt x="1479690" y="2545848"/>
                    </a:cubicBezTo>
                    <a:cubicBezTo>
                      <a:pt x="1463148" y="2542841"/>
                      <a:pt x="1446607" y="2539833"/>
                      <a:pt x="1430066" y="2536826"/>
                    </a:cubicBezTo>
                    <a:cubicBezTo>
                      <a:pt x="1404502" y="2532315"/>
                      <a:pt x="1377435" y="2526300"/>
                      <a:pt x="1351871" y="2524796"/>
                    </a:cubicBezTo>
                    <a:cubicBezTo>
                      <a:pt x="1347360" y="2524796"/>
                      <a:pt x="1341345" y="2524796"/>
                      <a:pt x="1335330" y="2524796"/>
                    </a:cubicBezTo>
                    <a:close/>
                    <a:moveTo>
                      <a:pt x="1741342" y="2338331"/>
                    </a:moveTo>
                    <a:cubicBezTo>
                      <a:pt x="1739838" y="2344346"/>
                      <a:pt x="1738335" y="2350361"/>
                      <a:pt x="1738335" y="2357880"/>
                    </a:cubicBezTo>
                    <a:cubicBezTo>
                      <a:pt x="1736831" y="2375925"/>
                      <a:pt x="1736831" y="2395473"/>
                      <a:pt x="1736831" y="2415022"/>
                    </a:cubicBezTo>
                    <a:cubicBezTo>
                      <a:pt x="1738335" y="2440586"/>
                      <a:pt x="1750365" y="2470661"/>
                      <a:pt x="1772921" y="2505247"/>
                    </a:cubicBezTo>
                    <a:cubicBezTo>
                      <a:pt x="1778936" y="2515773"/>
                      <a:pt x="1793973" y="2538329"/>
                      <a:pt x="1812018" y="2538329"/>
                    </a:cubicBezTo>
                    <a:cubicBezTo>
                      <a:pt x="1816530" y="2538329"/>
                      <a:pt x="1819537" y="2536826"/>
                      <a:pt x="1821041" y="2533818"/>
                    </a:cubicBezTo>
                    <a:cubicBezTo>
                      <a:pt x="1827056" y="2526300"/>
                      <a:pt x="1828560" y="2512766"/>
                      <a:pt x="1828560" y="2502240"/>
                    </a:cubicBezTo>
                    <a:cubicBezTo>
                      <a:pt x="1828560" y="2482691"/>
                      <a:pt x="1822544" y="2461638"/>
                      <a:pt x="1812018" y="2442090"/>
                    </a:cubicBezTo>
                    <a:cubicBezTo>
                      <a:pt x="1809011" y="2436075"/>
                      <a:pt x="1804500" y="2428556"/>
                      <a:pt x="1801492" y="2422541"/>
                    </a:cubicBezTo>
                    <a:cubicBezTo>
                      <a:pt x="1795477" y="2413518"/>
                      <a:pt x="1789462" y="2404496"/>
                      <a:pt x="1784951" y="2395473"/>
                    </a:cubicBezTo>
                    <a:cubicBezTo>
                      <a:pt x="1781943" y="2389458"/>
                      <a:pt x="1778936" y="2384947"/>
                      <a:pt x="1775928" y="2378932"/>
                    </a:cubicBezTo>
                    <a:cubicBezTo>
                      <a:pt x="1771417" y="2371413"/>
                      <a:pt x="1768410" y="2365398"/>
                      <a:pt x="1763898" y="2359383"/>
                    </a:cubicBezTo>
                    <a:cubicBezTo>
                      <a:pt x="1757883" y="2351865"/>
                      <a:pt x="1750365" y="2344346"/>
                      <a:pt x="1741342" y="2338331"/>
                    </a:cubicBezTo>
                    <a:close/>
                    <a:moveTo>
                      <a:pt x="1240593" y="2353368"/>
                    </a:moveTo>
                    <a:cubicBezTo>
                      <a:pt x="1234579" y="2353368"/>
                      <a:pt x="1230067" y="2353368"/>
                      <a:pt x="1224052" y="2354872"/>
                    </a:cubicBezTo>
                    <a:cubicBezTo>
                      <a:pt x="1196985" y="2357880"/>
                      <a:pt x="1150368" y="2369910"/>
                      <a:pt x="1130820" y="2422541"/>
                    </a:cubicBezTo>
                    <a:cubicBezTo>
                      <a:pt x="1118790" y="2452616"/>
                      <a:pt x="1114279" y="2473668"/>
                      <a:pt x="1133827" y="2497728"/>
                    </a:cubicBezTo>
                    <a:cubicBezTo>
                      <a:pt x="1165406" y="2535322"/>
                      <a:pt x="1228563" y="2524796"/>
                      <a:pt x="1284202" y="2517277"/>
                    </a:cubicBezTo>
                    <a:cubicBezTo>
                      <a:pt x="1296232" y="2515773"/>
                      <a:pt x="1308262" y="2514270"/>
                      <a:pt x="1318788" y="2512766"/>
                    </a:cubicBezTo>
                    <a:cubicBezTo>
                      <a:pt x="1317285" y="2485698"/>
                      <a:pt x="1333826" y="2457127"/>
                      <a:pt x="1362397" y="2436075"/>
                    </a:cubicBezTo>
                    <a:cubicBezTo>
                      <a:pt x="1375931" y="2425548"/>
                      <a:pt x="1390968" y="2418029"/>
                      <a:pt x="1404502" y="2413518"/>
                    </a:cubicBezTo>
                    <a:cubicBezTo>
                      <a:pt x="1404502" y="2402992"/>
                      <a:pt x="1406006" y="2390962"/>
                      <a:pt x="1410517" y="2378932"/>
                    </a:cubicBezTo>
                    <a:cubicBezTo>
                      <a:pt x="1422547" y="2333820"/>
                      <a:pt x="1487208" y="2186452"/>
                      <a:pt x="1542847" y="2151866"/>
                    </a:cubicBezTo>
                    <a:cubicBezTo>
                      <a:pt x="1542847" y="2150362"/>
                      <a:pt x="1544351" y="2148858"/>
                      <a:pt x="1544351" y="2147355"/>
                    </a:cubicBezTo>
                    <a:cubicBezTo>
                      <a:pt x="1559388" y="2093220"/>
                      <a:pt x="1571418" y="2073671"/>
                      <a:pt x="1633072" y="2085701"/>
                    </a:cubicBezTo>
                    <a:cubicBezTo>
                      <a:pt x="1664651" y="2093220"/>
                      <a:pt x="1679688" y="2115776"/>
                      <a:pt x="1693222" y="2141340"/>
                    </a:cubicBezTo>
                    <a:cubicBezTo>
                      <a:pt x="1718786" y="2184948"/>
                      <a:pt x="1703748" y="2210512"/>
                      <a:pt x="1687207" y="2239083"/>
                    </a:cubicBezTo>
                    <a:cubicBezTo>
                      <a:pt x="1679688" y="2251113"/>
                      <a:pt x="1673673" y="2263143"/>
                      <a:pt x="1669162" y="2278181"/>
                    </a:cubicBezTo>
                    <a:cubicBezTo>
                      <a:pt x="1669162" y="2278181"/>
                      <a:pt x="1669162" y="2278181"/>
                      <a:pt x="1669162" y="2278181"/>
                    </a:cubicBezTo>
                    <a:cubicBezTo>
                      <a:pt x="1679688" y="2276677"/>
                      <a:pt x="1688711" y="2282692"/>
                      <a:pt x="1696230" y="2287203"/>
                    </a:cubicBezTo>
                    <a:cubicBezTo>
                      <a:pt x="1697733" y="2288707"/>
                      <a:pt x="1699237" y="2288707"/>
                      <a:pt x="1700741" y="2290211"/>
                    </a:cubicBezTo>
                    <a:cubicBezTo>
                      <a:pt x="1712771" y="2297730"/>
                      <a:pt x="1723297" y="2306752"/>
                      <a:pt x="1733823" y="2314271"/>
                    </a:cubicBezTo>
                    <a:cubicBezTo>
                      <a:pt x="1738335" y="2302241"/>
                      <a:pt x="1745853" y="2291715"/>
                      <a:pt x="1753372" y="2282692"/>
                    </a:cubicBezTo>
                    <a:cubicBezTo>
                      <a:pt x="1753372" y="2279685"/>
                      <a:pt x="1753372" y="2278181"/>
                      <a:pt x="1753372" y="2275173"/>
                    </a:cubicBezTo>
                    <a:cubicBezTo>
                      <a:pt x="1751868" y="2252617"/>
                      <a:pt x="1748861" y="2231565"/>
                      <a:pt x="1741342" y="2201490"/>
                    </a:cubicBezTo>
                    <a:cubicBezTo>
                      <a:pt x="1733823" y="2172918"/>
                      <a:pt x="1742846" y="2145851"/>
                      <a:pt x="1763898" y="2129310"/>
                    </a:cubicBezTo>
                    <a:cubicBezTo>
                      <a:pt x="1789462" y="2108257"/>
                      <a:pt x="1827056" y="2105250"/>
                      <a:pt x="1855627" y="2120287"/>
                    </a:cubicBezTo>
                    <a:cubicBezTo>
                      <a:pt x="1855627" y="2120287"/>
                      <a:pt x="1857131" y="2120287"/>
                      <a:pt x="1857131" y="2120287"/>
                    </a:cubicBezTo>
                    <a:cubicBezTo>
                      <a:pt x="1857131" y="2118783"/>
                      <a:pt x="1857131" y="2118783"/>
                      <a:pt x="1855627" y="2117280"/>
                    </a:cubicBezTo>
                    <a:cubicBezTo>
                      <a:pt x="1851116" y="2102242"/>
                      <a:pt x="1846605" y="2091716"/>
                      <a:pt x="1842093" y="2082693"/>
                    </a:cubicBezTo>
                    <a:cubicBezTo>
                      <a:pt x="1828560" y="2054122"/>
                      <a:pt x="1830063" y="2045100"/>
                      <a:pt x="1867657" y="2019536"/>
                    </a:cubicBezTo>
                    <a:cubicBezTo>
                      <a:pt x="1872168" y="2016528"/>
                      <a:pt x="1873672" y="2015025"/>
                      <a:pt x="1876680" y="2010513"/>
                    </a:cubicBezTo>
                    <a:cubicBezTo>
                      <a:pt x="1881191" y="2001491"/>
                      <a:pt x="1873672" y="1992468"/>
                      <a:pt x="1861642" y="1978935"/>
                    </a:cubicBezTo>
                    <a:cubicBezTo>
                      <a:pt x="1855627" y="1972920"/>
                      <a:pt x="1851116" y="1966905"/>
                      <a:pt x="1846605" y="1959386"/>
                    </a:cubicBezTo>
                    <a:cubicBezTo>
                      <a:pt x="1839086" y="1944348"/>
                      <a:pt x="1840590" y="1924800"/>
                      <a:pt x="1851116" y="1909762"/>
                    </a:cubicBezTo>
                    <a:cubicBezTo>
                      <a:pt x="1861642" y="1894725"/>
                      <a:pt x="1876680" y="1884198"/>
                      <a:pt x="1893221" y="1885702"/>
                    </a:cubicBezTo>
                    <a:cubicBezTo>
                      <a:pt x="1902243" y="1887206"/>
                      <a:pt x="1909762" y="1888710"/>
                      <a:pt x="1917281" y="1891717"/>
                    </a:cubicBezTo>
                    <a:cubicBezTo>
                      <a:pt x="1921792" y="1893221"/>
                      <a:pt x="1924799" y="1894725"/>
                      <a:pt x="1929311" y="1894725"/>
                    </a:cubicBezTo>
                    <a:cubicBezTo>
                      <a:pt x="1947356" y="1897732"/>
                      <a:pt x="1965401" y="1893221"/>
                      <a:pt x="1981942" y="1881191"/>
                    </a:cubicBezTo>
                    <a:cubicBezTo>
                      <a:pt x="1996980" y="1870665"/>
                      <a:pt x="2007506" y="1854123"/>
                      <a:pt x="2010513" y="1837582"/>
                    </a:cubicBezTo>
                    <a:cubicBezTo>
                      <a:pt x="2010513" y="1836078"/>
                      <a:pt x="2010513" y="1833071"/>
                      <a:pt x="2012017" y="1831567"/>
                    </a:cubicBezTo>
                    <a:cubicBezTo>
                      <a:pt x="2013521" y="1825552"/>
                      <a:pt x="2013521" y="1818033"/>
                      <a:pt x="2018032" y="1812019"/>
                    </a:cubicBezTo>
                    <a:cubicBezTo>
                      <a:pt x="2022543" y="1806003"/>
                      <a:pt x="2028558" y="1802996"/>
                      <a:pt x="2034573" y="1799988"/>
                    </a:cubicBezTo>
                    <a:cubicBezTo>
                      <a:pt x="2036077" y="1798485"/>
                      <a:pt x="2039085" y="1798485"/>
                      <a:pt x="2040588" y="1796981"/>
                    </a:cubicBezTo>
                    <a:cubicBezTo>
                      <a:pt x="2051115" y="1790966"/>
                      <a:pt x="2057130" y="1777432"/>
                      <a:pt x="2057130" y="1763898"/>
                    </a:cubicBezTo>
                    <a:lnTo>
                      <a:pt x="2057130" y="1757883"/>
                    </a:lnTo>
                    <a:lnTo>
                      <a:pt x="2063144" y="1756380"/>
                    </a:lnTo>
                    <a:cubicBezTo>
                      <a:pt x="2081190" y="1751869"/>
                      <a:pt x="2091716" y="1735327"/>
                      <a:pt x="2102242" y="1720290"/>
                    </a:cubicBezTo>
                    <a:lnTo>
                      <a:pt x="2106753" y="1714275"/>
                    </a:lnTo>
                    <a:cubicBezTo>
                      <a:pt x="2114272" y="1703748"/>
                      <a:pt x="2117280" y="1693222"/>
                      <a:pt x="2114272" y="1684200"/>
                    </a:cubicBezTo>
                    <a:cubicBezTo>
                      <a:pt x="2111265" y="1666155"/>
                      <a:pt x="2093219" y="1660140"/>
                      <a:pt x="2066152" y="1654125"/>
                    </a:cubicBezTo>
                    <a:cubicBezTo>
                      <a:pt x="2057130" y="1652621"/>
                      <a:pt x="2048107" y="1649613"/>
                      <a:pt x="2040588" y="1646606"/>
                    </a:cubicBezTo>
                    <a:cubicBezTo>
                      <a:pt x="2006002" y="1636080"/>
                      <a:pt x="1981942" y="1601494"/>
                      <a:pt x="1981942" y="1563900"/>
                    </a:cubicBezTo>
                    <a:cubicBezTo>
                      <a:pt x="1971416" y="1553373"/>
                      <a:pt x="1960890" y="1542847"/>
                      <a:pt x="1947356" y="1539840"/>
                    </a:cubicBezTo>
                    <a:cubicBezTo>
                      <a:pt x="1939837" y="1536832"/>
                      <a:pt x="1930815" y="1536832"/>
                      <a:pt x="1921792" y="1535328"/>
                    </a:cubicBezTo>
                    <a:cubicBezTo>
                      <a:pt x="1905251" y="1533825"/>
                      <a:pt x="1887206" y="1532321"/>
                      <a:pt x="1875176" y="1518787"/>
                    </a:cubicBezTo>
                    <a:cubicBezTo>
                      <a:pt x="1869161" y="1512772"/>
                      <a:pt x="1866153" y="1503750"/>
                      <a:pt x="1863146" y="1496231"/>
                    </a:cubicBezTo>
                    <a:cubicBezTo>
                      <a:pt x="1861642" y="1493223"/>
                      <a:pt x="1860138" y="1490216"/>
                      <a:pt x="1860138" y="1488712"/>
                    </a:cubicBezTo>
                    <a:cubicBezTo>
                      <a:pt x="1857131" y="1481194"/>
                      <a:pt x="1849612" y="1473675"/>
                      <a:pt x="1843597" y="1476682"/>
                    </a:cubicBezTo>
                    <a:cubicBezTo>
                      <a:pt x="1840590" y="1478186"/>
                      <a:pt x="1837582" y="1479690"/>
                      <a:pt x="1834575" y="1481194"/>
                    </a:cubicBezTo>
                    <a:cubicBezTo>
                      <a:pt x="1833071" y="1482697"/>
                      <a:pt x="1831567" y="1482697"/>
                      <a:pt x="1830063" y="1484201"/>
                    </a:cubicBezTo>
                    <a:cubicBezTo>
                      <a:pt x="1812018" y="1496231"/>
                      <a:pt x="1787958" y="1496231"/>
                      <a:pt x="1765402" y="1484201"/>
                    </a:cubicBezTo>
                    <a:cubicBezTo>
                      <a:pt x="1748861" y="1476682"/>
                      <a:pt x="1736831" y="1463148"/>
                      <a:pt x="1724801" y="1449615"/>
                    </a:cubicBezTo>
                    <a:cubicBezTo>
                      <a:pt x="1703748" y="1476682"/>
                      <a:pt x="1667658" y="1491720"/>
                      <a:pt x="1634576" y="1490216"/>
                    </a:cubicBezTo>
                    <a:cubicBezTo>
                      <a:pt x="1630065" y="1490216"/>
                      <a:pt x="1625553" y="1490216"/>
                      <a:pt x="1621042" y="1491720"/>
                    </a:cubicBezTo>
                    <a:cubicBezTo>
                      <a:pt x="1618035" y="1491720"/>
                      <a:pt x="1615027" y="1493223"/>
                      <a:pt x="1612020" y="1493223"/>
                    </a:cubicBezTo>
                    <a:cubicBezTo>
                      <a:pt x="1612020" y="1494727"/>
                      <a:pt x="1612020" y="1494727"/>
                      <a:pt x="1612020" y="1496231"/>
                    </a:cubicBezTo>
                    <a:lnTo>
                      <a:pt x="1612020" y="1499239"/>
                    </a:lnTo>
                    <a:lnTo>
                      <a:pt x="1610516" y="1500742"/>
                    </a:lnTo>
                    <a:cubicBezTo>
                      <a:pt x="1604501" y="1508261"/>
                      <a:pt x="1602997" y="1521795"/>
                      <a:pt x="1606005" y="1538336"/>
                    </a:cubicBezTo>
                    <a:cubicBezTo>
                      <a:pt x="1606005" y="1539840"/>
                      <a:pt x="1607508" y="1542847"/>
                      <a:pt x="1609012" y="1545855"/>
                    </a:cubicBezTo>
                    <a:cubicBezTo>
                      <a:pt x="1615027" y="1563900"/>
                      <a:pt x="1621042" y="1583448"/>
                      <a:pt x="1615027" y="1601494"/>
                    </a:cubicBezTo>
                    <a:cubicBezTo>
                      <a:pt x="1613523" y="1607508"/>
                      <a:pt x="1610516" y="1612020"/>
                      <a:pt x="1607508" y="1618035"/>
                    </a:cubicBezTo>
                    <a:cubicBezTo>
                      <a:pt x="1601493" y="1630065"/>
                      <a:pt x="1596982" y="1639087"/>
                      <a:pt x="1601493" y="1645102"/>
                    </a:cubicBezTo>
                    <a:cubicBezTo>
                      <a:pt x="1602997" y="1648110"/>
                      <a:pt x="1606005" y="1649613"/>
                      <a:pt x="1609012" y="1652621"/>
                    </a:cubicBezTo>
                    <a:cubicBezTo>
                      <a:pt x="1613523" y="1655628"/>
                      <a:pt x="1618035" y="1660140"/>
                      <a:pt x="1621042" y="1664651"/>
                    </a:cubicBezTo>
                    <a:cubicBezTo>
                      <a:pt x="1630065" y="1675177"/>
                      <a:pt x="1625553" y="1690215"/>
                      <a:pt x="1621042" y="1702245"/>
                    </a:cubicBezTo>
                    <a:cubicBezTo>
                      <a:pt x="1619538" y="1706756"/>
                      <a:pt x="1618035" y="1709763"/>
                      <a:pt x="1618035" y="1714275"/>
                    </a:cubicBezTo>
                    <a:cubicBezTo>
                      <a:pt x="1612020" y="1741342"/>
                      <a:pt x="1643598" y="1765402"/>
                      <a:pt x="1670666" y="1780440"/>
                    </a:cubicBezTo>
                    <a:cubicBezTo>
                      <a:pt x="1700741" y="1796981"/>
                      <a:pt x="1738335" y="1818033"/>
                      <a:pt x="1741342" y="1855627"/>
                    </a:cubicBezTo>
                    <a:cubicBezTo>
                      <a:pt x="1741342" y="1867657"/>
                      <a:pt x="1738335" y="1878183"/>
                      <a:pt x="1733823" y="1888710"/>
                    </a:cubicBezTo>
                    <a:cubicBezTo>
                      <a:pt x="1730816" y="1896228"/>
                      <a:pt x="1729312" y="1903747"/>
                      <a:pt x="1727808" y="1912770"/>
                    </a:cubicBezTo>
                    <a:cubicBezTo>
                      <a:pt x="1724801" y="1927807"/>
                      <a:pt x="1727808" y="1944348"/>
                      <a:pt x="1730816" y="1960890"/>
                    </a:cubicBezTo>
                    <a:cubicBezTo>
                      <a:pt x="1735327" y="1981942"/>
                      <a:pt x="1738335" y="2002995"/>
                      <a:pt x="1730816" y="2024047"/>
                    </a:cubicBezTo>
                    <a:cubicBezTo>
                      <a:pt x="1729312" y="2028558"/>
                      <a:pt x="1727808" y="2031566"/>
                      <a:pt x="1727808" y="2033070"/>
                    </a:cubicBezTo>
                    <a:cubicBezTo>
                      <a:pt x="1724801" y="2042092"/>
                      <a:pt x="1723297" y="2045100"/>
                      <a:pt x="1717282" y="2055626"/>
                    </a:cubicBezTo>
                    <a:cubicBezTo>
                      <a:pt x="1717282" y="2055626"/>
                      <a:pt x="1714275" y="2060137"/>
                      <a:pt x="1712771" y="2061641"/>
                    </a:cubicBezTo>
                    <a:cubicBezTo>
                      <a:pt x="1691718" y="2096227"/>
                      <a:pt x="1642095" y="2084197"/>
                      <a:pt x="1602997" y="2075175"/>
                    </a:cubicBezTo>
                    <a:cubicBezTo>
                      <a:pt x="1592471" y="2072167"/>
                      <a:pt x="1581945" y="2069160"/>
                      <a:pt x="1572922" y="2069160"/>
                    </a:cubicBezTo>
                    <a:lnTo>
                      <a:pt x="1563900" y="2067656"/>
                    </a:lnTo>
                    <a:lnTo>
                      <a:pt x="1566907" y="2058633"/>
                    </a:lnTo>
                    <a:cubicBezTo>
                      <a:pt x="1583448" y="2013521"/>
                      <a:pt x="1560892" y="1978935"/>
                      <a:pt x="1535328" y="1963897"/>
                    </a:cubicBezTo>
                    <a:cubicBezTo>
                      <a:pt x="1511268" y="1947356"/>
                      <a:pt x="1482697" y="1947356"/>
                      <a:pt x="1467660" y="1963897"/>
                    </a:cubicBezTo>
                    <a:cubicBezTo>
                      <a:pt x="1452622" y="1978935"/>
                      <a:pt x="1442096" y="1993972"/>
                      <a:pt x="1431570" y="2009010"/>
                    </a:cubicBezTo>
                    <a:cubicBezTo>
                      <a:pt x="1451118" y="1993972"/>
                      <a:pt x="1472171" y="1980438"/>
                      <a:pt x="1484201" y="1978935"/>
                    </a:cubicBezTo>
                    <a:cubicBezTo>
                      <a:pt x="1500742" y="1977431"/>
                      <a:pt x="1515780" y="1984950"/>
                      <a:pt x="1530817" y="2001491"/>
                    </a:cubicBezTo>
                    <a:cubicBezTo>
                      <a:pt x="1547358" y="2019536"/>
                      <a:pt x="1556381" y="2043596"/>
                      <a:pt x="1553373" y="2058633"/>
                    </a:cubicBezTo>
                    <a:cubicBezTo>
                      <a:pt x="1542847" y="2111265"/>
                      <a:pt x="1514276" y="2147355"/>
                      <a:pt x="1475178" y="2153370"/>
                    </a:cubicBezTo>
                    <a:cubicBezTo>
                      <a:pt x="1445103" y="2157881"/>
                      <a:pt x="1416532" y="2142843"/>
                      <a:pt x="1402998" y="2115776"/>
                    </a:cubicBezTo>
                    <a:cubicBezTo>
                      <a:pt x="1393976" y="2099235"/>
                      <a:pt x="1392472" y="2081190"/>
                      <a:pt x="1395480" y="2061641"/>
                    </a:cubicBezTo>
                    <a:cubicBezTo>
                      <a:pt x="1390968" y="2066152"/>
                      <a:pt x="1389465" y="2067656"/>
                      <a:pt x="1387961" y="2069160"/>
                    </a:cubicBezTo>
                    <a:cubicBezTo>
                      <a:pt x="1350367" y="2120287"/>
                      <a:pt x="1257135" y="2251113"/>
                      <a:pt x="1266157" y="2341338"/>
                    </a:cubicBezTo>
                    <a:cubicBezTo>
                      <a:pt x="1303751" y="2345850"/>
                      <a:pt x="1336834" y="2362391"/>
                      <a:pt x="1351871" y="2384947"/>
                    </a:cubicBezTo>
                    <a:cubicBezTo>
                      <a:pt x="1362397" y="2401488"/>
                      <a:pt x="1362397" y="2421037"/>
                      <a:pt x="1351871" y="2439082"/>
                    </a:cubicBezTo>
                    <a:lnTo>
                      <a:pt x="1342848" y="2442090"/>
                    </a:lnTo>
                    <a:lnTo>
                      <a:pt x="1336834" y="2440586"/>
                    </a:lnTo>
                    <a:cubicBezTo>
                      <a:pt x="1291721" y="2427052"/>
                      <a:pt x="1261646" y="2402992"/>
                      <a:pt x="1251120" y="2366902"/>
                    </a:cubicBezTo>
                    <a:cubicBezTo>
                      <a:pt x="1249616" y="2362391"/>
                      <a:pt x="1248112" y="2357880"/>
                      <a:pt x="1248112" y="2353368"/>
                    </a:cubicBezTo>
                    <a:cubicBezTo>
                      <a:pt x="1245105" y="2353368"/>
                      <a:pt x="1242097" y="2353368"/>
                      <a:pt x="1240593" y="2353368"/>
                    </a:cubicBezTo>
                    <a:close/>
                    <a:moveTo>
                      <a:pt x="1542847" y="2502240"/>
                    </a:moveTo>
                    <a:cubicBezTo>
                      <a:pt x="1562396" y="2518781"/>
                      <a:pt x="1587960" y="2512766"/>
                      <a:pt x="1606005" y="2503743"/>
                    </a:cubicBezTo>
                    <a:cubicBezTo>
                      <a:pt x="1637583" y="2488706"/>
                      <a:pt x="1672170" y="2455623"/>
                      <a:pt x="1693222" y="2418029"/>
                    </a:cubicBezTo>
                    <a:lnTo>
                      <a:pt x="1690215" y="2422541"/>
                    </a:lnTo>
                    <a:lnTo>
                      <a:pt x="1685703" y="2421037"/>
                    </a:lnTo>
                    <a:cubicBezTo>
                      <a:pt x="1673673" y="2416526"/>
                      <a:pt x="1663147" y="2415022"/>
                      <a:pt x="1652621" y="2413518"/>
                    </a:cubicBezTo>
                    <a:cubicBezTo>
                      <a:pt x="1636080" y="2410511"/>
                      <a:pt x="1619538" y="2409007"/>
                      <a:pt x="1602997" y="2393970"/>
                    </a:cubicBezTo>
                    <a:cubicBezTo>
                      <a:pt x="1572922" y="2421037"/>
                      <a:pt x="1551870" y="2475172"/>
                      <a:pt x="1542847" y="2502240"/>
                    </a:cubicBezTo>
                    <a:close/>
                    <a:moveTo>
                      <a:pt x="1419540" y="2424045"/>
                    </a:moveTo>
                    <a:cubicBezTo>
                      <a:pt x="1421043" y="2434571"/>
                      <a:pt x="1424051" y="2443593"/>
                      <a:pt x="1431570" y="2451112"/>
                    </a:cubicBezTo>
                    <a:cubicBezTo>
                      <a:pt x="1443600" y="2466150"/>
                      <a:pt x="1466156" y="2473668"/>
                      <a:pt x="1494727" y="2470661"/>
                    </a:cubicBezTo>
                    <a:cubicBezTo>
                      <a:pt x="1491720" y="2448104"/>
                      <a:pt x="1482697" y="2433067"/>
                      <a:pt x="1466156" y="2425548"/>
                    </a:cubicBezTo>
                    <a:cubicBezTo>
                      <a:pt x="1452622" y="2421037"/>
                      <a:pt x="1436081" y="2419533"/>
                      <a:pt x="1419540" y="2424045"/>
                    </a:cubicBezTo>
                    <a:close/>
                    <a:moveTo>
                      <a:pt x="2082693" y="2139836"/>
                    </a:moveTo>
                    <a:cubicBezTo>
                      <a:pt x="2106753" y="2209008"/>
                      <a:pt x="2145851" y="2279685"/>
                      <a:pt x="2177430" y="2330812"/>
                    </a:cubicBezTo>
                    <a:lnTo>
                      <a:pt x="2180437" y="2335323"/>
                    </a:lnTo>
                    <a:cubicBezTo>
                      <a:pt x="2199986" y="2366902"/>
                      <a:pt x="2233068" y="2418029"/>
                      <a:pt x="2245098" y="2466150"/>
                    </a:cubicBezTo>
                    <a:cubicBezTo>
                      <a:pt x="2248106" y="2466150"/>
                      <a:pt x="2251113" y="2466150"/>
                      <a:pt x="2254121" y="2466150"/>
                    </a:cubicBezTo>
                    <a:cubicBezTo>
                      <a:pt x="2303744" y="2463142"/>
                      <a:pt x="2350361" y="2458631"/>
                      <a:pt x="2387954" y="2416526"/>
                    </a:cubicBezTo>
                    <a:cubicBezTo>
                      <a:pt x="2413518" y="2386451"/>
                      <a:pt x="2421037" y="2356376"/>
                      <a:pt x="2410511" y="2333820"/>
                    </a:cubicBezTo>
                    <a:cubicBezTo>
                      <a:pt x="2404496" y="2321790"/>
                      <a:pt x="2392466" y="2312767"/>
                      <a:pt x="2377428" y="2308256"/>
                    </a:cubicBezTo>
                    <a:cubicBezTo>
                      <a:pt x="2368406" y="2335323"/>
                      <a:pt x="2354872" y="2362391"/>
                      <a:pt x="2336827" y="2377428"/>
                    </a:cubicBezTo>
                    <a:cubicBezTo>
                      <a:pt x="2317278" y="2393970"/>
                      <a:pt x="2296226" y="2396977"/>
                      <a:pt x="2275173" y="2384947"/>
                    </a:cubicBezTo>
                    <a:lnTo>
                      <a:pt x="2269158" y="2381940"/>
                    </a:lnTo>
                    <a:lnTo>
                      <a:pt x="2270662" y="2375925"/>
                    </a:lnTo>
                    <a:cubicBezTo>
                      <a:pt x="2287203" y="2326301"/>
                      <a:pt x="2321790" y="2294722"/>
                      <a:pt x="2360887" y="2293218"/>
                    </a:cubicBezTo>
                    <a:cubicBezTo>
                      <a:pt x="2362391" y="2293218"/>
                      <a:pt x="2365398" y="2293218"/>
                      <a:pt x="2366902" y="2293218"/>
                    </a:cubicBezTo>
                    <a:cubicBezTo>
                      <a:pt x="2372917" y="2267655"/>
                      <a:pt x="2374421" y="2242091"/>
                      <a:pt x="2369910" y="2228557"/>
                    </a:cubicBezTo>
                    <a:cubicBezTo>
                      <a:pt x="2348857" y="2171415"/>
                      <a:pt x="2299233" y="2132317"/>
                      <a:pt x="2251113" y="2094723"/>
                    </a:cubicBezTo>
                    <a:cubicBezTo>
                      <a:pt x="2240587" y="2085701"/>
                      <a:pt x="2228557" y="2076678"/>
                      <a:pt x="2218031" y="2069160"/>
                    </a:cubicBezTo>
                    <a:cubicBezTo>
                      <a:pt x="2206001" y="2060137"/>
                      <a:pt x="2196978" y="2051115"/>
                      <a:pt x="2190963" y="2043596"/>
                    </a:cubicBezTo>
                    <a:cubicBezTo>
                      <a:pt x="2196978" y="2061641"/>
                      <a:pt x="2190963" y="2085701"/>
                      <a:pt x="2163896" y="2109761"/>
                    </a:cubicBezTo>
                    <a:cubicBezTo>
                      <a:pt x="2136828" y="2133821"/>
                      <a:pt x="2114272" y="2151866"/>
                      <a:pt x="2091716" y="2147355"/>
                    </a:cubicBezTo>
                    <a:cubicBezTo>
                      <a:pt x="2088708" y="2144347"/>
                      <a:pt x="2085701" y="2142843"/>
                      <a:pt x="2082693" y="2139836"/>
                    </a:cubicBezTo>
                    <a:close/>
                    <a:moveTo>
                      <a:pt x="1263150" y="2354872"/>
                    </a:moveTo>
                    <a:cubicBezTo>
                      <a:pt x="1263150" y="2357880"/>
                      <a:pt x="1264654" y="2359383"/>
                      <a:pt x="1264654" y="2362391"/>
                    </a:cubicBezTo>
                    <a:cubicBezTo>
                      <a:pt x="1275180" y="2390962"/>
                      <a:pt x="1297736" y="2412015"/>
                      <a:pt x="1335330" y="2424045"/>
                    </a:cubicBezTo>
                    <a:cubicBezTo>
                      <a:pt x="1339841" y="2412015"/>
                      <a:pt x="1339841" y="2401488"/>
                      <a:pt x="1332322" y="2390962"/>
                    </a:cubicBezTo>
                    <a:cubicBezTo>
                      <a:pt x="1321796" y="2372917"/>
                      <a:pt x="1294729" y="2359383"/>
                      <a:pt x="1263150" y="2354872"/>
                    </a:cubicBezTo>
                    <a:close/>
                    <a:moveTo>
                      <a:pt x="2285699" y="2374421"/>
                    </a:moveTo>
                    <a:cubicBezTo>
                      <a:pt x="2299233" y="2380436"/>
                      <a:pt x="2312767" y="2377428"/>
                      <a:pt x="2324797" y="2365398"/>
                    </a:cubicBezTo>
                    <a:cubicBezTo>
                      <a:pt x="2339835" y="2351865"/>
                      <a:pt x="2351865" y="2329308"/>
                      <a:pt x="2360887" y="2306752"/>
                    </a:cubicBezTo>
                    <a:cubicBezTo>
                      <a:pt x="2360887" y="2306752"/>
                      <a:pt x="2360887" y="2306752"/>
                      <a:pt x="2360887" y="2306752"/>
                    </a:cubicBezTo>
                    <a:cubicBezTo>
                      <a:pt x="2329308" y="2309760"/>
                      <a:pt x="2302241" y="2335323"/>
                      <a:pt x="2285699" y="2374421"/>
                    </a:cubicBezTo>
                    <a:close/>
                    <a:moveTo>
                      <a:pt x="1676681" y="2344346"/>
                    </a:moveTo>
                    <a:cubicBezTo>
                      <a:pt x="1691718" y="2344346"/>
                      <a:pt x="1705252" y="2347353"/>
                      <a:pt x="1712771" y="2354872"/>
                    </a:cubicBezTo>
                    <a:cubicBezTo>
                      <a:pt x="1712771" y="2351865"/>
                      <a:pt x="1712771" y="2348857"/>
                      <a:pt x="1712771" y="2345850"/>
                    </a:cubicBezTo>
                    <a:cubicBezTo>
                      <a:pt x="1709763" y="2320286"/>
                      <a:pt x="1693222" y="2303745"/>
                      <a:pt x="1663147" y="2294722"/>
                    </a:cubicBezTo>
                    <a:cubicBezTo>
                      <a:pt x="1652621" y="2302241"/>
                      <a:pt x="1640591" y="2317278"/>
                      <a:pt x="1634576" y="2326301"/>
                    </a:cubicBezTo>
                    <a:lnTo>
                      <a:pt x="1633072" y="2329308"/>
                    </a:lnTo>
                    <a:cubicBezTo>
                      <a:pt x="1633072" y="2329308"/>
                      <a:pt x="1631568" y="2330812"/>
                      <a:pt x="1630065" y="2333820"/>
                    </a:cubicBezTo>
                    <a:cubicBezTo>
                      <a:pt x="1625553" y="2339835"/>
                      <a:pt x="1621042" y="2345850"/>
                      <a:pt x="1619538" y="2348857"/>
                    </a:cubicBezTo>
                    <a:cubicBezTo>
                      <a:pt x="1627057" y="2348857"/>
                      <a:pt x="1634576" y="2347353"/>
                      <a:pt x="1642095" y="2347353"/>
                    </a:cubicBezTo>
                    <a:cubicBezTo>
                      <a:pt x="1654125" y="2345850"/>
                      <a:pt x="1666155" y="2344346"/>
                      <a:pt x="1676681" y="2344346"/>
                    </a:cubicBezTo>
                    <a:close/>
                    <a:moveTo>
                      <a:pt x="1348863" y="2075175"/>
                    </a:moveTo>
                    <a:cubicBezTo>
                      <a:pt x="1332322" y="2112768"/>
                      <a:pt x="1302247" y="2156377"/>
                      <a:pt x="1276684" y="2190963"/>
                    </a:cubicBezTo>
                    <a:cubicBezTo>
                      <a:pt x="1263150" y="2210512"/>
                      <a:pt x="1249616" y="2228557"/>
                      <a:pt x="1245105" y="2239083"/>
                    </a:cubicBezTo>
                    <a:cubicBezTo>
                      <a:pt x="1240593" y="2246602"/>
                      <a:pt x="1236082" y="2257128"/>
                      <a:pt x="1231571" y="2269158"/>
                    </a:cubicBezTo>
                    <a:cubicBezTo>
                      <a:pt x="1219541" y="2297730"/>
                      <a:pt x="1204504" y="2330812"/>
                      <a:pt x="1183451" y="2348857"/>
                    </a:cubicBezTo>
                    <a:cubicBezTo>
                      <a:pt x="1195481" y="2344346"/>
                      <a:pt x="1209015" y="2341338"/>
                      <a:pt x="1222548" y="2339835"/>
                    </a:cubicBezTo>
                    <a:cubicBezTo>
                      <a:pt x="1230067" y="2338331"/>
                      <a:pt x="1239090" y="2338331"/>
                      <a:pt x="1246609" y="2338331"/>
                    </a:cubicBezTo>
                    <a:cubicBezTo>
                      <a:pt x="1239090" y="2243595"/>
                      <a:pt x="1329315" y="2115776"/>
                      <a:pt x="1371420" y="2058633"/>
                    </a:cubicBezTo>
                    <a:cubicBezTo>
                      <a:pt x="1372923" y="2055626"/>
                      <a:pt x="1383450" y="2045100"/>
                      <a:pt x="1398487" y="2033070"/>
                    </a:cubicBezTo>
                    <a:cubicBezTo>
                      <a:pt x="1409013" y="2007506"/>
                      <a:pt x="1427059" y="1980438"/>
                      <a:pt x="1452622" y="1953371"/>
                    </a:cubicBezTo>
                    <a:cubicBezTo>
                      <a:pt x="1472171" y="1932318"/>
                      <a:pt x="1508261" y="1932318"/>
                      <a:pt x="1538336" y="1951867"/>
                    </a:cubicBezTo>
                    <a:cubicBezTo>
                      <a:pt x="1566907" y="1969912"/>
                      <a:pt x="1592471" y="2007506"/>
                      <a:pt x="1578937" y="2057130"/>
                    </a:cubicBezTo>
                    <a:cubicBezTo>
                      <a:pt x="1586456" y="2058633"/>
                      <a:pt x="1593975" y="2060137"/>
                      <a:pt x="1601493" y="2061641"/>
                    </a:cubicBezTo>
                    <a:cubicBezTo>
                      <a:pt x="1636080" y="2070663"/>
                      <a:pt x="1679688" y="2081190"/>
                      <a:pt x="1694726" y="2055626"/>
                    </a:cubicBezTo>
                    <a:cubicBezTo>
                      <a:pt x="1696230" y="2052618"/>
                      <a:pt x="1699237" y="2048107"/>
                      <a:pt x="1699237" y="2048107"/>
                    </a:cubicBezTo>
                    <a:cubicBezTo>
                      <a:pt x="1705252" y="2039085"/>
                      <a:pt x="1706756" y="2037581"/>
                      <a:pt x="1708260" y="2030062"/>
                    </a:cubicBezTo>
                    <a:cubicBezTo>
                      <a:pt x="1709763" y="2027055"/>
                      <a:pt x="1709763" y="2024047"/>
                      <a:pt x="1711267" y="2019536"/>
                    </a:cubicBezTo>
                    <a:cubicBezTo>
                      <a:pt x="1717282" y="2002995"/>
                      <a:pt x="1714275" y="1983446"/>
                      <a:pt x="1709763" y="1963897"/>
                    </a:cubicBezTo>
                    <a:cubicBezTo>
                      <a:pt x="1706756" y="1945852"/>
                      <a:pt x="1703748" y="1929311"/>
                      <a:pt x="1706756" y="1911266"/>
                    </a:cubicBezTo>
                    <a:cubicBezTo>
                      <a:pt x="1708260" y="1902243"/>
                      <a:pt x="1711267" y="1893221"/>
                      <a:pt x="1714275" y="1885702"/>
                    </a:cubicBezTo>
                    <a:cubicBezTo>
                      <a:pt x="1717282" y="1875176"/>
                      <a:pt x="1720290" y="1866153"/>
                      <a:pt x="1720290" y="1857131"/>
                    </a:cubicBezTo>
                    <a:cubicBezTo>
                      <a:pt x="1718786" y="1828560"/>
                      <a:pt x="1685703" y="1809011"/>
                      <a:pt x="1658636" y="1793973"/>
                    </a:cubicBezTo>
                    <a:cubicBezTo>
                      <a:pt x="1613523" y="1769913"/>
                      <a:pt x="1593975" y="1741342"/>
                      <a:pt x="1599990" y="1712771"/>
                    </a:cubicBezTo>
                    <a:cubicBezTo>
                      <a:pt x="1601493" y="1708260"/>
                      <a:pt x="1602997" y="1703748"/>
                      <a:pt x="1604501" y="1699237"/>
                    </a:cubicBezTo>
                    <a:cubicBezTo>
                      <a:pt x="1609012" y="1687207"/>
                      <a:pt x="1610516" y="1681192"/>
                      <a:pt x="1606005" y="1675177"/>
                    </a:cubicBezTo>
                    <a:cubicBezTo>
                      <a:pt x="1604501" y="1672170"/>
                      <a:pt x="1601493" y="1669162"/>
                      <a:pt x="1596982" y="1666155"/>
                    </a:cubicBezTo>
                    <a:cubicBezTo>
                      <a:pt x="1592471" y="1663147"/>
                      <a:pt x="1587960" y="1658636"/>
                      <a:pt x="1584952" y="1654125"/>
                    </a:cubicBezTo>
                    <a:cubicBezTo>
                      <a:pt x="1575930" y="1639087"/>
                      <a:pt x="1584952" y="1625553"/>
                      <a:pt x="1590967" y="1612020"/>
                    </a:cubicBezTo>
                    <a:cubicBezTo>
                      <a:pt x="1593975" y="1607508"/>
                      <a:pt x="1595478" y="1602997"/>
                      <a:pt x="1596982" y="1598486"/>
                    </a:cubicBezTo>
                    <a:cubicBezTo>
                      <a:pt x="1601493" y="1584952"/>
                      <a:pt x="1595478" y="1568411"/>
                      <a:pt x="1590967" y="1551870"/>
                    </a:cubicBezTo>
                    <a:cubicBezTo>
                      <a:pt x="1589463" y="1548862"/>
                      <a:pt x="1589463" y="1545855"/>
                      <a:pt x="1587960" y="1542847"/>
                    </a:cubicBezTo>
                    <a:cubicBezTo>
                      <a:pt x="1584952" y="1530817"/>
                      <a:pt x="1583448" y="1509765"/>
                      <a:pt x="1593975" y="1494727"/>
                    </a:cubicBezTo>
                    <a:cubicBezTo>
                      <a:pt x="1593975" y="1494727"/>
                      <a:pt x="1593975" y="1494727"/>
                      <a:pt x="1593975" y="1494727"/>
                    </a:cubicBezTo>
                    <a:cubicBezTo>
                      <a:pt x="1557885" y="1496231"/>
                      <a:pt x="1520291" y="1481194"/>
                      <a:pt x="1490216" y="1458637"/>
                    </a:cubicBezTo>
                    <a:lnTo>
                      <a:pt x="1485705" y="1455630"/>
                    </a:lnTo>
                    <a:cubicBezTo>
                      <a:pt x="1478186" y="1449615"/>
                      <a:pt x="1469163" y="1442096"/>
                      <a:pt x="1460141" y="1434577"/>
                    </a:cubicBezTo>
                    <a:cubicBezTo>
                      <a:pt x="1439088" y="1416532"/>
                      <a:pt x="1410517" y="1396984"/>
                      <a:pt x="1386457" y="1407510"/>
                    </a:cubicBezTo>
                    <a:lnTo>
                      <a:pt x="1383450" y="1409014"/>
                    </a:lnTo>
                    <a:cubicBezTo>
                      <a:pt x="1375931" y="1413525"/>
                      <a:pt x="1363901" y="1419540"/>
                      <a:pt x="1351871" y="1406006"/>
                    </a:cubicBezTo>
                    <a:cubicBezTo>
                      <a:pt x="1347360" y="1401495"/>
                      <a:pt x="1345856" y="1395480"/>
                      <a:pt x="1345856" y="1389465"/>
                    </a:cubicBezTo>
                    <a:cubicBezTo>
                      <a:pt x="1344352" y="1381946"/>
                      <a:pt x="1336834" y="1377435"/>
                      <a:pt x="1326307" y="1371420"/>
                    </a:cubicBezTo>
                    <a:cubicBezTo>
                      <a:pt x="1315781" y="1366909"/>
                      <a:pt x="1305255" y="1360894"/>
                      <a:pt x="1300743" y="1347360"/>
                    </a:cubicBezTo>
                    <a:cubicBezTo>
                      <a:pt x="1299240" y="1341345"/>
                      <a:pt x="1300743" y="1336834"/>
                      <a:pt x="1300743" y="1332322"/>
                    </a:cubicBezTo>
                    <a:cubicBezTo>
                      <a:pt x="1300743" y="1330819"/>
                      <a:pt x="1302247" y="1327811"/>
                      <a:pt x="1302247" y="1326307"/>
                    </a:cubicBezTo>
                    <a:cubicBezTo>
                      <a:pt x="1303751" y="1309766"/>
                      <a:pt x="1294729" y="1294728"/>
                      <a:pt x="1285706" y="1278187"/>
                    </a:cubicBezTo>
                    <a:cubicBezTo>
                      <a:pt x="1281195" y="1269165"/>
                      <a:pt x="1275180" y="1260142"/>
                      <a:pt x="1272172" y="1251120"/>
                    </a:cubicBezTo>
                    <a:cubicBezTo>
                      <a:pt x="1257135" y="1218037"/>
                      <a:pt x="1261646" y="1175932"/>
                      <a:pt x="1284202" y="1144354"/>
                    </a:cubicBezTo>
                    <a:cubicBezTo>
                      <a:pt x="1288713" y="1138339"/>
                      <a:pt x="1293225" y="1132324"/>
                      <a:pt x="1297736" y="1126309"/>
                    </a:cubicBezTo>
                    <a:cubicBezTo>
                      <a:pt x="1311270" y="1109767"/>
                      <a:pt x="1323300" y="1093226"/>
                      <a:pt x="1320292" y="1078189"/>
                    </a:cubicBezTo>
                    <a:cubicBezTo>
                      <a:pt x="1145857" y="1195481"/>
                      <a:pt x="1042098" y="1389465"/>
                      <a:pt x="1042098" y="1598486"/>
                    </a:cubicBezTo>
                    <a:cubicBezTo>
                      <a:pt x="1042098" y="1681192"/>
                      <a:pt x="1060143" y="1765402"/>
                      <a:pt x="1093226" y="1843597"/>
                    </a:cubicBezTo>
                    <a:cubicBezTo>
                      <a:pt x="1099241" y="1858635"/>
                      <a:pt x="1106760" y="1872168"/>
                      <a:pt x="1114279" y="1885702"/>
                    </a:cubicBezTo>
                    <a:cubicBezTo>
                      <a:pt x="1133827" y="1923296"/>
                      <a:pt x="1151872" y="1957882"/>
                      <a:pt x="1148865" y="2001491"/>
                    </a:cubicBezTo>
                    <a:cubicBezTo>
                      <a:pt x="1186459" y="1975927"/>
                      <a:pt x="1228563" y="1954875"/>
                      <a:pt x="1272172" y="1948860"/>
                    </a:cubicBezTo>
                    <a:cubicBezTo>
                      <a:pt x="1321796" y="1941341"/>
                      <a:pt x="1353375" y="1954875"/>
                      <a:pt x="1366909" y="1984950"/>
                    </a:cubicBezTo>
                    <a:cubicBezTo>
                      <a:pt x="1377435" y="2009010"/>
                      <a:pt x="1372923" y="2052618"/>
                      <a:pt x="1348863" y="2075175"/>
                    </a:cubicBezTo>
                    <a:close/>
                    <a:moveTo>
                      <a:pt x="1613523" y="2348857"/>
                    </a:moveTo>
                    <a:cubicBezTo>
                      <a:pt x="1613523" y="2348857"/>
                      <a:pt x="1613523" y="2348857"/>
                      <a:pt x="1613523" y="2348857"/>
                    </a:cubicBezTo>
                    <a:cubicBezTo>
                      <a:pt x="1613523" y="2348857"/>
                      <a:pt x="1613523" y="2348857"/>
                      <a:pt x="1613523" y="2348857"/>
                    </a:cubicBezTo>
                    <a:close/>
                    <a:moveTo>
                      <a:pt x="1090218" y="2279685"/>
                    </a:moveTo>
                    <a:cubicBezTo>
                      <a:pt x="1084204" y="2288707"/>
                      <a:pt x="1084204" y="2299233"/>
                      <a:pt x="1091722" y="2311263"/>
                    </a:cubicBezTo>
                    <a:cubicBezTo>
                      <a:pt x="1099241" y="2324797"/>
                      <a:pt x="1115782" y="2336827"/>
                      <a:pt x="1130820" y="2342842"/>
                    </a:cubicBezTo>
                    <a:cubicBezTo>
                      <a:pt x="1138339" y="2330812"/>
                      <a:pt x="1144354" y="2318782"/>
                      <a:pt x="1142850" y="2309760"/>
                    </a:cubicBezTo>
                    <a:cubicBezTo>
                      <a:pt x="1142850" y="2288707"/>
                      <a:pt x="1115782" y="2281188"/>
                      <a:pt x="1090218" y="2279685"/>
                    </a:cubicBezTo>
                    <a:close/>
                    <a:moveTo>
                      <a:pt x="1745853" y="2323293"/>
                    </a:moveTo>
                    <a:cubicBezTo>
                      <a:pt x="1747357" y="2324797"/>
                      <a:pt x="1747357" y="2324797"/>
                      <a:pt x="1748861" y="2326301"/>
                    </a:cubicBezTo>
                    <a:cubicBezTo>
                      <a:pt x="1754876" y="2330812"/>
                      <a:pt x="1760891" y="2336827"/>
                      <a:pt x="1766906" y="2341338"/>
                    </a:cubicBezTo>
                    <a:cubicBezTo>
                      <a:pt x="1762394" y="2327805"/>
                      <a:pt x="1759387" y="2315775"/>
                      <a:pt x="1756380" y="2302241"/>
                    </a:cubicBezTo>
                    <a:cubicBezTo>
                      <a:pt x="1751868" y="2308256"/>
                      <a:pt x="1748861" y="2314271"/>
                      <a:pt x="1745853" y="2323293"/>
                    </a:cubicBezTo>
                    <a:close/>
                    <a:moveTo>
                      <a:pt x="1721793" y="2321790"/>
                    </a:moveTo>
                    <a:cubicBezTo>
                      <a:pt x="1724801" y="2326301"/>
                      <a:pt x="1726305" y="2332316"/>
                      <a:pt x="1726305" y="2336827"/>
                    </a:cubicBezTo>
                    <a:cubicBezTo>
                      <a:pt x="1726305" y="2333820"/>
                      <a:pt x="1727808" y="2330812"/>
                      <a:pt x="1729312" y="2327805"/>
                    </a:cubicBezTo>
                    <a:cubicBezTo>
                      <a:pt x="1726305" y="2326301"/>
                      <a:pt x="1723297" y="2324797"/>
                      <a:pt x="1721793" y="2321790"/>
                    </a:cubicBezTo>
                    <a:close/>
                    <a:moveTo>
                      <a:pt x="1831567" y="2157881"/>
                    </a:moveTo>
                    <a:cubicBezTo>
                      <a:pt x="1830063" y="2157881"/>
                      <a:pt x="1830063" y="2157881"/>
                      <a:pt x="1828560" y="2157881"/>
                    </a:cubicBezTo>
                    <a:cubicBezTo>
                      <a:pt x="1815026" y="2159385"/>
                      <a:pt x="1809011" y="2181941"/>
                      <a:pt x="1806003" y="2196978"/>
                    </a:cubicBezTo>
                    <a:cubicBezTo>
                      <a:pt x="1801492" y="2228557"/>
                      <a:pt x="1818033" y="2257128"/>
                      <a:pt x="1836078" y="2270662"/>
                    </a:cubicBezTo>
                    <a:cubicBezTo>
                      <a:pt x="1848108" y="2279685"/>
                      <a:pt x="1861642" y="2282692"/>
                      <a:pt x="1870665" y="2278181"/>
                    </a:cubicBezTo>
                    <a:cubicBezTo>
                      <a:pt x="1882694" y="2272166"/>
                      <a:pt x="1890213" y="2255625"/>
                      <a:pt x="1891717" y="2230061"/>
                    </a:cubicBezTo>
                    <a:cubicBezTo>
                      <a:pt x="1891717" y="2227053"/>
                      <a:pt x="1891717" y="2222542"/>
                      <a:pt x="1891717" y="2219535"/>
                    </a:cubicBezTo>
                    <a:cubicBezTo>
                      <a:pt x="1884198" y="2204497"/>
                      <a:pt x="1875176" y="2189460"/>
                      <a:pt x="1863146" y="2178933"/>
                    </a:cubicBezTo>
                    <a:cubicBezTo>
                      <a:pt x="1855627" y="2169911"/>
                      <a:pt x="1843597" y="2157881"/>
                      <a:pt x="1831567" y="2157881"/>
                    </a:cubicBezTo>
                    <a:close/>
                    <a:moveTo>
                      <a:pt x="1818033" y="2124798"/>
                    </a:moveTo>
                    <a:cubicBezTo>
                      <a:pt x="1801492" y="2124798"/>
                      <a:pt x="1786455" y="2129310"/>
                      <a:pt x="1774425" y="2139836"/>
                    </a:cubicBezTo>
                    <a:cubicBezTo>
                      <a:pt x="1763898" y="2147355"/>
                      <a:pt x="1748861" y="2166903"/>
                      <a:pt x="1756380" y="2196978"/>
                    </a:cubicBezTo>
                    <a:cubicBezTo>
                      <a:pt x="1763898" y="2225550"/>
                      <a:pt x="1766906" y="2248106"/>
                      <a:pt x="1768410" y="2269158"/>
                    </a:cubicBezTo>
                    <a:cubicBezTo>
                      <a:pt x="1781943" y="2260136"/>
                      <a:pt x="1795477" y="2258632"/>
                      <a:pt x="1809011" y="2263143"/>
                    </a:cubicBezTo>
                    <a:cubicBezTo>
                      <a:pt x="1795477" y="2245098"/>
                      <a:pt x="1787958" y="2221038"/>
                      <a:pt x="1790966" y="2193971"/>
                    </a:cubicBezTo>
                    <a:cubicBezTo>
                      <a:pt x="1793973" y="2180437"/>
                      <a:pt x="1799988" y="2147355"/>
                      <a:pt x="1825552" y="2142843"/>
                    </a:cubicBezTo>
                    <a:cubicBezTo>
                      <a:pt x="1845101" y="2139836"/>
                      <a:pt x="1863146" y="2156377"/>
                      <a:pt x="1873672" y="2166903"/>
                    </a:cubicBezTo>
                    <a:cubicBezTo>
                      <a:pt x="1875176" y="2168407"/>
                      <a:pt x="1875176" y="2168407"/>
                      <a:pt x="1876680" y="2169911"/>
                    </a:cubicBezTo>
                    <a:cubicBezTo>
                      <a:pt x="1873672" y="2160888"/>
                      <a:pt x="1869161" y="2151866"/>
                      <a:pt x="1866153" y="2142843"/>
                    </a:cubicBezTo>
                    <a:cubicBezTo>
                      <a:pt x="1861642" y="2138332"/>
                      <a:pt x="1855627" y="2133821"/>
                      <a:pt x="1849612" y="2130813"/>
                    </a:cubicBezTo>
                    <a:cubicBezTo>
                      <a:pt x="1840590" y="2126302"/>
                      <a:pt x="1828560" y="2124798"/>
                      <a:pt x="1818033" y="2124798"/>
                    </a:cubicBezTo>
                    <a:close/>
                    <a:moveTo>
                      <a:pt x="1554877" y="2160888"/>
                    </a:moveTo>
                    <a:cubicBezTo>
                      <a:pt x="1544351" y="2201490"/>
                      <a:pt x="1539840" y="2231565"/>
                      <a:pt x="1577433" y="2246602"/>
                    </a:cubicBezTo>
                    <a:cubicBezTo>
                      <a:pt x="1613523" y="2261640"/>
                      <a:pt x="1633072" y="2243595"/>
                      <a:pt x="1642095" y="2230061"/>
                    </a:cubicBezTo>
                    <a:cubicBezTo>
                      <a:pt x="1658636" y="2206001"/>
                      <a:pt x="1658636" y="2171415"/>
                      <a:pt x="1643598" y="2153370"/>
                    </a:cubicBezTo>
                    <a:cubicBezTo>
                      <a:pt x="1625553" y="2136828"/>
                      <a:pt x="1595478" y="2138332"/>
                      <a:pt x="1554877" y="2160888"/>
                    </a:cubicBezTo>
                    <a:close/>
                    <a:moveTo>
                      <a:pt x="1121797" y="2037581"/>
                    </a:moveTo>
                    <a:cubicBezTo>
                      <a:pt x="1100745" y="2054122"/>
                      <a:pt x="1079692" y="2072167"/>
                      <a:pt x="1063151" y="2088708"/>
                    </a:cubicBezTo>
                    <a:cubicBezTo>
                      <a:pt x="1037587" y="2112768"/>
                      <a:pt x="1016535" y="2136828"/>
                      <a:pt x="1004505" y="2160888"/>
                    </a:cubicBezTo>
                    <a:cubicBezTo>
                      <a:pt x="999993" y="2168407"/>
                      <a:pt x="989467" y="2186452"/>
                      <a:pt x="990971" y="2190963"/>
                    </a:cubicBezTo>
                    <a:cubicBezTo>
                      <a:pt x="990971" y="2190963"/>
                      <a:pt x="993979" y="2190963"/>
                      <a:pt x="1003001" y="2187956"/>
                    </a:cubicBezTo>
                    <a:cubicBezTo>
                      <a:pt x="1049617" y="2174422"/>
                      <a:pt x="1100745" y="2088708"/>
                      <a:pt x="1121797" y="2037581"/>
                    </a:cubicBezTo>
                    <a:close/>
                    <a:moveTo>
                      <a:pt x="1945852" y="2052618"/>
                    </a:moveTo>
                    <a:cubicBezTo>
                      <a:pt x="1939837" y="2052618"/>
                      <a:pt x="1933822" y="2054122"/>
                      <a:pt x="1927807" y="2057130"/>
                    </a:cubicBezTo>
                    <a:cubicBezTo>
                      <a:pt x="1908258" y="2067656"/>
                      <a:pt x="1896228" y="2097731"/>
                      <a:pt x="1900740" y="2123295"/>
                    </a:cubicBezTo>
                    <a:cubicBezTo>
                      <a:pt x="1903747" y="2136828"/>
                      <a:pt x="1912769" y="2160888"/>
                      <a:pt x="1947356" y="2168407"/>
                    </a:cubicBezTo>
                    <a:cubicBezTo>
                      <a:pt x="1960890" y="2171415"/>
                      <a:pt x="1972919" y="2171415"/>
                      <a:pt x="1983446" y="2169911"/>
                    </a:cubicBezTo>
                    <a:cubicBezTo>
                      <a:pt x="1995476" y="2163896"/>
                      <a:pt x="2004498" y="2151866"/>
                      <a:pt x="2010513" y="2138332"/>
                    </a:cubicBezTo>
                    <a:cubicBezTo>
                      <a:pt x="2018032" y="2114272"/>
                      <a:pt x="2009010" y="2088708"/>
                      <a:pt x="1984949" y="2069160"/>
                    </a:cubicBezTo>
                    <a:cubicBezTo>
                      <a:pt x="1969912" y="2058633"/>
                      <a:pt x="1957882" y="2052618"/>
                      <a:pt x="1945852" y="2052618"/>
                    </a:cubicBezTo>
                    <a:close/>
                    <a:moveTo>
                      <a:pt x="1409013" y="2042092"/>
                    </a:moveTo>
                    <a:cubicBezTo>
                      <a:pt x="1399991" y="2066152"/>
                      <a:pt x="1399991" y="2090212"/>
                      <a:pt x="1410517" y="2108257"/>
                    </a:cubicBezTo>
                    <a:cubicBezTo>
                      <a:pt x="1421043" y="2129310"/>
                      <a:pt x="1443600" y="2141340"/>
                      <a:pt x="1467660" y="2136828"/>
                    </a:cubicBezTo>
                    <a:cubicBezTo>
                      <a:pt x="1499238" y="2132317"/>
                      <a:pt x="1524802" y="2100738"/>
                      <a:pt x="1533825" y="2054122"/>
                    </a:cubicBezTo>
                    <a:cubicBezTo>
                      <a:pt x="1535328" y="2045100"/>
                      <a:pt x="1529313" y="2025551"/>
                      <a:pt x="1514276" y="2009010"/>
                    </a:cubicBezTo>
                    <a:cubicBezTo>
                      <a:pt x="1508261" y="2001491"/>
                      <a:pt x="1496231" y="1990965"/>
                      <a:pt x="1481193" y="1992468"/>
                    </a:cubicBezTo>
                    <a:cubicBezTo>
                      <a:pt x="1466156" y="1993972"/>
                      <a:pt x="1433073" y="2019536"/>
                      <a:pt x="1409013" y="2042092"/>
                    </a:cubicBezTo>
                    <a:close/>
                    <a:moveTo>
                      <a:pt x="1305255" y="1986453"/>
                    </a:moveTo>
                    <a:cubicBezTo>
                      <a:pt x="1296232" y="1986453"/>
                      <a:pt x="1287210" y="1990965"/>
                      <a:pt x="1279691" y="1995476"/>
                    </a:cubicBezTo>
                    <a:cubicBezTo>
                      <a:pt x="1249616" y="2016528"/>
                      <a:pt x="1228563" y="2067656"/>
                      <a:pt x="1242097" y="2088708"/>
                    </a:cubicBezTo>
                    <a:cubicBezTo>
                      <a:pt x="1252623" y="2105250"/>
                      <a:pt x="1285706" y="2099235"/>
                      <a:pt x="1330818" y="2070663"/>
                    </a:cubicBezTo>
                    <a:cubicBezTo>
                      <a:pt x="1332322" y="2069160"/>
                      <a:pt x="1333826" y="2069160"/>
                      <a:pt x="1335330" y="2067656"/>
                    </a:cubicBezTo>
                    <a:cubicBezTo>
                      <a:pt x="1345856" y="2043596"/>
                      <a:pt x="1348863" y="2021040"/>
                      <a:pt x="1339841" y="2007506"/>
                    </a:cubicBezTo>
                    <a:cubicBezTo>
                      <a:pt x="1327811" y="1990965"/>
                      <a:pt x="1315781" y="1986453"/>
                      <a:pt x="1305255" y="1986453"/>
                    </a:cubicBezTo>
                    <a:close/>
                    <a:moveTo>
                      <a:pt x="1870665" y="2036077"/>
                    </a:moveTo>
                    <a:cubicBezTo>
                      <a:pt x="1846605" y="2052618"/>
                      <a:pt x="1848108" y="2055626"/>
                      <a:pt x="1857131" y="2076678"/>
                    </a:cubicBezTo>
                    <a:cubicBezTo>
                      <a:pt x="1858635" y="2079686"/>
                      <a:pt x="1860138" y="2084197"/>
                      <a:pt x="1861642" y="2087205"/>
                    </a:cubicBezTo>
                    <a:cubicBezTo>
                      <a:pt x="1860138" y="2067656"/>
                      <a:pt x="1861642" y="2049611"/>
                      <a:pt x="1870665" y="2036077"/>
                    </a:cubicBezTo>
                    <a:close/>
                    <a:moveTo>
                      <a:pt x="2709757" y="2049611"/>
                    </a:moveTo>
                    <a:cubicBezTo>
                      <a:pt x="2762388" y="2084197"/>
                      <a:pt x="2861636" y="2063145"/>
                      <a:pt x="2911259" y="2031566"/>
                    </a:cubicBezTo>
                    <a:cubicBezTo>
                      <a:pt x="2911259" y="2031566"/>
                      <a:pt x="2912763" y="2031566"/>
                      <a:pt x="2912763" y="2030062"/>
                    </a:cubicBezTo>
                    <a:cubicBezTo>
                      <a:pt x="2894718" y="2028558"/>
                      <a:pt x="2876673" y="2027055"/>
                      <a:pt x="2858628" y="2028558"/>
                    </a:cubicBezTo>
                    <a:lnTo>
                      <a:pt x="2845094" y="2028558"/>
                    </a:lnTo>
                    <a:cubicBezTo>
                      <a:pt x="2809004" y="2030062"/>
                      <a:pt x="2738328" y="2031566"/>
                      <a:pt x="2709757" y="2049611"/>
                    </a:cubicBezTo>
                    <a:close/>
                    <a:moveTo>
                      <a:pt x="1951867" y="1992468"/>
                    </a:moveTo>
                    <a:cubicBezTo>
                      <a:pt x="1956378" y="1992468"/>
                      <a:pt x="1960890" y="1992468"/>
                      <a:pt x="1963897" y="1993972"/>
                    </a:cubicBezTo>
                    <a:cubicBezTo>
                      <a:pt x="1981942" y="1996980"/>
                      <a:pt x="1998483" y="2004498"/>
                      <a:pt x="2010513" y="2016528"/>
                    </a:cubicBezTo>
                    <a:cubicBezTo>
                      <a:pt x="2016528" y="2010513"/>
                      <a:pt x="2021040" y="2004498"/>
                      <a:pt x="2025551" y="1996980"/>
                    </a:cubicBezTo>
                    <a:cubicBezTo>
                      <a:pt x="2040588" y="1975927"/>
                      <a:pt x="2055626" y="1954875"/>
                      <a:pt x="2087204" y="1948860"/>
                    </a:cubicBezTo>
                    <a:cubicBezTo>
                      <a:pt x="2108257" y="1944348"/>
                      <a:pt x="2124798" y="1950363"/>
                      <a:pt x="2141340" y="1954875"/>
                    </a:cubicBezTo>
                    <a:cubicBezTo>
                      <a:pt x="2148858" y="1957882"/>
                      <a:pt x="2156377" y="1959386"/>
                      <a:pt x="2163896" y="1960890"/>
                    </a:cubicBezTo>
                    <a:cubicBezTo>
                      <a:pt x="2243594" y="1857131"/>
                      <a:pt x="2284196" y="1732320"/>
                      <a:pt x="2284196" y="1598486"/>
                    </a:cubicBezTo>
                    <a:cubicBezTo>
                      <a:pt x="2284196" y="1258639"/>
                      <a:pt x="2018032" y="983452"/>
                      <a:pt x="1679688" y="972926"/>
                    </a:cubicBezTo>
                    <a:lnTo>
                      <a:pt x="1672170" y="972926"/>
                    </a:lnTo>
                    <a:lnTo>
                      <a:pt x="1672170" y="965407"/>
                    </a:lnTo>
                    <a:cubicBezTo>
                      <a:pt x="1672170" y="944355"/>
                      <a:pt x="1675177" y="921799"/>
                      <a:pt x="1676681" y="900746"/>
                    </a:cubicBezTo>
                    <a:cubicBezTo>
                      <a:pt x="1681192" y="866160"/>
                      <a:pt x="1684200" y="833077"/>
                      <a:pt x="1678185" y="801499"/>
                    </a:cubicBezTo>
                    <a:cubicBezTo>
                      <a:pt x="1667658" y="753379"/>
                      <a:pt x="1667658" y="724807"/>
                      <a:pt x="1679688" y="709770"/>
                    </a:cubicBezTo>
                    <a:cubicBezTo>
                      <a:pt x="1691718" y="694732"/>
                      <a:pt x="1709763" y="696236"/>
                      <a:pt x="1730816" y="696236"/>
                    </a:cubicBezTo>
                    <a:cubicBezTo>
                      <a:pt x="1750365" y="696236"/>
                      <a:pt x="1774425" y="696236"/>
                      <a:pt x="1792469" y="682702"/>
                    </a:cubicBezTo>
                    <a:cubicBezTo>
                      <a:pt x="1879687" y="619545"/>
                      <a:pt x="1921792" y="514282"/>
                      <a:pt x="1902243" y="416539"/>
                    </a:cubicBezTo>
                    <a:cubicBezTo>
                      <a:pt x="1893221" y="443606"/>
                      <a:pt x="1882694" y="476689"/>
                      <a:pt x="1867657" y="499245"/>
                    </a:cubicBezTo>
                    <a:cubicBezTo>
                      <a:pt x="1852619" y="521801"/>
                      <a:pt x="1831567" y="541350"/>
                      <a:pt x="1810515" y="559395"/>
                    </a:cubicBezTo>
                    <a:cubicBezTo>
                      <a:pt x="1790966" y="577440"/>
                      <a:pt x="1772921" y="593981"/>
                      <a:pt x="1759387" y="613530"/>
                    </a:cubicBezTo>
                    <a:lnTo>
                      <a:pt x="1735327" y="648116"/>
                    </a:lnTo>
                    <a:lnTo>
                      <a:pt x="1747357" y="607515"/>
                    </a:lnTo>
                    <a:cubicBezTo>
                      <a:pt x="1757883" y="566914"/>
                      <a:pt x="1783447" y="535335"/>
                      <a:pt x="1807507" y="505260"/>
                    </a:cubicBezTo>
                    <a:cubicBezTo>
                      <a:pt x="1830063" y="476689"/>
                      <a:pt x="1851116" y="449621"/>
                      <a:pt x="1861642" y="418042"/>
                    </a:cubicBezTo>
                    <a:cubicBezTo>
                      <a:pt x="1840590" y="431576"/>
                      <a:pt x="1815026" y="440599"/>
                      <a:pt x="1789462" y="449621"/>
                    </a:cubicBezTo>
                    <a:cubicBezTo>
                      <a:pt x="1750365" y="463155"/>
                      <a:pt x="1712771" y="476689"/>
                      <a:pt x="1691718" y="506764"/>
                    </a:cubicBezTo>
                    <a:cubicBezTo>
                      <a:pt x="1673673" y="532327"/>
                      <a:pt x="1679688" y="565410"/>
                      <a:pt x="1685703" y="598492"/>
                    </a:cubicBezTo>
                    <a:cubicBezTo>
                      <a:pt x="1691718" y="628567"/>
                      <a:pt x="1696230" y="657139"/>
                      <a:pt x="1682696" y="679695"/>
                    </a:cubicBezTo>
                    <a:cubicBezTo>
                      <a:pt x="1675177" y="691725"/>
                      <a:pt x="1666155" y="699244"/>
                      <a:pt x="1655628" y="697740"/>
                    </a:cubicBezTo>
                    <a:cubicBezTo>
                      <a:pt x="1652621" y="697740"/>
                      <a:pt x="1648110" y="696236"/>
                      <a:pt x="1645102" y="694732"/>
                    </a:cubicBezTo>
                    <a:cubicBezTo>
                      <a:pt x="1651117" y="744356"/>
                      <a:pt x="1649613" y="793980"/>
                      <a:pt x="1636080" y="839092"/>
                    </a:cubicBezTo>
                    <a:lnTo>
                      <a:pt x="1633072" y="846611"/>
                    </a:lnTo>
                    <a:lnTo>
                      <a:pt x="1625553" y="843604"/>
                    </a:lnTo>
                    <a:cubicBezTo>
                      <a:pt x="1604501" y="834581"/>
                      <a:pt x="1592471" y="816536"/>
                      <a:pt x="1580441" y="799995"/>
                    </a:cubicBezTo>
                    <a:cubicBezTo>
                      <a:pt x="1572922" y="790972"/>
                      <a:pt x="1566907" y="780446"/>
                      <a:pt x="1557885" y="772927"/>
                    </a:cubicBezTo>
                    <a:cubicBezTo>
                      <a:pt x="1547358" y="763905"/>
                      <a:pt x="1538336" y="756386"/>
                      <a:pt x="1529313" y="751875"/>
                    </a:cubicBezTo>
                    <a:cubicBezTo>
                      <a:pt x="1532321" y="756386"/>
                      <a:pt x="1535328" y="760897"/>
                      <a:pt x="1538336" y="765409"/>
                    </a:cubicBezTo>
                    <a:cubicBezTo>
                      <a:pt x="1548862" y="781950"/>
                      <a:pt x="1559388" y="798491"/>
                      <a:pt x="1569915" y="815032"/>
                    </a:cubicBezTo>
                    <a:cubicBezTo>
                      <a:pt x="1624050" y="891724"/>
                      <a:pt x="1643598" y="942851"/>
                      <a:pt x="1628561" y="966911"/>
                    </a:cubicBezTo>
                    <a:cubicBezTo>
                      <a:pt x="1616531" y="986460"/>
                      <a:pt x="1595478" y="984956"/>
                      <a:pt x="1577433" y="983452"/>
                    </a:cubicBezTo>
                    <a:cubicBezTo>
                      <a:pt x="1569915" y="983452"/>
                      <a:pt x="1562396" y="981949"/>
                      <a:pt x="1556381" y="983452"/>
                    </a:cubicBezTo>
                    <a:cubicBezTo>
                      <a:pt x="1503750" y="989467"/>
                      <a:pt x="1445103" y="1009016"/>
                      <a:pt x="1381946" y="1040595"/>
                    </a:cubicBezTo>
                    <a:cubicBezTo>
                      <a:pt x="1380442" y="1043602"/>
                      <a:pt x="1378938" y="1048114"/>
                      <a:pt x="1380442" y="1052625"/>
                    </a:cubicBezTo>
                    <a:cubicBezTo>
                      <a:pt x="1381946" y="1055632"/>
                      <a:pt x="1381946" y="1058640"/>
                      <a:pt x="1384953" y="1060144"/>
                    </a:cubicBezTo>
                    <a:cubicBezTo>
                      <a:pt x="1500742" y="998490"/>
                      <a:pt x="1637583" y="974430"/>
                      <a:pt x="1766906" y="993979"/>
                    </a:cubicBezTo>
                    <a:cubicBezTo>
                      <a:pt x="1774425" y="993979"/>
                      <a:pt x="1780440" y="998490"/>
                      <a:pt x="1784951" y="1004505"/>
                    </a:cubicBezTo>
                    <a:cubicBezTo>
                      <a:pt x="1792469" y="1016535"/>
                      <a:pt x="1786455" y="1025557"/>
                      <a:pt x="1781943" y="1033076"/>
                    </a:cubicBezTo>
                    <a:cubicBezTo>
                      <a:pt x="1778936" y="1037587"/>
                      <a:pt x="1777432" y="1040595"/>
                      <a:pt x="1777432" y="1042099"/>
                    </a:cubicBezTo>
                    <a:cubicBezTo>
                      <a:pt x="1778936" y="1043602"/>
                      <a:pt x="1781943" y="1046610"/>
                      <a:pt x="1784951" y="1048114"/>
                    </a:cubicBezTo>
                    <a:cubicBezTo>
                      <a:pt x="1786455" y="1049617"/>
                      <a:pt x="1789462" y="1051121"/>
                      <a:pt x="1790966" y="1052625"/>
                    </a:cubicBezTo>
                    <a:cubicBezTo>
                      <a:pt x="1798485" y="1060144"/>
                      <a:pt x="1801492" y="1069166"/>
                      <a:pt x="1798485" y="1078189"/>
                    </a:cubicBezTo>
                    <a:cubicBezTo>
                      <a:pt x="1795477" y="1090219"/>
                      <a:pt x="1787958" y="1100745"/>
                      <a:pt x="1777432" y="1103752"/>
                    </a:cubicBezTo>
                    <a:cubicBezTo>
                      <a:pt x="1762394" y="1109767"/>
                      <a:pt x="1747357" y="1108264"/>
                      <a:pt x="1732319" y="1106760"/>
                    </a:cubicBezTo>
                    <a:lnTo>
                      <a:pt x="1724801" y="1106760"/>
                    </a:lnTo>
                    <a:cubicBezTo>
                      <a:pt x="1717282" y="1106760"/>
                      <a:pt x="1703748" y="1106760"/>
                      <a:pt x="1696230" y="1112775"/>
                    </a:cubicBezTo>
                    <a:cubicBezTo>
                      <a:pt x="1703748" y="1117286"/>
                      <a:pt x="1708260" y="1123301"/>
                      <a:pt x="1711267" y="1132324"/>
                    </a:cubicBezTo>
                    <a:cubicBezTo>
                      <a:pt x="1715778" y="1145857"/>
                      <a:pt x="1711267" y="1160895"/>
                      <a:pt x="1702245" y="1168414"/>
                    </a:cubicBezTo>
                    <a:cubicBezTo>
                      <a:pt x="1696230" y="1172925"/>
                      <a:pt x="1691718" y="1174429"/>
                      <a:pt x="1685703" y="1175932"/>
                    </a:cubicBezTo>
                    <a:cubicBezTo>
                      <a:pt x="1684200" y="1175932"/>
                      <a:pt x="1681192" y="1177436"/>
                      <a:pt x="1679688" y="1178940"/>
                    </a:cubicBezTo>
                    <a:cubicBezTo>
                      <a:pt x="1660140" y="1184955"/>
                      <a:pt x="1643598" y="1195481"/>
                      <a:pt x="1628561" y="1212022"/>
                    </a:cubicBezTo>
                    <a:cubicBezTo>
                      <a:pt x="1619538" y="1219541"/>
                      <a:pt x="1613523" y="1233075"/>
                      <a:pt x="1618035" y="1240594"/>
                    </a:cubicBezTo>
                    <a:lnTo>
                      <a:pt x="1628561" y="1261646"/>
                    </a:lnTo>
                    <a:lnTo>
                      <a:pt x="1607508" y="1249616"/>
                    </a:lnTo>
                    <a:cubicBezTo>
                      <a:pt x="1606005" y="1249616"/>
                      <a:pt x="1606005" y="1248112"/>
                      <a:pt x="1604501" y="1249616"/>
                    </a:cubicBezTo>
                    <a:cubicBezTo>
                      <a:pt x="1599990" y="1252624"/>
                      <a:pt x="1598486" y="1263150"/>
                      <a:pt x="1599990" y="1269165"/>
                    </a:cubicBezTo>
                    <a:cubicBezTo>
                      <a:pt x="1601493" y="1272172"/>
                      <a:pt x="1602997" y="1276684"/>
                      <a:pt x="1606005" y="1279691"/>
                    </a:cubicBezTo>
                    <a:cubicBezTo>
                      <a:pt x="1612020" y="1290217"/>
                      <a:pt x="1618035" y="1302247"/>
                      <a:pt x="1616531" y="1315781"/>
                    </a:cubicBezTo>
                    <a:lnTo>
                      <a:pt x="1615027" y="1320292"/>
                    </a:lnTo>
                    <a:lnTo>
                      <a:pt x="1609012" y="1320292"/>
                    </a:lnTo>
                    <a:cubicBezTo>
                      <a:pt x="1581945" y="1323300"/>
                      <a:pt x="1556381" y="1305255"/>
                      <a:pt x="1550366" y="1278187"/>
                    </a:cubicBezTo>
                    <a:cubicBezTo>
                      <a:pt x="1550366" y="1275180"/>
                      <a:pt x="1550366" y="1273676"/>
                      <a:pt x="1550366" y="1272172"/>
                    </a:cubicBezTo>
                    <a:cubicBezTo>
                      <a:pt x="1548862" y="1261646"/>
                      <a:pt x="1548862" y="1257135"/>
                      <a:pt x="1541343" y="1254127"/>
                    </a:cubicBezTo>
                    <a:cubicBezTo>
                      <a:pt x="1536832" y="1252624"/>
                      <a:pt x="1532321" y="1252624"/>
                      <a:pt x="1527810" y="1252624"/>
                    </a:cubicBezTo>
                    <a:cubicBezTo>
                      <a:pt x="1515780" y="1255631"/>
                      <a:pt x="1506757" y="1264653"/>
                      <a:pt x="1499238" y="1273676"/>
                    </a:cubicBezTo>
                    <a:lnTo>
                      <a:pt x="1494727" y="1278187"/>
                    </a:lnTo>
                    <a:lnTo>
                      <a:pt x="1488712" y="1275180"/>
                    </a:lnTo>
                    <a:cubicBezTo>
                      <a:pt x="1473675" y="1266157"/>
                      <a:pt x="1458637" y="1257135"/>
                      <a:pt x="1442096" y="1258639"/>
                    </a:cubicBezTo>
                    <a:cubicBezTo>
                      <a:pt x="1433073" y="1260142"/>
                      <a:pt x="1427059" y="1263150"/>
                      <a:pt x="1422547" y="1267661"/>
                    </a:cubicBezTo>
                    <a:cubicBezTo>
                      <a:pt x="1412021" y="1279691"/>
                      <a:pt x="1418036" y="1296232"/>
                      <a:pt x="1427059" y="1314277"/>
                    </a:cubicBezTo>
                    <a:cubicBezTo>
                      <a:pt x="1431570" y="1324803"/>
                      <a:pt x="1436081" y="1335330"/>
                      <a:pt x="1445103" y="1341345"/>
                    </a:cubicBezTo>
                    <a:cubicBezTo>
                      <a:pt x="1449615" y="1344352"/>
                      <a:pt x="1454126" y="1345856"/>
                      <a:pt x="1458637" y="1345856"/>
                    </a:cubicBezTo>
                    <a:cubicBezTo>
                      <a:pt x="1461645" y="1345856"/>
                      <a:pt x="1466156" y="1344352"/>
                      <a:pt x="1469163" y="1341345"/>
                    </a:cubicBezTo>
                    <a:cubicBezTo>
                      <a:pt x="1470667" y="1339841"/>
                      <a:pt x="1472171" y="1336834"/>
                      <a:pt x="1473675" y="1333826"/>
                    </a:cubicBezTo>
                    <a:cubicBezTo>
                      <a:pt x="1476682" y="1327811"/>
                      <a:pt x="1479690" y="1320292"/>
                      <a:pt x="1490216" y="1317285"/>
                    </a:cubicBezTo>
                    <a:cubicBezTo>
                      <a:pt x="1500742" y="1312774"/>
                      <a:pt x="1512772" y="1318789"/>
                      <a:pt x="1520291" y="1329315"/>
                    </a:cubicBezTo>
                    <a:cubicBezTo>
                      <a:pt x="1527810" y="1345856"/>
                      <a:pt x="1523298" y="1360894"/>
                      <a:pt x="1518787" y="1374427"/>
                    </a:cubicBezTo>
                    <a:cubicBezTo>
                      <a:pt x="1517283" y="1377435"/>
                      <a:pt x="1517283" y="1378939"/>
                      <a:pt x="1515780" y="1381946"/>
                    </a:cubicBezTo>
                    <a:cubicBezTo>
                      <a:pt x="1511268" y="1393976"/>
                      <a:pt x="1511268" y="1406006"/>
                      <a:pt x="1515780" y="1413525"/>
                    </a:cubicBezTo>
                    <a:cubicBezTo>
                      <a:pt x="1521795" y="1419540"/>
                      <a:pt x="1530817" y="1422547"/>
                      <a:pt x="1541343" y="1424051"/>
                    </a:cubicBezTo>
                    <a:cubicBezTo>
                      <a:pt x="1544351" y="1424051"/>
                      <a:pt x="1545855" y="1425555"/>
                      <a:pt x="1547358" y="1425555"/>
                    </a:cubicBezTo>
                    <a:cubicBezTo>
                      <a:pt x="1572922" y="1433073"/>
                      <a:pt x="1592471" y="1451119"/>
                      <a:pt x="1599990" y="1476682"/>
                    </a:cubicBezTo>
                    <a:cubicBezTo>
                      <a:pt x="1602997" y="1476682"/>
                      <a:pt x="1604501" y="1476682"/>
                      <a:pt x="1607508" y="1475178"/>
                    </a:cubicBezTo>
                    <a:cubicBezTo>
                      <a:pt x="1613523" y="1472171"/>
                      <a:pt x="1619538" y="1473675"/>
                      <a:pt x="1625553" y="1473675"/>
                    </a:cubicBezTo>
                    <a:cubicBezTo>
                      <a:pt x="1657132" y="1475178"/>
                      <a:pt x="1690215" y="1458637"/>
                      <a:pt x="1708260" y="1431570"/>
                    </a:cubicBezTo>
                    <a:lnTo>
                      <a:pt x="1714275" y="1424051"/>
                    </a:lnTo>
                    <a:lnTo>
                      <a:pt x="1720290" y="1431570"/>
                    </a:lnTo>
                    <a:cubicBezTo>
                      <a:pt x="1733823" y="1446607"/>
                      <a:pt x="1745853" y="1460141"/>
                      <a:pt x="1763898" y="1469164"/>
                    </a:cubicBezTo>
                    <a:cubicBezTo>
                      <a:pt x="1780440" y="1478186"/>
                      <a:pt x="1799988" y="1478186"/>
                      <a:pt x="1813522" y="1469164"/>
                    </a:cubicBezTo>
                    <a:cubicBezTo>
                      <a:pt x="1815026" y="1469164"/>
                      <a:pt x="1815026" y="1467660"/>
                      <a:pt x="1816530" y="1466156"/>
                    </a:cubicBezTo>
                    <a:cubicBezTo>
                      <a:pt x="1819537" y="1463148"/>
                      <a:pt x="1824048" y="1460141"/>
                      <a:pt x="1830063" y="1458637"/>
                    </a:cubicBezTo>
                    <a:cubicBezTo>
                      <a:pt x="1845101" y="1454126"/>
                      <a:pt x="1858635" y="1466156"/>
                      <a:pt x="1864650" y="1479690"/>
                    </a:cubicBezTo>
                    <a:cubicBezTo>
                      <a:pt x="1866153" y="1482697"/>
                      <a:pt x="1867657" y="1485705"/>
                      <a:pt x="1869161" y="1488712"/>
                    </a:cubicBezTo>
                    <a:cubicBezTo>
                      <a:pt x="1872168" y="1494727"/>
                      <a:pt x="1875176" y="1502246"/>
                      <a:pt x="1878183" y="1506757"/>
                    </a:cubicBezTo>
                    <a:cubicBezTo>
                      <a:pt x="1887206" y="1515780"/>
                      <a:pt x="1900740" y="1517283"/>
                      <a:pt x="1915777" y="1518787"/>
                    </a:cubicBezTo>
                    <a:cubicBezTo>
                      <a:pt x="1924799" y="1518787"/>
                      <a:pt x="1935326" y="1520291"/>
                      <a:pt x="1944348" y="1523298"/>
                    </a:cubicBezTo>
                    <a:cubicBezTo>
                      <a:pt x="1962393" y="1527810"/>
                      <a:pt x="1975927" y="1541344"/>
                      <a:pt x="1987957" y="1553373"/>
                    </a:cubicBezTo>
                    <a:lnTo>
                      <a:pt x="1990965" y="1556381"/>
                    </a:lnTo>
                    <a:lnTo>
                      <a:pt x="1990965" y="1559389"/>
                    </a:lnTo>
                    <a:cubicBezTo>
                      <a:pt x="1989461" y="1590967"/>
                      <a:pt x="2010513" y="1621042"/>
                      <a:pt x="2040588" y="1630065"/>
                    </a:cubicBezTo>
                    <a:cubicBezTo>
                      <a:pt x="2048107" y="1633072"/>
                      <a:pt x="2057130" y="1634576"/>
                      <a:pt x="2064648" y="1636080"/>
                    </a:cubicBezTo>
                    <a:cubicBezTo>
                      <a:pt x="2090212" y="1642095"/>
                      <a:pt x="2118783" y="1648110"/>
                      <a:pt x="2124798" y="1678185"/>
                    </a:cubicBezTo>
                    <a:cubicBezTo>
                      <a:pt x="2127806" y="1690215"/>
                      <a:pt x="2124798" y="1706756"/>
                      <a:pt x="2114272" y="1720290"/>
                    </a:cubicBezTo>
                    <a:lnTo>
                      <a:pt x="2109761" y="1726305"/>
                    </a:lnTo>
                    <a:cubicBezTo>
                      <a:pt x="2099235" y="1741342"/>
                      <a:pt x="2087204" y="1759387"/>
                      <a:pt x="2067656" y="1766906"/>
                    </a:cubicBezTo>
                    <a:cubicBezTo>
                      <a:pt x="2067656" y="1784951"/>
                      <a:pt x="2058633" y="1801492"/>
                      <a:pt x="2043596" y="1809011"/>
                    </a:cubicBezTo>
                    <a:cubicBezTo>
                      <a:pt x="2042092" y="1810515"/>
                      <a:pt x="2039085" y="1812019"/>
                      <a:pt x="2036077" y="1812019"/>
                    </a:cubicBezTo>
                    <a:cubicBezTo>
                      <a:pt x="2031566" y="1815026"/>
                      <a:pt x="2028558" y="1816530"/>
                      <a:pt x="2025551" y="1819537"/>
                    </a:cubicBezTo>
                    <a:cubicBezTo>
                      <a:pt x="2022543" y="1822545"/>
                      <a:pt x="2022543" y="1828560"/>
                      <a:pt x="2021040" y="1833071"/>
                    </a:cubicBezTo>
                    <a:cubicBezTo>
                      <a:pt x="2021040" y="1834575"/>
                      <a:pt x="2021040" y="1837582"/>
                      <a:pt x="2019536" y="1839086"/>
                    </a:cubicBezTo>
                    <a:cubicBezTo>
                      <a:pt x="2016528" y="1860138"/>
                      <a:pt x="2004498" y="1879687"/>
                      <a:pt x="1984949" y="1893221"/>
                    </a:cubicBezTo>
                    <a:cubicBezTo>
                      <a:pt x="1965401" y="1906755"/>
                      <a:pt x="1941341" y="1912770"/>
                      <a:pt x="1920288" y="1908258"/>
                    </a:cubicBezTo>
                    <a:cubicBezTo>
                      <a:pt x="1915777" y="1906755"/>
                      <a:pt x="1911266" y="1905251"/>
                      <a:pt x="1906755" y="1903747"/>
                    </a:cubicBezTo>
                    <a:cubicBezTo>
                      <a:pt x="1899236" y="1902243"/>
                      <a:pt x="1893221" y="1899236"/>
                      <a:pt x="1885702" y="1899236"/>
                    </a:cubicBezTo>
                    <a:cubicBezTo>
                      <a:pt x="1875176" y="1899236"/>
                      <a:pt x="1864650" y="1905251"/>
                      <a:pt x="1857131" y="1915777"/>
                    </a:cubicBezTo>
                    <a:cubicBezTo>
                      <a:pt x="1849612" y="1927807"/>
                      <a:pt x="1848108" y="1941341"/>
                      <a:pt x="1854123" y="1950363"/>
                    </a:cubicBezTo>
                    <a:cubicBezTo>
                      <a:pt x="1857131" y="1956378"/>
                      <a:pt x="1861642" y="1960890"/>
                      <a:pt x="1866153" y="1966905"/>
                    </a:cubicBezTo>
                    <a:cubicBezTo>
                      <a:pt x="1876680" y="1978935"/>
                      <a:pt x="1888710" y="1993972"/>
                      <a:pt x="1884198" y="2009010"/>
                    </a:cubicBezTo>
                    <a:cubicBezTo>
                      <a:pt x="1909762" y="1998483"/>
                      <a:pt x="1930815" y="1992468"/>
                      <a:pt x="1951867" y="1992468"/>
                    </a:cubicBezTo>
                    <a:close/>
                    <a:moveTo>
                      <a:pt x="762401" y="1977431"/>
                    </a:moveTo>
                    <a:cubicBezTo>
                      <a:pt x="793980" y="1977431"/>
                      <a:pt x="825559" y="1981942"/>
                      <a:pt x="852626" y="1993972"/>
                    </a:cubicBezTo>
                    <a:cubicBezTo>
                      <a:pt x="897739" y="2013521"/>
                      <a:pt x="897739" y="2013521"/>
                      <a:pt x="930821" y="1993972"/>
                    </a:cubicBezTo>
                    <a:cubicBezTo>
                      <a:pt x="936836" y="1990965"/>
                      <a:pt x="942851" y="1986453"/>
                      <a:pt x="951874" y="1980438"/>
                    </a:cubicBezTo>
                    <a:cubicBezTo>
                      <a:pt x="971422" y="1968408"/>
                      <a:pt x="989467" y="1960890"/>
                      <a:pt x="1009016" y="1954875"/>
                    </a:cubicBezTo>
                    <a:cubicBezTo>
                      <a:pt x="998490" y="1954875"/>
                      <a:pt x="989467" y="1954875"/>
                      <a:pt x="981949" y="1956378"/>
                    </a:cubicBezTo>
                    <a:cubicBezTo>
                      <a:pt x="965407" y="1959386"/>
                      <a:pt x="953377" y="1966905"/>
                      <a:pt x="939843" y="1975927"/>
                    </a:cubicBezTo>
                    <a:cubicBezTo>
                      <a:pt x="926310" y="1983446"/>
                      <a:pt x="914280" y="1992468"/>
                      <a:pt x="897739" y="1995476"/>
                    </a:cubicBezTo>
                    <a:lnTo>
                      <a:pt x="885709" y="1998483"/>
                    </a:lnTo>
                    <a:lnTo>
                      <a:pt x="890220" y="1986453"/>
                    </a:lnTo>
                    <a:cubicBezTo>
                      <a:pt x="903754" y="1945852"/>
                      <a:pt x="950370" y="1935326"/>
                      <a:pt x="992475" y="1924800"/>
                    </a:cubicBezTo>
                    <a:cubicBezTo>
                      <a:pt x="1031572" y="1915777"/>
                      <a:pt x="1064655" y="1908258"/>
                      <a:pt x="1067662" y="1881191"/>
                    </a:cubicBezTo>
                    <a:cubicBezTo>
                      <a:pt x="1070670" y="1864650"/>
                      <a:pt x="1066158" y="1852620"/>
                      <a:pt x="1058640" y="1843597"/>
                    </a:cubicBezTo>
                    <a:cubicBezTo>
                      <a:pt x="1030068" y="1815026"/>
                      <a:pt x="950370" y="1822545"/>
                      <a:pt x="908265" y="1827056"/>
                    </a:cubicBezTo>
                    <a:cubicBezTo>
                      <a:pt x="899242" y="1828560"/>
                      <a:pt x="891724" y="1828560"/>
                      <a:pt x="885709" y="1828560"/>
                    </a:cubicBezTo>
                    <a:cubicBezTo>
                      <a:pt x="843604" y="1830063"/>
                      <a:pt x="801499" y="1827056"/>
                      <a:pt x="760897" y="1822545"/>
                    </a:cubicBezTo>
                    <a:cubicBezTo>
                      <a:pt x="664657" y="1813522"/>
                      <a:pt x="572929" y="1806003"/>
                      <a:pt x="487215" y="1864650"/>
                    </a:cubicBezTo>
                    <a:cubicBezTo>
                      <a:pt x="449621" y="1890213"/>
                      <a:pt x="430072" y="1926303"/>
                      <a:pt x="439095" y="1956378"/>
                    </a:cubicBezTo>
                    <a:cubicBezTo>
                      <a:pt x="446614" y="1981942"/>
                      <a:pt x="473681" y="1996980"/>
                      <a:pt x="512779" y="1998483"/>
                    </a:cubicBezTo>
                    <a:cubicBezTo>
                      <a:pt x="541350" y="1999987"/>
                      <a:pt x="569921" y="1998483"/>
                      <a:pt x="598492" y="1996980"/>
                    </a:cubicBezTo>
                    <a:cubicBezTo>
                      <a:pt x="603004" y="1996980"/>
                      <a:pt x="609019" y="1996980"/>
                      <a:pt x="613530" y="1996980"/>
                    </a:cubicBezTo>
                    <a:cubicBezTo>
                      <a:pt x="663154" y="1987957"/>
                      <a:pt x="714281" y="1977431"/>
                      <a:pt x="762401" y="1977431"/>
                    </a:cubicBezTo>
                    <a:close/>
                    <a:moveTo>
                      <a:pt x="957889" y="1948860"/>
                    </a:moveTo>
                    <a:cubicBezTo>
                      <a:pt x="938340" y="1954875"/>
                      <a:pt x="921799" y="1962393"/>
                      <a:pt x="911272" y="1975927"/>
                    </a:cubicBezTo>
                    <a:cubicBezTo>
                      <a:pt x="917287" y="1972920"/>
                      <a:pt x="924806" y="1968408"/>
                      <a:pt x="930821" y="1963897"/>
                    </a:cubicBezTo>
                    <a:cubicBezTo>
                      <a:pt x="938340" y="1959386"/>
                      <a:pt x="947362" y="1953371"/>
                      <a:pt x="957889" y="1948860"/>
                    </a:cubicBezTo>
                    <a:close/>
                    <a:moveTo>
                      <a:pt x="1276684" y="500749"/>
                    </a:moveTo>
                    <a:cubicBezTo>
                      <a:pt x="1293225" y="624056"/>
                      <a:pt x="1356382" y="691725"/>
                      <a:pt x="1476682" y="715785"/>
                    </a:cubicBezTo>
                    <a:cubicBezTo>
                      <a:pt x="1482697" y="717289"/>
                      <a:pt x="1488712" y="718792"/>
                      <a:pt x="1493223" y="718792"/>
                    </a:cubicBezTo>
                    <a:cubicBezTo>
                      <a:pt x="1461645" y="673680"/>
                      <a:pt x="1425555" y="631575"/>
                      <a:pt x="1371420" y="607515"/>
                    </a:cubicBezTo>
                    <a:lnTo>
                      <a:pt x="1375931" y="593981"/>
                    </a:lnTo>
                    <a:cubicBezTo>
                      <a:pt x="1437585" y="610522"/>
                      <a:pt x="1481193" y="646612"/>
                      <a:pt x="1527810" y="685710"/>
                    </a:cubicBezTo>
                    <a:cubicBezTo>
                      <a:pt x="1529313" y="687214"/>
                      <a:pt x="1530817" y="687214"/>
                      <a:pt x="1530817" y="688717"/>
                    </a:cubicBezTo>
                    <a:cubicBezTo>
                      <a:pt x="1527810" y="678191"/>
                      <a:pt x="1526306" y="669169"/>
                      <a:pt x="1523298" y="658642"/>
                    </a:cubicBezTo>
                    <a:cubicBezTo>
                      <a:pt x="1512772" y="615034"/>
                      <a:pt x="1503750" y="577440"/>
                      <a:pt x="1452622" y="545861"/>
                    </a:cubicBezTo>
                    <a:cubicBezTo>
                      <a:pt x="1424051" y="529320"/>
                      <a:pt x="1392472" y="524809"/>
                      <a:pt x="1357886" y="520297"/>
                    </a:cubicBezTo>
                    <a:cubicBezTo>
                      <a:pt x="1330818" y="515786"/>
                      <a:pt x="1302247" y="512779"/>
                      <a:pt x="1276684" y="500749"/>
                    </a:cubicBezTo>
                    <a:close/>
                    <a:moveTo>
                      <a:pt x="1508261" y="57143"/>
                    </a:moveTo>
                    <a:cubicBezTo>
                      <a:pt x="1511268" y="99248"/>
                      <a:pt x="1500742" y="139849"/>
                      <a:pt x="1491720" y="177443"/>
                    </a:cubicBezTo>
                    <a:cubicBezTo>
                      <a:pt x="1484201" y="209021"/>
                      <a:pt x="1475178" y="240600"/>
                      <a:pt x="1475178" y="273682"/>
                    </a:cubicBezTo>
                    <a:cubicBezTo>
                      <a:pt x="1473675" y="332329"/>
                      <a:pt x="1493223" y="353381"/>
                      <a:pt x="1523298" y="386464"/>
                    </a:cubicBezTo>
                    <a:cubicBezTo>
                      <a:pt x="1530817" y="393982"/>
                      <a:pt x="1536832" y="401501"/>
                      <a:pt x="1544351" y="410524"/>
                    </a:cubicBezTo>
                    <a:cubicBezTo>
                      <a:pt x="1574426" y="445110"/>
                      <a:pt x="1584952" y="494734"/>
                      <a:pt x="1593975" y="541350"/>
                    </a:cubicBezTo>
                    <a:cubicBezTo>
                      <a:pt x="1601493" y="574432"/>
                      <a:pt x="1607508" y="604507"/>
                      <a:pt x="1619538" y="631575"/>
                    </a:cubicBezTo>
                    <a:cubicBezTo>
                      <a:pt x="1615027" y="610522"/>
                      <a:pt x="1610516" y="589470"/>
                      <a:pt x="1607508" y="569921"/>
                    </a:cubicBezTo>
                    <a:cubicBezTo>
                      <a:pt x="1602997" y="551876"/>
                      <a:pt x="1599990" y="533831"/>
                      <a:pt x="1596982" y="517290"/>
                    </a:cubicBezTo>
                    <a:cubicBezTo>
                      <a:pt x="1593975" y="502252"/>
                      <a:pt x="1590967" y="485711"/>
                      <a:pt x="1586456" y="469170"/>
                    </a:cubicBezTo>
                    <a:cubicBezTo>
                      <a:pt x="1581945" y="449621"/>
                      <a:pt x="1577433" y="428569"/>
                      <a:pt x="1574426" y="407516"/>
                    </a:cubicBezTo>
                    <a:cubicBezTo>
                      <a:pt x="1571418" y="406012"/>
                      <a:pt x="1568411" y="404509"/>
                      <a:pt x="1565403" y="401501"/>
                    </a:cubicBezTo>
                    <a:cubicBezTo>
                      <a:pt x="1518787" y="369922"/>
                      <a:pt x="1538336" y="318795"/>
                      <a:pt x="1554877" y="273682"/>
                    </a:cubicBezTo>
                    <a:cubicBezTo>
                      <a:pt x="1556381" y="269171"/>
                      <a:pt x="1557885" y="266164"/>
                      <a:pt x="1559388" y="261652"/>
                    </a:cubicBezTo>
                    <a:cubicBezTo>
                      <a:pt x="1559388" y="236089"/>
                      <a:pt x="1563900" y="213532"/>
                      <a:pt x="1571418" y="193984"/>
                    </a:cubicBezTo>
                    <a:lnTo>
                      <a:pt x="1580441" y="169924"/>
                    </a:lnTo>
                    <a:lnTo>
                      <a:pt x="1584952" y="193984"/>
                    </a:lnTo>
                    <a:cubicBezTo>
                      <a:pt x="1589463" y="215036"/>
                      <a:pt x="1581945" y="239096"/>
                      <a:pt x="1574426" y="263156"/>
                    </a:cubicBezTo>
                    <a:cubicBezTo>
                      <a:pt x="1574426" y="303757"/>
                      <a:pt x="1580441" y="350374"/>
                      <a:pt x="1587960" y="393982"/>
                    </a:cubicBezTo>
                    <a:cubicBezTo>
                      <a:pt x="1595478" y="396990"/>
                      <a:pt x="1602997" y="396990"/>
                      <a:pt x="1610516" y="393982"/>
                    </a:cubicBezTo>
                    <a:cubicBezTo>
                      <a:pt x="1625553" y="389471"/>
                      <a:pt x="1637583" y="371426"/>
                      <a:pt x="1645102" y="347366"/>
                    </a:cubicBezTo>
                    <a:cubicBezTo>
                      <a:pt x="1663147" y="291727"/>
                      <a:pt x="1643598" y="175939"/>
                      <a:pt x="1609012" y="135337"/>
                    </a:cubicBezTo>
                    <a:cubicBezTo>
                      <a:pt x="1593975" y="117293"/>
                      <a:pt x="1574426" y="103759"/>
                      <a:pt x="1554877" y="90225"/>
                    </a:cubicBezTo>
                    <a:cubicBezTo>
                      <a:pt x="1539840" y="82706"/>
                      <a:pt x="1523298" y="70676"/>
                      <a:pt x="1508261" y="57143"/>
                    </a:cubicBezTo>
                    <a:close/>
                    <a:moveTo>
                      <a:pt x="1560892" y="303757"/>
                    </a:moveTo>
                    <a:cubicBezTo>
                      <a:pt x="1550366" y="336840"/>
                      <a:pt x="1545855" y="366915"/>
                      <a:pt x="1571418" y="386464"/>
                    </a:cubicBezTo>
                    <a:cubicBezTo>
                      <a:pt x="1566907" y="359396"/>
                      <a:pt x="1563900" y="330825"/>
                      <a:pt x="1560892" y="303757"/>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 name="Google Shape;69;p31"/>
              <p:cNvSpPr/>
              <p:nvPr/>
            </p:nvSpPr>
            <p:spPr>
              <a:xfrm>
                <a:off x="1202708" y="6848940"/>
                <a:ext cx="6270636" cy="2600341"/>
              </a:xfrm>
              <a:custGeom>
                <a:avLst/>
                <a:gdLst/>
                <a:ahLst/>
                <a:cxnLst/>
                <a:rect l="l" t="t" r="r" b="b"/>
                <a:pathLst>
                  <a:path w="6270636" h="2600341" extrusionOk="0">
                    <a:moveTo>
                      <a:pt x="1990965" y="2598479"/>
                    </a:moveTo>
                    <a:cubicBezTo>
                      <a:pt x="1951867" y="2598479"/>
                      <a:pt x="1897732" y="2568404"/>
                      <a:pt x="1875176" y="2538329"/>
                    </a:cubicBezTo>
                    <a:cubicBezTo>
                      <a:pt x="1869161" y="2530811"/>
                      <a:pt x="1857131" y="2514270"/>
                      <a:pt x="1843597" y="2491713"/>
                    </a:cubicBezTo>
                    <a:cubicBezTo>
                      <a:pt x="1843597" y="2494721"/>
                      <a:pt x="1843597" y="2497728"/>
                      <a:pt x="1843597" y="2500736"/>
                    </a:cubicBezTo>
                    <a:cubicBezTo>
                      <a:pt x="1845101" y="2514270"/>
                      <a:pt x="1842093" y="2532315"/>
                      <a:pt x="1833071" y="2542841"/>
                    </a:cubicBezTo>
                    <a:cubicBezTo>
                      <a:pt x="1827056" y="2548856"/>
                      <a:pt x="1821041" y="2551863"/>
                      <a:pt x="1812018" y="2551863"/>
                    </a:cubicBezTo>
                    <a:cubicBezTo>
                      <a:pt x="1787958" y="2551863"/>
                      <a:pt x="1769913" y="2526300"/>
                      <a:pt x="1760891" y="2512766"/>
                    </a:cubicBezTo>
                    <a:cubicBezTo>
                      <a:pt x="1736831" y="2476676"/>
                      <a:pt x="1723297" y="2443593"/>
                      <a:pt x="1721793" y="2415022"/>
                    </a:cubicBezTo>
                    <a:cubicBezTo>
                      <a:pt x="1721793" y="2407503"/>
                      <a:pt x="1721793" y="2398481"/>
                      <a:pt x="1721793" y="2390962"/>
                    </a:cubicBezTo>
                    <a:cubicBezTo>
                      <a:pt x="1705252" y="2443593"/>
                      <a:pt x="1657132" y="2497728"/>
                      <a:pt x="1612020" y="2518781"/>
                    </a:cubicBezTo>
                    <a:cubicBezTo>
                      <a:pt x="1578937" y="2535322"/>
                      <a:pt x="1548862" y="2532315"/>
                      <a:pt x="1527810" y="2511262"/>
                    </a:cubicBezTo>
                    <a:lnTo>
                      <a:pt x="1524802" y="2508254"/>
                    </a:lnTo>
                    <a:lnTo>
                      <a:pt x="1526306" y="2503743"/>
                    </a:lnTo>
                    <a:cubicBezTo>
                      <a:pt x="1538336" y="2470661"/>
                      <a:pt x="1562396" y="2409007"/>
                      <a:pt x="1595478" y="2378932"/>
                    </a:cubicBezTo>
                    <a:lnTo>
                      <a:pt x="1601493" y="2374421"/>
                    </a:lnTo>
                    <a:lnTo>
                      <a:pt x="1606005" y="2380436"/>
                    </a:lnTo>
                    <a:cubicBezTo>
                      <a:pt x="1621042" y="2396977"/>
                      <a:pt x="1634576" y="2398481"/>
                      <a:pt x="1652621" y="2401488"/>
                    </a:cubicBezTo>
                    <a:cubicBezTo>
                      <a:pt x="1661643" y="2402992"/>
                      <a:pt x="1672170" y="2404496"/>
                      <a:pt x="1684200" y="2409007"/>
                    </a:cubicBezTo>
                    <a:cubicBezTo>
                      <a:pt x="1705252" y="2381940"/>
                      <a:pt x="1702245" y="2372917"/>
                      <a:pt x="1702245" y="2371413"/>
                    </a:cubicBezTo>
                    <a:cubicBezTo>
                      <a:pt x="1697733" y="2362391"/>
                      <a:pt x="1664651" y="2365398"/>
                      <a:pt x="1643598" y="2366902"/>
                    </a:cubicBezTo>
                    <a:cubicBezTo>
                      <a:pt x="1631568" y="2368406"/>
                      <a:pt x="1621042" y="2368406"/>
                      <a:pt x="1612020" y="2368406"/>
                    </a:cubicBezTo>
                    <a:cubicBezTo>
                      <a:pt x="1612020" y="2368406"/>
                      <a:pt x="1612020" y="2368406"/>
                      <a:pt x="1612020" y="2368406"/>
                    </a:cubicBezTo>
                    <a:cubicBezTo>
                      <a:pt x="1606005" y="2368406"/>
                      <a:pt x="1602997" y="2363895"/>
                      <a:pt x="1602997" y="2362391"/>
                    </a:cubicBezTo>
                    <a:cubicBezTo>
                      <a:pt x="1599990" y="2354872"/>
                      <a:pt x="1604501" y="2345850"/>
                      <a:pt x="1616531" y="2329308"/>
                    </a:cubicBezTo>
                    <a:cubicBezTo>
                      <a:pt x="1618035" y="2327805"/>
                      <a:pt x="1618035" y="2326301"/>
                      <a:pt x="1619538" y="2326301"/>
                    </a:cubicBezTo>
                    <a:lnTo>
                      <a:pt x="1622546" y="2323293"/>
                    </a:lnTo>
                    <a:cubicBezTo>
                      <a:pt x="1630065" y="2314271"/>
                      <a:pt x="1639087" y="2300737"/>
                      <a:pt x="1651117" y="2291715"/>
                    </a:cubicBezTo>
                    <a:lnTo>
                      <a:pt x="1651117" y="2291715"/>
                    </a:lnTo>
                    <a:cubicBezTo>
                      <a:pt x="1655628" y="2269158"/>
                      <a:pt x="1664651" y="2252617"/>
                      <a:pt x="1673673" y="2236076"/>
                    </a:cubicBezTo>
                    <a:cubicBezTo>
                      <a:pt x="1688711" y="2209008"/>
                      <a:pt x="1700741" y="2189460"/>
                      <a:pt x="1679688" y="2153370"/>
                    </a:cubicBezTo>
                    <a:cubicBezTo>
                      <a:pt x="1663147" y="2124798"/>
                      <a:pt x="1651117" y="2109761"/>
                      <a:pt x="1628561" y="2103746"/>
                    </a:cubicBezTo>
                    <a:cubicBezTo>
                      <a:pt x="1583448" y="2094723"/>
                      <a:pt x="1572922" y="2103746"/>
                      <a:pt x="1560892" y="2145851"/>
                    </a:cubicBezTo>
                    <a:cubicBezTo>
                      <a:pt x="1615027" y="2120287"/>
                      <a:pt x="1642095" y="2136828"/>
                      <a:pt x="1654125" y="2148858"/>
                    </a:cubicBezTo>
                    <a:cubicBezTo>
                      <a:pt x="1675177" y="2171415"/>
                      <a:pt x="1675177" y="2215023"/>
                      <a:pt x="1654125" y="2243595"/>
                    </a:cubicBezTo>
                    <a:cubicBezTo>
                      <a:pt x="1634576" y="2270662"/>
                      <a:pt x="1604501" y="2278181"/>
                      <a:pt x="1571418" y="2264647"/>
                    </a:cubicBezTo>
                    <a:cubicBezTo>
                      <a:pt x="1527810" y="2246602"/>
                      <a:pt x="1527810" y="2212016"/>
                      <a:pt x="1535328" y="2178933"/>
                    </a:cubicBezTo>
                    <a:cubicBezTo>
                      <a:pt x="1488712" y="2222542"/>
                      <a:pt x="1436081" y="2339835"/>
                      <a:pt x="1424051" y="2386451"/>
                    </a:cubicBezTo>
                    <a:cubicBezTo>
                      <a:pt x="1421043" y="2395473"/>
                      <a:pt x="1419540" y="2404496"/>
                      <a:pt x="1419540" y="2412015"/>
                    </a:cubicBezTo>
                    <a:cubicBezTo>
                      <a:pt x="1439088" y="2409007"/>
                      <a:pt x="1457134" y="2410511"/>
                      <a:pt x="1472171" y="2416526"/>
                    </a:cubicBezTo>
                    <a:cubicBezTo>
                      <a:pt x="1488712" y="2424045"/>
                      <a:pt x="1508261" y="2440586"/>
                      <a:pt x="1509765" y="2481187"/>
                    </a:cubicBezTo>
                    <a:lnTo>
                      <a:pt x="1509765" y="2488706"/>
                    </a:lnTo>
                    <a:lnTo>
                      <a:pt x="1502246" y="2488706"/>
                    </a:lnTo>
                    <a:cubicBezTo>
                      <a:pt x="1464652" y="2493217"/>
                      <a:pt x="1436081" y="2484195"/>
                      <a:pt x="1418036" y="2464646"/>
                    </a:cubicBezTo>
                    <a:cubicBezTo>
                      <a:pt x="1410517" y="2455623"/>
                      <a:pt x="1406006" y="2445097"/>
                      <a:pt x="1402998" y="2431563"/>
                    </a:cubicBezTo>
                    <a:cubicBezTo>
                      <a:pt x="1390968" y="2436075"/>
                      <a:pt x="1378938" y="2442090"/>
                      <a:pt x="1368412" y="2449608"/>
                    </a:cubicBezTo>
                    <a:cubicBezTo>
                      <a:pt x="1344352" y="2467653"/>
                      <a:pt x="1330818" y="2490210"/>
                      <a:pt x="1330818" y="2512766"/>
                    </a:cubicBezTo>
                    <a:cubicBezTo>
                      <a:pt x="1338337" y="2512766"/>
                      <a:pt x="1344352" y="2512766"/>
                      <a:pt x="1351871" y="2512766"/>
                    </a:cubicBezTo>
                    <a:cubicBezTo>
                      <a:pt x="1378938" y="2514270"/>
                      <a:pt x="1406006" y="2518781"/>
                      <a:pt x="1433073" y="2524796"/>
                    </a:cubicBezTo>
                    <a:cubicBezTo>
                      <a:pt x="1457134" y="2529307"/>
                      <a:pt x="1481193" y="2533818"/>
                      <a:pt x="1503750" y="2535322"/>
                    </a:cubicBezTo>
                    <a:lnTo>
                      <a:pt x="1524802" y="2536826"/>
                    </a:lnTo>
                    <a:lnTo>
                      <a:pt x="1506757" y="2548856"/>
                    </a:lnTo>
                    <a:cubicBezTo>
                      <a:pt x="1475178" y="2571412"/>
                      <a:pt x="1399991" y="2590961"/>
                      <a:pt x="1354878" y="2571412"/>
                    </a:cubicBezTo>
                    <a:cubicBezTo>
                      <a:pt x="1335330" y="2563893"/>
                      <a:pt x="1323300" y="2548856"/>
                      <a:pt x="1318788" y="2529307"/>
                    </a:cubicBezTo>
                    <a:cubicBezTo>
                      <a:pt x="1308262" y="2530811"/>
                      <a:pt x="1296232" y="2532315"/>
                      <a:pt x="1284202" y="2533818"/>
                    </a:cubicBezTo>
                    <a:cubicBezTo>
                      <a:pt x="1224052" y="2542841"/>
                      <a:pt x="1157887" y="2553367"/>
                      <a:pt x="1120293" y="2509758"/>
                    </a:cubicBezTo>
                    <a:cubicBezTo>
                      <a:pt x="1093226" y="2478179"/>
                      <a:pt x="1103752" y="2448104"/>
                      <a:pt x="1114279" y="2419533"/>
                    </a:cubicBezTo>
                    <a:cubicBezTo>
                      <a:pt x="1123301" y="2395473"/>
                      <a:pt x="1138339" y="2375925"/>
                      <a:pt x="1159391" y="2362391"/>
                    </a:cubicBezTo>
                    <a:cubicBezTo>
                      <a:pt x="1159391" y="2362391"/>
                      <a:pt x="1157887" y="2362391"/>
                      <a:pt x="1157887" y="2362391"/>
                    </a:cubicBezTo>
                    <a:cubicBezTo>
                      <a:pt x="1150368" y="2363895"/>
                      <a:pt x="1142850" y="2363895"/>
                      <a:pt x="1135331" y="2362391"/>
                    </a:cubicBezTo>
                    <a:cubicBezTo>
                      <a:pt x="1106760" y="2398481"/>
                      <a:pt x="1055632" y="2431563"/>
                      <a:pt x="1019542" y="2436075"/>
                    </a:cubicBezTo>
                    <a:cubicBezTo>
                      <a:pt x="980445" y="2440586"/>
                      <a:pt x="926310" y="2434571"/>
                      <a:pt x="906761" y="2401488"/>
                    </a:cubicBezTo>
                    <a:cubicBezTo>
                      <a:pt x="894731" y="2381940"/>
                      <a:pt x="897739" y="2354872"/>
                      <a:pt x="900746" y="2329308"/>
                    </a:cubicBezTo>
                    <a:cubicBezTo>
                      <a:pt x="902250" y="2317278"/>
                      <a:pt x="903754" y="2305248"/>
                      <a:pt x="903754" y="2294722"/>
                    </a:cubicBezTo>
                    <a:cubicBezTo>
                      <a:pt x="903754" y="2279685"/>
                      <a:pt x="903754" y="2264647"/>
                      <a:pt x="905257" y="2249610"/>
                    </a:cubicBezTo>
                    <a:cubicBezTo>
                      <a:pt x="906761" y="2198482"/>
                      <a:pt x="908265" y="2144347"/>
                      <a:pt x="893227" y="2099235"/>
                    </a:cubicBezTo>
                    <a:cubicBezTo>
                      <a:pt x="869167" y="2030062"/>
                      <a:pt x="810521" y="2025551"/>
                      <a:pt x="742852" y="2021040"/>
                    </a:cubicBezTo>
                    <a:cubicBezTo>
                      <a:pt x="732326" y="2021040"/>
                      <a:pt x="723304" y="2019536"/>
                      <a:pt x="712777" y="2018032"/>
                    </a:cubicBezTo>
                    <a:cubicBezTo>
                      <a:pt x="679695" y="2015025"/>
                      <a:pt x="645109" y="2015025"/>
                      <a:pt x="612026" y="2016528"/>
                    </a:cubicBezTo>
                    <a:cubicBezTo>
                      <a:pt x="610522" y="2016528"/>
                      <a:pt x="610522" y="2016528"/>
                      <a:pt x="609019" y="2016528"/>
                    </a:cubicBezTo>
                    <a:cubicBezTo>
                      <a:pt x="563906" y="2025551"/>
                      <a:pt x="520297" y="2034573"/>
                      <a:pt x="481200" y="2036077"/>
                    </a:cubicBezTo>
                    <a:cubicBezTo>
                      <a:pt x="454132" y="2037581"/>
                      <a:pt x="427065" y="2039085"/>
                      <a:pt x="401501" y="2042092"/>
                    </a:cubicBezTo>
                    <a:cubicBezTo>
                      <a:pt x="360900" y="2045100"/>
                      <a:pt x="320299" y="2048107"/>
                      <a:pt x="278194" y="2048107"/>
                    </a:cubicBezTo>
                    <a:lnTo>
                      <a:pt x="0" y="2048107"/>
                    </a:lnTo>
                    <a:lnTo>
                      <a:pt x="0" y="2033070"/>
                    </a:lnTo>
                    <a:lnTo>
                      <a:pt x="278194" y="2033070"/>
                    </a:lnTo>
                    <a:cubicBezTo>
                      <a:pt x="318795" y="2033070"/>
                      <a:pt x="360900" y="2030062"/>
                      <a:pt x="399997" y="2027055"/>
                    </a:cubicBezTo>
                    <a:cubicBezTo>
                      <a:pt x="427065" y="2025551"/>
                      <a:pt x="454132" y="2022543"/>
                      <a:pt x="481200" y="2021040"/>
                    </a:cubicBezTo>
                    <a:cubicBezTo>
                      <a:pt x="491726" y="2021040"/>
                      <a:pt x="503756" y="2019536"/>
                      <a:pt x="515786" y="2018032"/>
                    </a:cubicBezTo>
                    <a:cubicBezTo>
                      <a:pt x="514282" y="2018032"/>
                      <a:pt x="511275" y="2018032"/>
                      <a:pt x="509771" y="2018032"/>
                    </a:cubicBezTo>
                    <a:cubicBezTo>
                      <a:pt x="463155" y="2016528"/>
                      <a:pt x="431576" y="1996980"/>
                      <a:pt x="421050" y="1965401"/>
                    </a:cubicBezTo>
                    <a:cubicBezTo>
                      <a:pt x="410524" y="1929311"/>
                      <a:pt x="431576" y="1887206"/>
                      <a:pt x="475185" y="1857131"/>
                    </a:cubicBezTo>
                    <a:cubicBezTo>
                      <a:pt x="563906" y="1793973"/>
                      <a:pt x="663154" y="1804500"/>
                      <a:pt x="757890" y="1812019"/>
                    </a:cubicBezTo>
                    <a:cubicBezTo>
                      <a:pt x="798491" y="1815026"/>
                      <a:pt x="840596" y="1819537"/>
                      <a:pt x="881197" y="1818033"/>
                    </a:cubicBezTo>
                    <a:cubicBezTo>
                      <a:pt x="887212" y="1818033"/>
                      <a:pt x="894731" y="1816530"/>
                      <a:pt x="903754" y="1816530"/>
                    </a:cubicBezTo>
                    <a:cubicBezTo>
                      <a:pt x="951874" y="1812019"/>
                      <a:pt x="1033076" y="1802996"/>
                      <a:pt x="1066158" y="1837582"/>
                    </a:cubicBezTo>
                    <a:cubicBezTo>
                      <a:pt x="1078189" y="1849612"/>
                      <a:pt x="1082700" y="1867657"/>
                      <a:pt x="1079692" y="1887206"/>
                    </a:cubicBezTo>
                    <a:cubicBezTo>
                      <a:pt x="1075181" y="1924800"/>
                      <a:pt x="1033076" y="1933822"/>
                      <a:pt x="992475" y="1942845"/>
                    </a:cubicBezTo>
                    <a:cubicBezTo>
                      <a:pt x="990971" y="1942845"/>
                      <a:pt x="987964" y="1944348"/>
                      <a:pt x="986460" y="1944348"/>
                    </a:cubicBezTo>
                    <a:cubicBezTo>
                      <a:pt x="1007512" y="1941341"/>
                      <a:pt x="1034580" y="1945852"/>
                      <a:pt x="1051121" y="1948860"/>
                    </a:cubicBezTo>
                    <a:cubicBezTo>
                      <a:pt x="1055632" y="1948860"/>
                      <a:pt x="1058640" y="1950363"/>
                      <a:pt x="1061647" y="1950363"/>
                    </a:cubicBezTo>
                    <a:lnTo>
                      <a:pt x="1060143" y="1965401"/>
                    </a:lnTo>
                    <a:cubicBezTo>
                      <a:pt x="1027061" y="1965401"/>
                      <a:pt x="992475" y="1975927"/>
                      <a:pt x="957889" y="1996980"/>
                    </a:cubicBezTo>
                    <a:cubicBezTo>
                      <a:pt x="950370" y="2001491"/>
                      <a:pt x="942851" y="2006002"/>
                      <a:pt x="936836" y="2010513"/>
                    </a:cubicBezTo>
                    <a:cubicBezTo>
                      <a:pt x="899242" y="2034573"/>
                      <a:pt x="896235" y="2034573"/>
                      <a:pt x="845107" y="2012017"/>
                    </a:cubicBezTo>
                    <a:cubicBezTo>
                      <a:pt x="803002" y="1992468"/>
                      <a:pt x="750371" y="1993972"/>
                      <a:pt x="694732" y="2001491"/>
                    </a:cubicBezTo>
                    <a:cubicBezTo>
                      <a:pt x="700747" y="2001491"/>
                      <a:pt x="708266" y="2002995"/>
                      <a:pt x="714281" y="2002995"/>
                    </a:cubicBezTo>
                    <a:cubicBezTo>
                      <a:pt x="723304" y="2004498"/>
                      <a:pt x="733830" y="2004498"/>
                      <a:pt x="742852" y="2006002"/>
                    </a:cubicBezTo>
                    <a:cubicBezTo>
                      <a:pt x="809017" y="2010513"/>
                      <a:pt x="878190" y="2016528"/>
                      <a:pt x="906761" y="2094723"/>
                    </a:cubicBezTo>
                    <a:cubicBezTo>
                      <a:pt x="923302" y="2142843"/>
                      <a:pt x="921799" y="2196978"/>
                      <a:pt x="920295" y="2251113"/>
                    </a:cubicBezTo>
                    <a:cubicBezTo>
                      <a:pt x="920295" y="2266151"/>
                      <a:pt x="918791" y="2281188"/>
                      <a:pt x="918791" y="2296226"/>
                    </a:cubicBezTo>
                    <a:cubicBezTo>
                      <a:pt x="918791" y="2308256"/>
                      <a:pt x="917287" y="2321790"/>
                      <a:pt x="915784" y="2333820"/>
                    </a:cubicBezTo>
                    <a:cubicBezTo>
                      <a:pt x="912776" y="2357880"/>
                      <a:pt x="909768" y="2380436"/>
                      <a:pt x="918791" y="2396977"/>
                    </a:cubicBezTo>
                    <a:cubicBezTo>
                      <a:pt x="933829" y="2422541"/>
                      <a:pt x="980445" y="2430060"/>
                      <a:pt x="1016535" y="2425548"/>
                    </a:cubicBezTo>
                    <a:cubicBezTo>
                      <a:pt x="1048114" y="2421037"/>
                      <a:pt x="1093226" y="2392466"/>
                      <a:pt x="1120293" y="2360887"/>
                    </a:cubicBezTo>
                    <a:cubicBezTo>
                      <a:pt x="1102249" y="2353368"/>
                      <a:pt x="1087211" y="2339835"/>
                      <a:pt x="1076685" y="2324797"/>
                    </a:cubicBezTo>
                    <a:cubicBezTo>
                      <a:pt x="1066158" y="2306752"/>
                      <a:pt x="1066158" y="2288707"/>
                      <a:pt x="1079692" y="2273670"/>
                    </a:cubicBezTo>
                    <a:lnTo>
                      <a:pt x="1082700" y="2270662"/>
                    </a:lnTo>
                    <a:lnTo>
                      <a:pt x="1085707" y="2270662"/>
                    </a:lnTo>
                    <a:cubicBezTo>
                      <a:pt x="1142850" y="2273670"/>
                      <a:pt x="1156383" y="2296226"/>
                      <a:pt x="1156383" y="2314271"/>
                    </a:cubicBezTo>
                    <a:cubicBezTo>
                      <a:pt x="1156383" y="2326301"/>
                      <a:pt x="1151872" y="2338331"/>
                      <a:pt x="1144354" y="2351865"/>
                    </a:cubicBezTo>
                    <a:cubicBezTo>
                      <a:pt x="1147361" y="2351865"/>
                      <a:pt x="1151872" y="2351865"/>
                      <a:pt x="1154880" y="2351865"/>
                    </a:cubicBezTo>
                    <a:cubicBezTo>
                      <a:pt x="1183451" y="2345850"/>
                      <a:pt x="1201496" y="2303745"/>
                      <a:pt x="1215030" y="2269158"/>
                    </a:cubicBezTo>
                    <a:cubicBezTo>
                      <a:pt x="1219541" y="2257128"/>
                      <a:pt x="1224052" y="2246602"/>
                      <a:pt x="1228563" y="2237580"/>
                    </a:cubicBezTo>
                    <a:cubicBezTo>
                      <a:pt x="1234579" y="2225550"/>
                      <a:pt x="1246609" y="2209008"/>
                      <a:pt x="1261646" y="2187956"/>
                    </a:cubicBezTo>
                    <a:cubicBezTo>
                      <a:pt x="1279691" y="2162392"/>
                      <a:pt x="1303751" y="2127806"/>
                      <a:pt x="1321796" y="2096227"/>
                    </a:cubicBezTo>
                    <a:cubicBezTo>
                      <a:pt x="1263150" y="2127806"/>
                      <a:pt x="1237586" y="2117280"/>
                      <a:pt x="1227060" y="2100738"/>
                    </a:cubicBezTo>
                    <a:cubicBezTo>
                      <a:pt x="1207511" y="2070663"/>
                      <a:pt x="1233075" y="2010513"/>
                      <a:pt x="1267661" y="1986453"/>
                    </a:cubicBezTo>
                    <a:cubicBezTo>
                      <a:pt x="1296232" y="1966905"/>
                      <a:pt x="1326307" y="1972920"/>
                      <a:pt x="1348863" y="2002995"/>
                    </a:cubicBezTo>
                    <a:cubicBezTo>
                      <a:pt x="1350367" y="2004498"/>
                      <a:pt x="1351871" y="2007506"/>
                      <a:pt x="1353375" y="2009010"/>
                    </a:cubicBezTo>
                    <a:cubicBezTo>
                      <a:pt x="1351871" y="2002995"/>
                      <a:pt x="1350367" y="1998483"/>
                      <a:pt x="1348863" y="1993972"/>
                    </a:cubicBezTo>
                    <a:cubicBezTo>
                      <a:pt x="1338337" y="1969912"/>
                      <a:pt x="1312773" y="1960890"/>
                      <a:pt x="1269165" y="1966905"/>
                    </a:cubicBezTo>
                    <a:cubicBezTo>
                      <a:pt x="1224052" y="1972920"/>
                      <a:pt x="1180443" y="1996980"/>
                      <a:pt x="1141346" y="2025551"/>
                    </a:cubicBezTo>
                    <a:cubicBezTo>
                      <a:pt x="1139842" y="2033070"/>
                      <a:pt x="1136835" y="2039085"/>
                      <a:pt x="1133827" y="2046603"/>
                    </a:cubicBezTo>
                    <a:cubicBezTo>
                      <a:pt x="1112775" y="2094723"/>
                      <a:pt x="1060143" y="2190963"/>
                      <a:pt x="1006008" y="2207505"/>
                    </a:cubicBezTo>
                    <a:cubicBezTo>
                      <a:pt x="996986" y="2210512"/>
                      <a:pt x="984956" y="2213520"/>
                      <a:pt x="977437" y="2204497"/>
                    </a:cubicBezTo>
                    <a:cubicBezTo>
                      <a:pt x="969918" y="2195475"/>
                      <a:pt x="977437" y="2178933"/>
                      <a:pt x="989467" y="2157881"/>
                    </a:cubicBezTo>
                    <a:cubicBezTo>
                      <a:pt x="1006008" y="2126302"/>
                      <a:pt x="1033076" y="2099235"/>
                      <a:pt x="1051121" y="2082693"/>
                    </a:cubicBezTo>
                    <a:cubicBezTo>
                      <a:pt x="1072174" y="2061641"/>
                      <a:pt x="1099241" y="2039085"/>
                      <a:pt x="1127812" y="2018032"/>
                    </a:cubicBezTo>
                    <a:cubicBezTo>
                      <a:pt x="1136835" y="1974423"/>
                      <a:pt x="1118790" y="1938333"/>
                      <a:pt x="1096233" y="1897732"/>
                    </a:cubicBezTo>
                    <a:cubicBezTo>
                      <a:pt x="1088715" y="1884198"/>
                      <a:pt x="1081196" y="1869161"/>
                      <a:pt x="1075181" y="1854123"/>
                    </a:cubicBezTo>
                    <a:cubicBezTo>
                      <a:pt x="1040595" y="1774425"/>
                      <a:pt x="1024054" y="1687207"/>
                      <a:pt x="1024054" y="1602997"/>
                    </a:cubicBezTo>
                    <a:cubicBezTo>
                      <a:pt x="1024054" y="1384953"/>
                      <a:pt x="1133827" y="1183451"/>
                      <a:pt x="1317285" y="1064655"/>
                    </a:cubicBezTo>
                    <a:lnTo>
                      <a:pt x="1324803" y="1060144"/>
                    </a:lnTo>
                    <a:lnTo>
                      <a:pt x="1329315" y="1067662"/>
                    </a:lnTo>
                    <a:cubicBezTo>
                      <a:pt x="1342848" y="1094730"/>
                      <a:pt x="1324803" y="1118790"/>
                      <a:pt x="1306759" y="1139842"/>
                    </a:cubicBezTo>
                    <a:cubicBezTo>
                      <a:pt x="1302247" y="1145857"/>
                      <a:pt x="1297736" y="1151872"/>
                      <a:pt x="1293225" y="1157887"/>
                    </a:cubicBezTo>
                    <a:cubicBezTo>
                      <a:pt x="1275180" y="1184955"/>
                      <a:pt x="1270668" y="1221045"/>
                      <a:pt x="1282698" y="1249616"/>
                    </a:cubicBezTo>
                    <a:cubicBezTo>
                      <a:pt x="1285706" y="1258639"/>
                      <a:pt x="1290217" y="1267661"/>
                      <a:pt x="1296232" y="1275180"/>
                    </a:cubicBezTo>
                    <a:cubicBezTo>
                      <a:pt x="1306759" y="1293225"/>
                      <a:pt x="1315781" y="1311270"/>
                      <a:pt x="1314277" y="1330819"/>
                    </a:cubicBezTo>
                    <a:cubicBezTo>
                      <a:pt x="1314277" y="1332322"/>
                      <a:pt x="1314277" y="1335330"/>
                      <a:pt x="1312773" y="1338337"/>
                    </a:cubicBezTo>
                    <a:cubicBezTo>
                      <a:pt x="1312773" y="1341345"/>
                      <a:pt x="1311270" y="1344352"/>
                      <a:pt x="1312773" y="1347360"/>
                    </a:cubicBezTo>
                    <a:cubicBezTo>
                      <a:pt x="1314277" y="1353375"/>
                      <a:pt x="1321796" y="1357886"/>
                      <a:pt x="1330818" y="1362397"/>
                    </a:cubicBezTo>
                    <a:cubicBezTo>
                      <a:pt x="1341345" y="1368412"/>
                      <a:pt x="1356382" y="1374427"/>
                      <a:pt x="1359390" y="1392472"/>
                    </a:cubicBezTo>
                    <a:cubicBezTo>
                      <a:pt x="1359390" y="1396984"/>
                      <a:pt x="1360893" y="1398487"/>
                      <a:pt x="1362397" y="1399991"/>
                    </a:cubicBezTo>
                    <a:cubicBezTo>
                      <a:pt x="1366909" y="1404502"/>
                      <a:pt x="1368412" y="1404502"/>
                      <a:pt x="1375931" y="1399991"/>
                    </a:cubicBezTo>
                    <a:lnTo>
                      <a:pt x="1378938" y="1398487"/>
                    </a:lnTo>
                    <a:cubicBezTo>
                      <a:pt x="1402998" y="1387961"/>
                      <a:pt x="1434577" y="1396984"/>
                      <a:pt x="1467660" y="1427059"/>
                    </a:cubicBezTo>
                    <a:cubicBezTo>
                      <a:pt x="1476682" y="1433073"/>
                      <a:pt x="1485705" y="1440592"/>
                      <a:pt x="1493223" y="1448111"/>
                    </a:cubicBezTo>
                    <a:lnTo>
                      <a:pt x="1497735" y="1451119"/>
                    </a:lnTo>
                    <a:cubicBezTo>
                      <a:pt x="1524802" y="1472171"/>
                      <a:pt x="1557885" y="1484201"/>
                      <a:pt x="1589463" y="1484201"/>
                    </a:cubicBezTo>
                    <a:cubicBezTo>
                      <a:pt x="1583448" y="1466156"/>
                      <a:pt x="1568411" y="1452622"/>
                      <a:pt x="1548862" y="1448111"/>
                    </a:cubicBezTo>
                    <a:cubicBezTo>
                      <a:pt x="1547358" y="1448111"/>
                      <a:pt x="1544351" y="1446607"/>
                      <a:pt x="1542847" y="1446607"/>
                    </a:cubicBezTo>
                    <a:cubicBezTo>
                      <a:pt x="1532321" y="1443600"/>
                      <a:pt x="1518787" y="1440592"/>
                      <a:pt x="1509765" y="1430066"/>
                    </a:cubicBezTo>
                    <a:cubicBezTo>
                      <a:pt x="1497735" y="1413525"/>
                      <a:pt x="1503750" y="1392472"/>
                      <a:pt x="1506757" y="1384953"/>
                    </a:cubicBezTo>
                    <a:cubicBezTo>
                      <a:pt x="1506757" y="1383450"/>
                      <a:pt x="1508261" y="1380442"/>
                      <a:pt x="1509765" y="1377435"/>
                    </a:cubicBezTo>
                    <a:cubicBezTo>
                      <a:pt x="1514276" y="1365405"/>
                      <a:pt x="1517283" y="1354878"/>
                      <a:pt x="1512772" y="1342848"/>
                    </a:cubicBezTo>
                    <a:cubicBezTo>
                      <a:pt x="1509765" y="1338337"/>
                      <a:pt x="1505253" y="1336834"/>
                      <a:pt x="1500742" y="1338337"/>
                    </a:cubicBezTo>
                    <a:cubicBezTo>
                      <a:pt x="1497735" y="1339841"/>
                      <a:pt x="1496231" y="1341345"/>
                      <a:pt x="1493223" y="1347360"/>
                    </a:cubicBezTo>
                    <a:cubicBezTo>
                      <a:pt x="1491720" y="1350367"/>
                      <a:pt x="1490216" y="1354878"/>
                      <a:pt x="1487208" y="1357886"/>
                    </a:cubicBezTo>
                    <a:cubicBezTo>
                      <a:pt x="1482697" y="1363901"/>
                      <a:pt x="1475178" y="1366909"/>
                      <a:pt x="1466156" y="1366909"/>
                    </a:cubicBezTo>
                    <a:cubicBezTo>
                      <a:pt x="1458637" y="1366909"/>
                      <a:pt x="1449615" y="1363901"/>
                      <a:pt x="1443600" y="1359390"/>
                    </a:cubicBezTo>
                    <a:cubicBezTo>
                      <a:pt x="1431570" y="1350367"/>
                      <a:pt x="1425555" y="1338337"/>
                      <a:pt x="1419540" y="1326307"/>
                    </a:cubicBezTo>
                    <a:cubicBezTo>
                      <a:pt x="1412021" y="1311270"/>
                      <a:pt x="1401495" y="1285706"/>
                      <a:pt x="1418036" y="1264653"/>
                    </a:cubicBezTo>
                    <a:cubicBezTo>
                      <a:pt x="1425555" y="1254127"/>
                      <a:pt x="1437585" y="1251120"/>
                      <a:pt x="1446607" y="1249616"/>
                    </a:cubicBezTo>
                    <a:cubicBezTo>
                      <a:pt x="1466156" y="1248112"/>
                      <a:pt x="1482697" y="1255631"/>
                      <a:pt x="1497735" y="1264653"/>
                    </a:cubicBezTo>
                    <a:cubicBezTo>
                      <a:pt x="1506757" y="1255631"/>
                      <a:pt x="1517283" y="1246609"/>
                      <a:pt x="1530817" y="1243601"/>
                    </a:cubicBezTo>
                    <a:cubicBezTo>
                      <a:pt x="1538336" y="1242097"/>
                      <a:pt x="1545855" y="1243601"/>
                      <a:pt x="1551870" y="1245105"/>
                    </a:cubicBezTo>
                    <a:cubicBezTo>
                      <a:pt x="1568411" y="1252624"/>
                      <a:pt x="1569915" y="1266157"/>
                      <a:pt x="1569915" y="1276684"/>
                    </a:cubicBezTo>
                    <a:cubicBezTo>
                      <a:pt x="1569915" y="1278187"/>
                      <a:pt x="1569915" y="1279691"/>
                      <a:pt x="1569915" y="1282699"/>
                    </a:cubicBezTo>
                    <a:cubicBezTo>
                      <a:pt x="1572922" y="1299240"/>
                      <a:pt x="1587960" y="1311270"/>
                      <a:pt x="1604501" y="1312774"/>
                    </a:cubicBezTo>
                    <a:cubicBezTo>
                      <a:pt x="1602997" y="1306759"/>
                      <a:pt x="1599990" y="1299240"/>
                      <a:pt x="1595478" y="1293225"/>
                    </a:cubicBezTo>
                    <a:cubicBezTo>
                      <a:pt x="1593975" y="1288714"/>
                      <a:pt x="1590967" y="1285706"/>
                      <a:pt x="1589463" y="1281195"/>
                    </a:cubicBezTo>
                    <a:cubicBezTo>
                      <a:pt x="1584952" y="1269165"/>
                      <a:pt x="1587960" y="1252624"/>
                      <a:pt x="1596982" y="1243601"/>
                    </a:cubicBezTo>
                    <a:cubicBezTo>
                      <a:pt x="1599990" y="1242097"/>
                      <a:pt x="1601493" y="1240594"/>
                      <a:pt x="1604501" y="1239090"/>
                    </a:cubicBezTo>
                    <a:cubicBezTo>
                      <a:pt x="1604501" y="1225556"/>
                      <a:pt x="1612020" y="1212022"/>
                      <a:pt x="1621042" y="1204504"/>
                    </a:cubicBezTo>
                    <a:cubicBezTo>
                      <a:pt x="1637583" y="1186459"/>
                      <a:pt x="1655628" y="1174429"/>
                      <a:pt x="1678185" y="1168414"/>
                    </a:cubicBezTo>
                    <a:cubicBezTo>
                      <a:pt x="1679688" y="1168414"/>
                      <a:pt x="1682696" y="1166910"/>
                      <a:pt x="1684200" y="1165406"/>
                    </a:cubicBezTo>
                    <a:cubicBezTo>
                      <a:pt x="1688711" y="1163902"/>
                      <a:pt x="1693222" y="1162399"/>
                      <a:pt x="1696230" y="1159391"/>
                    </a:cubicBezTo>
                    <a:cubicBezTo>
                      <a:pt x="1702245" y="1154880"/>
                      <a:pt x="1702245" y="1145857"/>
                      <a:pt x="1700741" y="1138339"/>
                    </a:cubicBezTo>
                    <a:cubicBezTo>
                      <a:pt x="1699237" y="1132324"/>
                      <a:pt x="1694726" y="1126309"/>
                      <a:pt x="1687207" y="1124805"/>
                    </a:cubicBezTo>
                    <a:lnTo>
                      <a:pt x="1676681" y="1123301"/>
                    </a:lnTo>
                    <a:lnTo>
                      <a:pt x="1681192" y="1112775"/>
                    </a:lnTo>
                    <a:cubicBezTo>
                      <a:pt x="1688711" y="1097737"/>
                      <a:pt x="1706756" y="1090219"/>
                      <a:pt x="1730816" y="1091722"/>
                    </a:cubicBezTo>
                    <a:lnTo>
                      <a:pt x="1738335" y="1091722"/>
                    </a:lnTo>
                    <a:cubicBezTo>
                      <a:pt x="1751868" y="1093226"/>
                      <a:pt x="1763898" y="1094730"/>
                      <a:pt x="1775928" y="1090219"/>
                    </a:cubicBezTo>
                    <a:cubicBezTo>
                      <a:pt x="1781943" y="1087211"/>
                      <a:pt x="1786455" y="1081196"/>
                      <a:pt x="1787958" y="1075181"/>
                    </a:cubicBezTo>
                    <a:cubicBezTo>
                      <a:pt x="1787958" y="1072174"/>
                      <a:pt x="1787958" y="1067662"/>
                      <a:pt x="1784951" y="1063151"/>
                    </a:cubicBezTo>
                    <a:cubicBezTo>
                      <a:pt x="1783447" y="1063151"/>
                      <a:pt x="1781943" y="1061647"/>
                      <a:pt x="1780440" y="1060144"/>
                    </a:cubicBezTo>
                    <a:cubicBezTo>
                      <a:pt x="1775928" y="1057136"/>
                      <a:pt x="1769913" y="1054129"/>
                      <a:pt x="1766906" y="1046610"/>
                    </a:cubicBezTo>
                    <a:cubicBezTo>
                      <a:pt x="1763898" y="1037587"/>
                      <a:pt x="1768410" y="1030069"/>
                      <a:pt x="1771417" y="1024054"/>
                    </a:cubicBezTo>
                    <a:cubicBezTo>
                      <a:pt x="1775928" y="1016535"/>
                      <a:pt x="1775928" y="1015031"/>
                      <a:pt x="1774425" y="1012024"/>
                    </a:cubicBezTo>
                    <a:cubicBezTo>
                      <a:pt x="1772921" y="1009016"/>
                      <a:pt x="1769913" y="1007512"/>
                      <a:pt x="1766906" y="1007512"/>
                    </a:cubicBezTo>
                    <a:cubicBezTo>
                      <a:pt x="1637583" y="987964"/>
                      <a:pt x="1502246" y="1012024"/>
                      <a:pt x="1387961" y="1073677"/>
                    </a:cubicBezTo>
                    <a:lnTo>
                      <a:pt x="1384953" y="1075181"/>
                    </a:lnTo>
                    <a:lnTo>
                      <a:pt x="1381946" y="1073677"/>
                    </a:lnTo>
                    <a:cubicBezTo>
                      <a:pt x="1374427" y="1070670"/>
                      <a:pt x="1369916" y="1063151"/>
                      <a:pt x="1366909" y="1054129"/>
                    </a:cubicBezTo>
                    <a:cubicBezTo>
                      <a:pt x="1363901" y="1045106"/>
                      <a:pt x="1366909" y="1034580"/>
                      <a:pt x="1371420" y="1027061"/>
                    </a:cubicBezTo>
                    <a:lnTo>
                      <a:pt x="1372923" y="1025557"/>
                    </a:lnTo>
                    <a:lnTo>
                      <a:pt x="1374427" y="1024054"/>
                    </a:lnTo>
                    <a:cubicBezTo>
                      <a:pt x="1439088" y="990971"/>
                      <a:pt x="1500742" y="971422"/>
                      <a:pt x="1556381" y="965407"/>
                    </a:cubicBezTo>
                    <a:cubicBezTo>
                      <a:pt x="1563900" y="963904"/>
                      <a:pt x="1572922" y="965407"/>
                      <a:pt x="1580441" y="965407"/>
                    </a:cubicBezTo>
                    <a:cubicBezTo>
                      <a:pt x="1599990" y="966911"/>
                      <a:pt x="1612020" y="966911"/>
                      <a:pt x="1618035" y="954881"/>
                    </a:cubicBezTo>
                    <a:cubicBezTo>
                      <a:pt x="1628561" y="936836"/>
                      <a:pt x="1607508" y="885709"/>
                      <a:pt x="1559388" y="818040"/>
                    </a:cubicBezTo>
                    <a:cubicBezTo>
                      <a:pt x="1548862" y="801499"/>
                      <a:pt x="1536832" y="784957"/>
                      <a:pt x="1526306" y="768416"/>
                    </a:cubicBezTo>
                    <a:cubicBezTo>
                      <a:pt x="1518787" y="757890"/>
                      <a:pt x="1512772" y="745860"/>
                      <a:pt x="1505253" y="735334"/>
                    </a:cubicBezTo>
                    <a:cubicBezTo>
                      <a:pt x="1496231" y="732326"/>
                      <a:pt x="1485705" y="729319"/>
                      <a:pt x="1473675" y="727815"/>
                    </a:cubicBezTo>
                    <a:cubicBezTo>
                      <a:pt x="1342848" y="702251"/>
                      <a:pt x="1275180" y="625560"/>
                      <a:pt x="1260142" y="487215"/>
                    </a:cubicBezTo>
                    <a:lnTo>
                      <a:pt x="1258638" y="473681"/>
                    </a:lnTo>
                    <a:lnTo>
                      <a:pt x="1270668" y="479696"/>
                    </a:lnTo>
                    <a:cubicBezTo>
                      <a:pt x="1297736" y="494734"/>
                      <a:pt x="1327811" y="497741"/>
                      <a:pt x="1360893" y="502252"/>
                    </a:cubicBezTo>
                    <a:cubicBezTo>
                      <a:pt x="1395480" y="506764"/>
                      <a:pt x="1430066" y="511275"/>
                      <a:pt x="1461645" y="530824"/>
                    </a:cubicBezTo>
                    <a:cubicBezTo>
                      <a:pt x="1518787" y="565410"/>
                      <a:pt x="1529313" y="607515"/>
                      <a:pt x="1539840" y="652627"/>
                    </a:cubicBezTo>
                    <a:cubicBezTo>
                      <a:pt x="1544351" y="669169"/>
                      <a:pt x="1547358" y="687214"/>
                      <a:pt x="1554877" y="705259"/>
                    </a:cubicBezTo>
                    <a:lnTo>
                      <a:pt x="1565403" y="732326"/>
                    </a:lnTo>
                    <a:lnTo>
                      <a:pt x="1542847" y="714281"/>
                    </a:lnTo>
                    <a:cubicBezTo>
                      <a:pt x="1535328" y="708266"/>
                      <a:pt x="1526306" y="700747"/>
                      <a:pt x="1518787" y="694732"/>
                    </a:cubicBezTo>
                    <a:cubicBezTo>
                      <a:pt x="1496231" y="675184"/>
                      <a:pt x="1473675" y="657139"/>
                      <a:pt x="1449615" y="642101"/>
                    </a:cubicBezTo>
                    <a:cubicBezTo>
                      <a:pt x="1475178" y="666161"/>
                      <a:pt x="1496231" y="694732"/>
                      <a:pt x="1515780" y="723304"/>
                    </a:cubicBezTo>
                    <a:cubicBezTo>
                      <a:pt x="1535328" y="730822"/>
                      <a:pt x="1548862" y="739845"/>
                      <a:pt x="1569915" y="756386"/>
                    </a:cubicBezTo>
                    <a:cubicBezTo>
                      <a:pt x="1578937" y="765409"/>
                      <a:pt x="1587960" y="775935"/>
                      <a:pt x="1593975" y="786461"/>
                    </a:cubicBezTo>
                    <a:cubicBezTo>
                      <a:pt x="1602997" y="799995"/>
                      <a:pt x="1613523" y="812025"/>
                      <a:pt x="1625553" y="821047"/>
                    </a:cubicBezTo>
                    <a:cubicBezTo>
                      <a:pt x="1637583" y="775935"/>
                      <a:pt x="1636080" y="724807"/>
                      <a:pt x="1628561" y="673680"/>
                    </a:cubicBezTo>
                    <a:cubicBezTo>
                      <a:pt x="1622546" y="666161"/>
                      <a:pt x="1618035" y="655635"/>
                      <a:pt x="1613523" y="646612"/>
                    </a:cubicBezTo>
                    <a:lnTo>
                      <a:pt x="1610516" y="642101"/>
                    </a:lnTo>
                    <a:cubicBezTo>
                      <a:pt x="1595478" y="613530"/>
                      <a:pt x="1587960" y="577440"/>
                      <a:pt x="1580441" y="542854"/>
                    </a:cubicBezTo>
                    <a:cubicBezTo>
                      <a:pt x="1571418" y="497741"/>
                      <a:pt x="1560892" y="451125"/>
                      <a:pt x="1533825" y="419546"/>
                    </a:cubicBezTo>
                    <a:cubicBezTo>
                      <a:pt x="1526306" y="410524"/>
                      <a:pt x="1518787" y="403005"/>
                      <a:pt x="1512772" y="395486"/>
                    </a:cubicBezTo>
                    <a:cubicBezTo>
                      <a:pt x="1479690" y="359396"/>
                      <a:pt x="1458637" y="336840"/>
                      <a:pt x="1460141" y="272179"/>
                    </a:cubicBezTo>
                    <a:cubicBezTo>
                      <a:pt x="1460141" y="237592"/>
                      <a:pt x="1469163" y="204510"/>
                      <a:pt x="1478186" y="172931"/>
                    </a:cubicBezTo>
                    <a:cubicBezTo>
                      <a:pt x="1490216" y="126315"/>
                      <a:pt x="1500742" y="81203"/>
                      <a:pt x="1491720" y="33083"/>
                    </a:cubicBezTo>
                    <a:lnTo>
                      <a:pt x="1484201" y="0"/>
                    </a:lnTo>
                    <a:lnTo>
                      <a:pt x="1505253" y="27068"/>
                    </a:lnTo>
                    <a:cubicBezTo>
                      <a:pt x="1521795" y="48120"/>
                      <a:pt x="1544351" y="64661"/>
                      <a:pt x="1565403" y="79699"/>
                    </a:cubicBezTo>
                    <a:cubicBezTo>
                      <a:pt x="1586456" y="93232"/>
                      <a:pt x="1607508" y="108270"/>
                      <a:pt x="1622546" y="127819"/>
                    </a:cubicBezTo>
                    <a:cubicBezTo>
                      <a:pt x="1663147" y="177443"/>
                      <a:pt x="1679688" y="299246"/>
                      <a:pt x="1661643" y="354885"/>
                    </a:cubicBezTo>
                    <a:cubicBezTo>
                      <a:pt x="1652621" y="383456"/>
                      <a:pt x="1636080" y="404509"/>
                      <a:pt x="1616531" y="410524"/>
                    </a:cubicBezTo>
                    <a:cubicBezTo>
                      <a:pt x="1609012" y="413531"/>
                      <a:pt x="1599990" y="413531"/>
                      <a:pt x="1592471" y="412027"/>
                    </a:cubicBezTo>
                    <a:cubicBezTo>
                      <a:pt x="1595478" y="430072"/>
                      <a:pt x="1599990" y="448117"/>
                      <a:pt x="1602997" y="464659"/>
                    </a:cubicBezTo>
                    <a:cubicBezTo>
                      <a:pt x="1607508" y="482704"/>
                      <a:pt x="1610516" y="499245"/>
                      <a:pt x="1613523" y="514282"/>
                    </a:cubicBezTo>
                    <a:cubicBezTo>
                      <a:pt x="1616531" y="530824"/>
                      <a:pt x="1621042" y="548869"/>
                      <a:pt x="1624050" y="566914"/>
                    </a:cubicBezTo>
                    <a:cubicBezTo>
                      <a:pt x="1631568" y="599996"/>
                      <a:pt x="1639087" y="634582"/>
                      <a:pt x="1643598" y="670672"/>
                    </a:cubicBezTo>
                    <a:cubicBezTo>
                      <a:pt x="1648110" y="676687"/>
                      <a:pt x="1652621" y="681199"/>
                      <a:pt x="1657132" y="681199"/>
                    </a:cubicBezTo>
                    <a:cubicBezTo>
                      <a:pt x="1660140" y="681199"/>
                      <a:pt x="1666155" y="676687"/>
                      <a:pt x="1670666" y="669169"/>
                    </a:cubicBezTo>
                    <a:cubicBezTo>
                      <a:pt x="1681192" y="651124"/>
                      <a:pt x="1676681" y="625560"/>
                      <a:pt x="1672170" y="598492"/>
                    </a:cubicBezTo>
                    <a:cubicBezTo>
                      <a:pt x="1666155" y="565410"/>
                      <a:pt x="1658636" y="526312"/>
                      <a:pt x="1681192" y="496237"/>
                    </a:cubicBezTo>
                    <a:cubicBezTo>
                      <a:pt x="1703748" y="463155"/>
                      <a:pt x="1745853" y="448117"/>
                      <a:pt x="1786455" y="434584"/>
                    </a:cubicBezTo>
                    <a:cubicBezTo>
                      <a:pt x="1816530" y="424057"/>
                      <a:pt x="1848108" y="412027"/>
                      <a:pt x="1870665" y="392479"/>
                    </a:cubicBezTo>
                    <a:lnTo>
                      <a:pt x="1887206" y="378945"/>
                    </a:lnTo>
                    <a:lnTo>
                      <a:pt x="1884198" y="399997"/>
                    </a:lnTo>
                    <a:cubicBezTo>
                      <a:pt x="1876680" y="445110"/>
                      <a:pt x="1848108" y="479696"/>
                      <a:pt x="1822544" y="514282"/>
                    </a:cubicBezTo>
                    <a:cubicBezTo>
                      <a:pt x="1809011" y="532327"/>
                      <a:pt x="1793973" y="550372"/>
                      <a:pt x="1783447" y="569921"/>
                    </a:cubicBezTo>
                    <a:cubicBezTo>
                      <a:pt x="1790966" y="562402"/>
                      <a:pt x="1798485" y="556387"/>
                      <a:pt x="1806003" y="548869"/>
                    </a:cubicBezTo>
                    <a:cubicBezTo>
                      <a:pt x="1825552" y="530824"/>
                      <a:pt x="1845101" y="512779"/>
                      <a:pt x="1860138" y="491726"/>
                    </a:cubicBezTo>
                    <a:cubicBezTo>
                      <a:pt x="1875176" y="472177"/>
                      <a:pt x="1885702" y="437591"/>
                      <a:pt x="1893221" y="412027"/>
                    </a:cubicBezTo>
                    <a:cubicBezTo>
                      <a:pt x="1896228" y="403005"/>
                      <a:pt x="1899236" y="393982"/>
                      <a:pt x="1900740" y="387967"/>
                    </a:cubicBezTo>
                    <a:lnTo>
                      <a:pt x="1908258" y="366915"/>
                    </a:lnTo>
                    <a:lnTo>
                      <a:pt x="1914273" y="387967"/>
                    </a:lnTo>
                    <a:cubicBezTo>
                      <a:pt x="1947356" y="499245"/>
                      <a:pt x="1903747" y="622552"/>
                      <a:pt x="1804500" y="694732"/>
                    </a:cubicBezTo>
                    <a:cubicBezTo>
                      <a:pt x="1781943" y="711274"/>
                      <a:pt x="1754876" y="711274"/>
                      <a:pt x="1733823" y="711274"/>
                    </a:cubicBezTo>
                    <a:cubicBezTo>
                      <a:pt x="1715778" y="711274"/>
                      <a:pt x="1702245" y="711274"/>
                      <a:pt x="1694726" y="720296"/>
                    </a:cubicBezTo>
                    <a:cubicBezTo>
                      <a:pt x="1685703" y="730822"/>
                      <a:pt x="1685703" y="756386"/>
                      <a:pt x="1696230" y="799995"/>
                    </a:cubicBezTo>
                    <a:cubicBezTo>
                      <a:pt x="1703748" y="834581"/>
                      <a:pt x="1699237" y="870671"/>
                      <a:pt x="1694726" y="905257"/>
                    </a:cubicBezTo>
                    <a:cubicBezTo>
                      <a:pt x="1693222" y="923302"/>
                      <a:pt x="1690215" y="942851"/>
                      <a:pt x="1690215" y="960896"/>
                    </a:cubicBezTo>
                    <a:cubicBezTo>
                      <a:pt x="2034573" y="975934"/>
                      <a:pt x="2302241" y="1255631"/>
                      <a:pt x="2302241" y="1601494"/>
                    </a:cubicBezTo>
                    <a:cubicBezTo>
                      <a:pt x="2302241" y="1739838"/>
                      <a:pt x="2258632" y="1869161"/>
                      <a:pt x="2175926" y="1975927"/>
                    </a:cubicBezTo>
                    <a:lnTo>
                      <a:pt x="2169911" y="1975927"/>
                    </a:lnTo>
                    <a:lnTo>
                      <a:pt x="2165399" y="1975927"/>
                    </a:lnTo>
                    <a:cubicBezTo>
                      <a:pt x="2154873" y="1975927"/>
                      <a:pt x="2145851" y="1972920"/>
                      <a:pt x="2135324" y="1969912"/>
                    </a:cubicBezTo>
                    <a:cubicBezTo>
                      <a:pt x="2120287" y="1965401"/>
                      <a:pt x="2105250" y="1960890"/>
                      <a:pt x="2088708" y="1963897"/>
                    </a:cubicBezTo>
                    <a:cubicBezTo>
                      <a:pt x="2063144" y="1968408"/>
                      <a:pt x="2051115" y="1986453"/>
                      <a:pt x="2036077" y="2006002"/>
                    </a:cubicBezTo>
                    <a:cubicBezTo>
                      <a:pt x="2030062" y="2015025"/>
                      <a:pt x="2022543" y="2024047"/>
                      <a:pt x="2015024" y="2033070"/>
                    </a:cubicBezTo>
                    <a:lnTo>
                      <a:pt x="2009010" y="2039085"/>
                    </a:lnTo>
                    <a:lnTo>
                      <a:pt x="2002994" y="2031566"/>
                    </a:lnTo>
                    <a:cubicBezTo>
                      <a:pt x="1990965" y="2015025"/>
                      <a:pt x="1972919" y="2009010"/>
                      <a:pt x="1960890" y="2007506"/>
                    </a:cubicBezTo>
                    <a:cubicBezTo>
                      <a:pt x="1939837" y="2004498"/>
                      <a:pt x="1917281" y="2010513"/>
                      <a:pt x="1899236" y="2024047"/>
                    </a:cubicBezTo>
                    <a:cubicBezTo>
                      <a:pt x="1869161" y="2046603"/>
                      <a:pt x="1872168" y="2081190"/>
                      <a:pt x="1882694" y="2109761"/>
                    </a:cubicBezTo>
                    <a:cubicBezTo>
                      <a:pt x="1884198" y="2082693"/>
                      <a:pt x="1897732" y="2057130"/>
                      <a:pt x="1918785" y="2045100"/>
                    </a:cubicBezTo>
                    <a:cubicBezTo>
                      <a:pt x="1932318" y="2037581"/>
                      <a:pt x="1957882" y="2030062"/>
                      <a:pt x="1992468" y="2058633"/>
                    </a:cubicBezTo>
                    <a:cubicBezTo>
                      <a:pt x="2021040" y="2082693"/>
                      <a:pt x="2031566" y="2114272"/>
                      <a:pt x="2022543" y="2144347"/>
                    </a:cubicBezTo>
                    <a:cubicBezTo>
                      <a:pt x="2022543" y="2145851"/>
                      <a:pt x="2021040" y="2147355"/>
                      <a:pt x="2021040" y="2148858"/>
                    </a:cubicBezTo>
                    <a:cubicBezTo>
                      <a:pt x="2036077" y="2129310"/>
                      <a:pt x="2040588" y="2099235"/>
                      <a:pt x="2043596" y="2075175"/>
                    </a:cubicBezTo>
                    <a:cubicBezTo>
                      <a:pt x="2048107" y="2049611"/>
                      <a:pt x="2051115" y="2028558"/>
                      <a:pt x="2063144" y="2021040"/>
                    </a:cubicBezTo>
                    <a:cubicBezTo>
                      <a:pt x="2108257" y="1990965"/>
                      <a:pt x="2157881" y="1999987"/>
                      <a:pt x="2180437" y="2025551"/>
                    </a:cubicBezTo>
                    <a:cubicBezTo>
                      <a:pt x="2178933" y="2021040"/>
                      <a:pt x="2180437" y="2018032"/>
                      <a:pt x="2181941" y="2015025"/>
                    </a:cubicBezTo>
                    <a:cubicBezTo>
                      <a:pt x="2198482" y="1987957"/>
                      <a:pt x="2297730" y="2024047"/>
                      <a:pt x="2299233" y="2024047"/>
                    </a:cubicBezTo>
                    <a:cubicBezTo>
                      <a:pt x="2365398" y="2049611"/>
                      <a:pt x="2407503" y="2073671"/>
                      <a:pt x="2454119" y="2111265"/>
                    </a:cubicBezTo>
                    <a:cubicBezTo>
                      <a:pt x="2439082" y="2075175"/>
                      <a:pt x="2416526" y="2046603"/>
                      <a:pt x="2383443" y="2025551"/>
                    </a:cubicBezTo>
                    <a:cubicBezTo>
                      <a:pt x="2374421" y="2019536"/>
                      <a:pt x="2363894" y="2016528"/>
                      <a:pt x="2353368" y="2012017"/>
                    </a:cubicBezTo>
                    <a:cubicBezTo>
                      <a:pt x="2342842" y="2009010"/>
                      <a:pt x="2333819" y="2004498"/>
                      <a:pt x="2324797" y="1999987"/>
                    </a:cubicBezTo>
                    <a:cubicBezTo>
                      <a:pt x="2315774" y="1993972"/>
                      <a:pt x="2312767" y="1984950"/>
                      <a:pt x="2309760" y="1977431"/>
                    </a:cubicBezTo>
                    <a:cubicBezTo>
                      <a:pt x="2305248" y="1966905"/>
                      <a:pt x="2302241" y="1959386"/>
                      <a:pt x="2284196" y="1956378"/>
                    </a:cubicBezTo>
                    <a:lnTo>
                      <a:pt x="2230061" y="1947356"/>
                    </a:lnTo>
                    <a:lnTo>
                      <a:pt x="2284196" y="1941341"/>
                    </a:lnTo>
                    <a:cubicBezTo>
                      <a:pt x="2359383" y="1933822"/>
                      <a:pt x="2402992" y="1971416"/>
                      <a:pt x="2449608" y="2012017"/>
                    </a:cubicBezTo>
                    <a:cubicBezTo>
                      <a:pt x="2464646" y="2025551"/>
                      <a:pt x="2481187" y="2039085"/>
                      <a:pt x="2497728" y="2051115"/>
                    </a:cubicBezTo>
                    <a:cubicBezTo>
                      <a:pt x="2472165" y="1995476"/>
                      <a:pt x="2424044" y="1960890"/>
                      <a:pt x="2374421" y="1924800"/>
                    </a:cubicBezTo>
                    <a:cubicBezTo>
                      <a:pt x="2344346" y="1902243"/>
                      <a:pt x="2311263" y="1879687"/>
                      <a:pt x="2285699" y="1852620"/>
                    </a:cubicBezTo>
                    <a:lnTo>
                      <a:pt x="2260136" y="1825552"/>
                    </a:lnTo>
                    <a:lnTo>
                      <a:pt x="2294722" y="1840590"/>
                    </a:lnTo>
                    <a:cubicBezTo>
                      <a:pt x="2362391" y="1870665"/>
                      <a:pt x="2428556" y="1899236"/>
                      <a:pt x="2500736" y="1902243"/>
                    </a:cubicBezTo>
                    <a:cubicBezTo>
                      <a:pt x="2542841" y="1903747"/>
                      <a:pt x="2581938" y="1893221"/>
                      <a:pt x="2624043" y="1882695"/>
                    </a:cubicBezTo>
                    <a:cubicBezTo>
                      <a:pt x="2651111" y="1875176"/>
                      <a:pt x="2678178" y="1867657"/>
                      <a:pt x="2706749" y="1864650"/>
                    </a:cubicBezTo>
                    <a:lnTo>
                      <a:pt x="2723291" y="1863146"/>
                    </a:lnTo>
                    <a:cubicBezTo>
                      <a:pt x="2780433" y="1855627"/>
                      <a:pt x="2840583" y="1848108"/>
                      <a:pt x="2893214" y="1872168"/>
                    </a:cubicBezTo>
                    <a:cubicBezTo>
                      <a:pt x="2933816" y="1888710"/>
                      <a:pt x="2960883" y="1923296"/>
                      <a:pt x="2963891" y="1960890"/>
                    </a:cubicBezTo>
                    <a:cubicBezTo>
                      <a:pt x="2965394" y="1983446"/>
                      <a:pt x="2959379" y="2004498"/>
                      <a:pt x="2944342" y="2022543"/>
                    </a:cubicBezTo>
                    <a:cubicBezTo>
                      <a:pt x="2971409" y="2027055"/>
                      <a:pt x="2996973" y="2033070"/>
                      <a:pt x="3018025" y="2039085"/>
                    </a:cubicBezTo>
                    <a:cubicBezTo>
                      <a:pt x="3061634" y="2051115"/>
                      <a:pt x="3088702" y="2049611"/>
                      <a:pt x="3126296" y="2046603"/>
                    </a:cubicBezTo>
                    <a:cubicBezTo>
                      <a:pt x="3135318" y="2046603"/>
                      <a:pt x="3144340" y="2045100"/>
                      <a:pt x="3154867" y="2045100"/>
                    </a:cubicBezTo>
                    <a:cubicBezTo>
                      <a:pt x="3160882" y="2045100"/>
                      <a:pt x="3189453" y="2036077"/>
                      <a:pt x="3228550" y="2027055"/>
                    </a:cubicBezTo>
                    <a:cubicBezTo>
                      <a:pt x="3419527" y="1975927"/>
                      <a:pt x="3864637" y="1854123"/>
                      <a:pt x="4015012" y="1932318"/>
                    </a:cubicBezTo>
                    <a:cubicBezTo>
                      <a:pt x="4192454" y="2025551"/>
                      <a:pt x="4684180" y="2063145"/>
                      <a:pt x="4688691" y="2063145"/>
                    </a:cubicBezTo>
                    <a:lnTo>
                      <a:pt x="6270636" y="2063145"/>
                    </a:lnTo>
                    <a:lnTo>
                      <a:pt x="6270636" y="2078182"/>
                    </a:lnTo>
                    <a:lnTo>
                      <a:pt x="4690195" y="2078182"/>
                    </a:lnTo>
                    <a:cubicBezTo>
                      <a:pt x="4669143" y="2076678"/>
                      <a:pt x="4189446" y="2039085"/>
                      <a:pt x="4010500" y="1944348"/>
                    </a:cubicBezTo>
                    <a:cubicBezTo>
                      <a:pt x="3866140" y="1869161"/>
                      <a:pt x="3407497" y="1993972"/>
                      <a:pt x="3234565" y="2040588"/>
                    </a:cubicBezTo>
                    <a:cubicBezTo>
                      <a:pt x="3186446" y="2054122"/>
                      <a:pt x="3165393" y="2060137"/>
                      <a:pt x="3157874" y="2060137"/>
                    </a:cubicBezTo>
                    <a:cubicBezTo>
                      <a:pt x="3147348" y="2060137"/>
                      <a:pt x="3138325" y="2061641"/>
                      <a:pt x="3129303" y="2061641"/>
                    </a:cubicBezTo>
                    <a:cubicBezTo>
                      <a:pt x="3088702" y="2064648"/>
                      <a:pt x="3061634" y="2066152"/>
                      <a:pt x="3015018" y="2054122"/>
                    </a:cubicBezTo>
                    <a:cubicBezTo>
                      <a:pt x="2992462" y="2048107"/>
                      <a:pt x="2963891" y="2040588"/>
                      <a:pt x="2933816" y="2036077"/>
                    </a:cubicBezTo>
                    <a:cubicBezTo>
                      <a:pt x="2929304" y="2040588"/>
                      <a:pt x="2924793" y="2043596"/>
                      <a:pt x="2918778" y="2046603"/>
                    </a:cubicBezTo>
                    <a:cubicBezTo>
                      <a:pt x="2861636" y="2082693"/>
                      <a:pt x="2747351" y="2105250"/>
                      <a:pt x="2691712" y="2058633"/>
                    </a:cubicBezTo>
                    <a:lnTo>
                      <a:pt x="2685697" y="2054122"/>
                    </a:lnTo>
                    <a:lnTo>
                      <a:pt x="2691712" y="2048107"/>
                    </a:lnTo>
                    <a:cubicBezTo>
                      <a:pt x="2714268" y="2024047"/>
                      <a:pt x="2783441" y="2019536"/>
                      <a:pt x="2845094" y="2018032"/>
                    </a:cubicBezTo>
                    <a:lnTo>
                      <a:pt x="2858628" y="2018032"/>
                    </a:lnTo>
                    <a:cubicBezTo>
                      <a:pt x="2882688" y="2016528"/>
                      <a:pt x="2906748" y="2018032"/>
                      <a:pt x="2929304" y="2021040"/>
                    </a:cubicBezTo>
                    <a:cubicBezTo>
                      <a:pt x="2945846" y="2004498"/>
                      <a:pt x="2953364" y="1984950"/>
                      <a:pt x="2951861" y="1962393"/>
                    </a:cubicBezTo>
                    <a:cubicBezTo>
                      <a:pt x="2948853" y="1930815"/>
                      <a:pt x="2924793" y="1900740"/>
                      <a:pt x="2890207" y="1885702"/>
                    </a:cubicBezTo>
                    <a:cubicBezTo>
                      <a:pt x="2840583" y="1863146"/>
                      <a:pt x="2783441" y="1870665"/>
                      <a:pt x="2727802" y="1878183"/>
                    </a:cubicBezTo>
                    <a:lnTo>
                      <a:pt x="2711261" y="1879687"/>
                    </a:lnTo>
                    <a:cubicBezTo>
                      <a:pt x="2684193" y="1882695"/>
                      <a:pt x="2655622" y="1890213"/>
                      <a:pt x="2630058" y="1897732"/>
                    </a:cubicBezTo>
                    <a:cubicBezTo>
                      <a:pt x="2589457" y="1908258"/>
                      <a:pt x="2547352" y="1920288"/>
                      <a:pt x="2502240" y="1917281"/>
                    </a:cubicBezTo>
                    <a:cubicBezTo>
                      <a:pt x="2442090" y="1914273"/>
                      <a:pt x="2386451" y="1896228"/>
                      <a:pt x="2330812" y="1873672"/>
                    </a:cubicBezTo>
                    <a:cubicBezTo>
                      <a:pt x="2348857" y="1888710"/>
                      <a:pt x="2366902" y="1900740"/>
                      <a:pt x="2384947" y="1914273"/>
                    </a:cubicBezTo>
                    <a:cubicBezTo>
                      <a:pt x="2440586" y="1953371"/>
                      <a:pt x="2497728" y="1995476"/>
                      <a:pt x="2521788" y="2069160"/>
                    </a:cubicBezTo>
                    <a:lnTo>
                      <a:pt x="2527803" y="2087205"/>
                    </a:lnTo>
                    <a:lnTo>
                      <a:pt x="2511262" y="2076678"/>
                    </a:lnTo>
                    <a:cubicBezTo>
                      <a:pt x="2484194" y="2061641"/>
                      <a:pt x="2463142" y="2042092"/>
                      <a:pt x="2440586" y="2022543"/>
                    </a:cubicBezTo>
                    <a:cubicBezTo>
                      <a:pt x="2401488" y="1987957"/>
                      <a:pt x="2366902" y="1957882"/>
                      <a:pt x="2314271" y="1954875"/>
                    </a:cubicBezTo>
                    <a:cubicBezTo>
                      <a:pt x="2318782" y="1959386"/>
                      <a:pt x="2321790" y="1965401"/>
                      <a:pt x="2323293" y="1971416"/>
                    </a:cubicBezTo>
                    <a:cubicBezTo>
                      <a:pt x="2326301" y="1977431"/>
                      <a:pt x="2327804" y="1983446"/>
                      <a:pt x="2333819" y="1987957"/>
                    </a:cubicBezTo>
                    <a:cubicBezTo>
                      <a:pt x="2339835" y="1992468"/>
                      <a:pt x="2348857" y="1995476"/>
                      <a:pt x="2359383" y="1998483"/>
                    </a:cubicBezTo>
                    <a:cubicBezTo>
                      <a:pt x="2369910" y="2002995"/>
                      <a:pt x="2381940" y="2006002"/>
                      <a:pt x="2392466" y="2013521"/>
                    </a:cubicBezTo>
                    <a:cubicBezTo>
                      <a:pt x="2434571" y="2042092"/>
                      <a:pt x="2461638" y="2081190"/>
                      <a:pt x="2476676" y="2132317"/>
                    </a:cubicBezTo>
                    <a:lnTo>
                      <a:pt x="2482691" y="2154873"/>
                    </a:lnTo>
                    <a:lnTo>
                      <a:pt x="2464646" y="2139836"/>
                    </a:lnTo>
                    <a:cubicBezTo>
                      <a:pt x="2409007" y="2094723"/>
                      <a:pt x="2368406" y="2066152"/>
                      <a:pt x="2293218" y="2039085"/>
                    </a:cubicBezTo>
                    <a:cubicBezTo>
                      <a:pt x="2249610" y="2022543"/>
                      <a:pt x="2198482" y="2016528"/>
                      <a:pt x="2193971" y="2024047"/>
                    </a:cubicBezTo>
                    <a:cubicBezTo>
                      <a:pt x="2193971" y="2024047"/>
                      <a:pt x="2192467" y="2033070"/>
                      <a:pt x="2225549" y="2060137"/>
                    </a:cubicBezTo>
                    <a:cubicBezTo>
                      <a:pt x="2236076" y="2069160"/>
                      <a:pt x="2246602" y="2078182"/>
                      <a:pt x="2258632" y="2085701"/>
                    </a:cubicBezTo>
                    <a:cubicBezTo>
                      <a:pt x="2308256" y="2124798"/>
                      <a:pt x="2359383" y="2165400"/>
                      <a:pt x="2381940" y="2227053"/>
                    </a:cubicBezTo>
                    <a:cubicBezTo>
                      <a:pt x="2387954" y="2243595"/>
                      <a:pt x="2386451" y="2270662"/>
                      <a:pt x="2378932" y="2299233"/>
                    </a:cubicBezTo>
                    <a:cubicBezTo>
                      <a:pt x="2396977" y="2303745"/>
                      <a:pt x="2413518" y="2315775"/>
                      <a:pt x="2421037" y="2332316"/>
                    </a:cubicBezTo>
                    <a:cubicBezTo>
                      <a:pt x="2434571" y="2360887"/>
                      <a:pt x="2425548" y="2396977"/>
                      <a:pt x="2396977" y="2431563"/>
                    </a:cubicBezTo>
                    <a:cubicBezTo>
                      <a:pt x="2354872" y="2478179"/>
                      <a:pt x="2303744" y="2482691"/>
                      <a:pt x="2252617" y="2485698"/>
                    </a:cubicBezTo>
                    <a:cubicBezTo>
                      <a:pt x="2251113" y="2485698"/>
                      <a:pt x="2248106" y="2485698"/>
                      <a:pt x="2246602" y="2485698"/>
                    </a:cubicBezTo>
                    <a:cubicBezTo>
                      <a:pt x="2252617" y="2518781"/>
                      <a:pt x="2246602" y="2550360"/>
                      <a:pt x="2219535" y="2572916"/>
                    </a:cubicBezTo>
                    <a:cubicBezTo>
                      <a:pt x="2204497" y="2586450"/>
                      <a:pt x="2153369" y="2602991"/>
                      <a:pt x="2118783" y="2599983"/>
                    </a:cubicBezTo>
                    <a:cubicBezTo>
                      <a:pt x="2103746" y="2598479"/>
                      <a:pt x="2093219" y="2595472"/>
                      <a:pt x="2087204" y="2587953"/>
                    </a:cubicBezTo>
                    <a:cubicBezTo>
                      <a:pt x="2078182" y="2578931"/>
                      <a:pt x="2075174" y="2566901"/>
                      <a:pt x="2078182" y="2556375"/>
                    </a:cubicBezTo>
                    <a:cubicBezTo>
                      <a:pt x="2087204" y="2517277"/>
                      <a:pt x="2162392" y="2487202"/>
                      <a:pt x="2162392" y="2485698"/>
                    </a:cubicBezTo>
                    <a:cubicBezTo>
                      <a:pt x="2183444" y="2476676"/>
                      <a:pt x="2206001" y="2473668"/>
                      <a:pt x="2228557" y="2470661"/>
                    </a:cubicBezTo>
                    <a:cubicBezTo>
                      <a:pt x="2216527" y="2425548"/>
                      <a:pt x="2184948" y="2375925"/>
                      <a:pt x="2166903" y="2347353"/>
                    </a:cubicBezTo>
                    <a:lnTo>
                      <a:pt x="2163896" y="2342842"/>
                    </a:lnTo>
                    <a:cubicBezTo>
                      <a:pt x="2124798" y="2279685"/>
                      <a:pt x="2073671" y="2186452"/>
                      <a:pt x="2054122" y="2103746"/>
                    </a:cubicBezTo>
                    <a:lnTo>
                      <a:pt x="2067656" y="2099235"/>
                    </a:lnTo>
                    <a:cubicBezTo>
                      <a:pt x="2076678" y="2120287"/>
                      <a:pt x="2084197" y="2130813"/>
                      <a:pt x="2093219" y="2132317"/>
                    </a:cubicBezTo>
                    <a:cubicBezTo>
                      <a:pt x="2106753" y="2135325"/>
                      <a:pt x="2124798" y="2121791"/>
                      <a:pt x="2151866" y="2099235"/>
                    </a:cubicBezTo>
                    <a:cubicBezTo>
                      <a:pt x="2175926" y="2078182"/>
                      <a:pt x="2181941" y="2055626"/>
                      <a:pt x="2168407" y="2037581"/>
                    </a:cubicBezTo>
                    <a:cubicBezTo>
                      <a:pt x="2151866" y="2015025"/>
                      <a:pt x="2108257" y="2007506"/>
                      <a:pt x="2069160" y="2034573"/>
                    </a:cubicBezTo>
                    <a:cubicBezTo>
                      <a:pt x="2061641" y="2039085"/>
                      <a:pt x="2058633" y="2058633"/>
                      <a:pt x="2055626" y="2078182"/>
                    </a:cubicBezTo>
                    <a:cubicBezTo>
                      <a:pt x="2051115" y="2111265"/>
                      <a:pt x="2043596" y="2153370"/>
                      <a:pt x="2013521" y="2174422"/>
                    </a:cubicBezTo>
                    <a:cubicBezTo>
                      <a:pt x="2004498" y="2180437"/>
                      <a:pt x="1995476" y="2184948"/>
                      <a:pt x="1983446" y="2186452"/>
                    </a:cubicBezTo>
                    <a:cubicBezTo>
                      <a:pt x="1975927" y="2190963"/>
                      <a:pt x="1966905" y="2192467"/>
                      <a:pt x="1957882" y="2193971"/>
                    </a:cubicBezTo>
                    <a:cubicBezTo>
                      <a:pt x="1933822" y="2195475"/>
                      <a:pt x="1911266" y="2184948"/>
                      <a:pt x="1893221" y="2162392"/>
                    </a:cubicBezTo>
                    <a:cubicBezTo>
                      <a:pt x="1897732" y="2172918"/>
                      <a:pt x="1900740" y="2184948"/>
                      <a:pt x="1903747" y="2199986"/>
                    </a:cubicBezTo>
                    <a:cubicBezTo>
                      <a:pt x="1906755" y="2206001"/>
                      <a:pt x="1908258" y="2210512"/>
                      <a:pt x="1911266" y="2215023"/>
                    </a:cubicBezTo>
                    <a:cubicBezTo>
                      <a:pt x="1932318" y="2257128"/>
                      <a:pt x="1948860" y="2302241"/>
                      <a:pt x="1965401" y="2345850"/>
                    </a:cubicBezTo>
                    <a:cubicBezTo>
                      <a:pt x="1971416" y="2360887"/>
                      <a:pt x="1977431" y="2375925"/>
                      <a:pt x="1981942" y="2390962"/>
                    </a:cubicBezTo>
                    <a:cubicBezTo>
                      <a:pt x="1984949" y="2399985"/>
                      <a:pt x="1990965" y="2412015"/>
                      <a:pt x="1996980" y="2425548"/>
                    </a:cubicBezTo>
                    <a:cubicBezTo>
                      <a:pt x="2018032" y="2470661"/>
                      <a:pt x="2043596" y="2527803"/>
                      <a:pt x="2034573" y="2563893"/>
                    </a:cubicBezTo>
                    <a:cubicBezTo>
                      <a:pt x="2030062" y="2581938"/>
                      <a:pt x="2019536" y="2593968"/>
                      <a:pt x="2001491" y="2598479"/>
                    </a:cubicBezTo>
                    <a:cubicBezTo>
                      <a:pt x="1999987" y="2596976"/>
                      <a:pt x="1995476" y="2598479"/>
                      <a:pt x="1990965" y="2598479"/>
                    </a:cubicBezTo>
                    <a:close/>
                    <a:moveTo>
                      <a:pt x="1825552" y="2434571"/>
                    </a:moveTo>
                    <a:cubicBezTo>
                      <a:pt x="1845101" y="2469157"/>
                      <a:pt x="1866153" y="2502240"/>
                      <a:pt x="1887206" y="2529307"/>
                    </a:cubicBezTo>
                    <a:cubicBezTo>
                      <a:pt x="1909762" y="2557878"/>
                      <a:pt x="1968408" y="2589457"/>
                      <a:pt x="1999987" y="2581938"/>
                    </a:cubicBezTo>
                    <a:cubicBezTo>
                      <a:pt x="2012017" y="2578931"/>
                      <a:pt x="2019536" y="2571412"/>
                      <a:pt x="2022543" y="2559382"/>
                    </a:cubicBezTo>
                    <a:cubicBezTo>
                      <a:pt x="2030062" y="2526300"/>
                      <a:pt x="2004498" y="2470661"/>
                      <a:pt x="1984949" y="2430060"/>
                    </a:cubicBezTo>
                    <a:cubicBezTo>
                      <a:pt x="1978935" y="2416526"/>
                      <a:pt x="1972919" y="2404496"/>
                      <a:pt x="1969912" y="2395473"/>
                    </a:cubicBezTo>
                    <a:cubicBezTo>
                      <a:pt x="1963897" y="2380436"/>
                      <a:pt x="1957882" y="2365398"/>
                      <a:pt x="1953371" y="2348857"/>
                    </a:cubicBezTo>
                    <a:cubicBezTo>
                      <a:pt x="1941341" y="2315775"/>
                      <a:pt x="1929311" y="2282692"/>
                      <a:pt x="1914273" y="2249610"/>
                    </a:cubicBezTo>
                    <a:cubicBezTo>
                      <a:pt x="1914273" y="2252617"/>
                      <a:pt x="1912769" y="2257128"/>
                      <a:pt x="1911266" y="2261640"/>
                    </a:cubicBezTo>
                    <a:cubicBezTo>
                      <a:pt x="1908258" y="2269158"/>
                      <a:pt x="1900740" y="2285700"/>
                      <a:pt x="1887206" y="2293218"/>
                    </a:cubicBezTo>
                    <a:cubicBezTo>
                      <a:pt x="1875176" y="2300737"/>
                      <a:pt x="1861642" y="2302241"/>
                      <a:pt x="1848108" y="2296226"/>
                    </a:cubicBezTo>
                    <a:cubicBezTo>
                      <a:pt x="1842093" y="2293218"/>
                      <a:pt x="1834575" y="2290211"/>
                      <a:pt x="1828560" y="2287203"/>
                    </a:cubicBezTo>
                    <a:cubicBezTo>
                      <a:pt x="1809011" y="2276677"/>
                      <a:pt x="1790966" y="2267655"/>
                      <a:pt x="1772921" y="2282692"/>
                    </a:cubicBezTo>
                    <a:cubicBezTo>
                      <a:pt x="1771417" y="2284196"/>
                      <a:pt x="1769913" y="2284196"/>
                      <a:pt x="1769913" y="2285700"/>
                    </a:cubicBezTo>
                    <a:cubicBezTo>
                      <a:pt x="1774425" y="2324797"/>
                      <a:pt x="1793973" y="2371413"/>
                      <a:pt x="1816530" y="2415022"/>
                    </a:cubicBezTo>
                    <a:cubicBezTo>
                      <a:pt x="1819537" y="2422541"/>
                      <a:pt x="1822544" y="2428556"/>
                      <a:pt x="1825552" y="2434571"/>
                    </a:cubicBezTo>
                    <a:close/>
                    <a:moveTo>
                      <a:pt x="2233068" y="2482691"/>
                    </a:moveTo>
                    <a:cubicBezTo>
                      <a:pt x="2210512" y="2484195"/>
                      <a:pt x="2189460" y="2487202"/>
                      <a:pt x="2169911" y="2496225"/>
                    </a:cubicBezTo>
                    <a:cubicBezTo>
                      <a:pt x="2141340" y="2508254"/>
                      <a:pt x="2099235" y="2533818"/>
                      <a:pt x="2094723" y="2556375"/>
                    </a:cubicBezTo>
                    <a:cubicBezTo>
                      <a:pt x="2093219" y="2562390"/>
                      <a:pt x="2094723" y="2568404"/>
                      <a:pt x="2100738" y="2574420"/>
                    </a:cubicBezTo>
                    <a:cubicBezTo>
                      <a:pt x="2103746" y="2578931"/>
                      <a:pt x="2111265" y="2580434"/>
                      <a:pt x="2121791" y="2581938"/>
                    </a:cubicBezTo>
                    <a:cubicBezTo>
                      <a:pt x="2153369" y="2583442"/>
                      <a:pt x="2201490" y="2568404"/>
                      <a:pt x="2212016" y="2557878"/>
                    </a:cubicBezTo>
                    <a:cubicBezTo>
                      <a:pt x="2233068" y="2538329"/>
                      <a:pt x="2237580" y="2511262"/>
                      <a:pt x="2233068" y="2482691"/>
                    </a:cubicBezTo>
                    <a:close/>
                    <a:moveTo>
                      <a:pt x="1335330" y="2524796"/>
                    </a:moveTo>
                    <a:cubicBezTo>
                      <a:pt x="1339841" y="2538329"/>
                      <a:pt x="1348863" y="2548856"/>
                      <a:pt x="1362397" y="2554871"/>
                    </a:cubicBezTo>
                    <a:cubicBezTo>
                      <a:pt x="1395480" y="2568404"/>
                      <a:pt x="1446607" y="2559382"/>
                      <a:pt x="1479690" y="2545848"/>
                    </a:cubicBezTo>
                    <a:cubicBezTo>
                      <a:pt x="1463148" y="2542841"/>
                      <a:pt x="1446607" y="2539833"/>
                      <a:pt x="1430066" y="2536826"/>
                    </a:cubicBezTo>
                    <a:cubicBezTo>
                      <a:pt x="1404502" y="2532315"/>
                      <a:pt x="1377435" y="2526300"/>
                      <a:pt x="1351871" y="2524796"/>
                    </a:cubicBezTo>
                    <a:cubicBezTo>
                      <a:pt x="1347360" y="2524796"/>
                      <a:pt x="1341345" y="2524796"/>
                      <a:pt x="1335330" y="2524796"/>
                    </a:cubicBezTo>
                    <a:close/>
                    <a:moveTo>
                      <a:pt x="1741342" y="2338331"/>
                    </a:moveTo>
                    <a:cubicBezTo>
                      <a:pt x="1739838" y="2344346"/>
                      <a:pt x="1738335" y="2350361"/>
                      <a:pt x="1738335" y="2357880"/>
                    </a:cubicBezTo>
                    <a:cubicBezTo>
                      <a:pt x="1736831" y="2375925"/>
                      <a:pt x="1736831" y="2395473"/>
                      <a:pt x="1736831" y="2415022"/>
                    </a:cubicBezTo>
                    <a:cubicBezTo>
                      <a:pt x="1738335" y="2440586"/>
                      <a:pt x="1750365" y="2470661"/>
                      <a:pt x="1772921" y="2505247"/>
                    </a:cubicBezTo>
                    <a:cubicBezTo>
                      <a:pt x="1778936" y="2515773"/>
                      <a:pt x="1793973" y="2538329"/>
                      <a:pt x="1812018" y="2538329"/>
                    </a:cubicBezTo>
                    <a:cubicBezTo>
                      <a:pt x="1816530" y="2538329"/>
                      <a:pt x="1819537" y="2536826"/>
                      <a:pt x="1821041" y="2533818"/>
                    </a:cubicBezTo>
                    <a:cubicBezTo>
                      <a:pt x="1827056" y="2526300"/>
                      <a:pt x="1828560" y="2512766"/>
                      <a:pt x="1828560" y="2502240"/>
                    </a:cubicBezTo>
                    <a:cubicBezTo>
                      <a:pt x="1828560" y="2482691"/>
                      <a:pt x="1822544" y="2461638"/>
                      <a:pt x="1812018" y="2442090"/>
                    </a:cubicBezTo>
                    <a:cubicBezTo>
                      <a:pt x="1809011" y="2436075"/>
                      <a:pt x="1804500" y="2428556"/>
                      <a:pt x="1801492" y="2422541"/>
                    </a:cubicBezTo>
                    <a:cubicBezTo>
                      <a:pt x="1795477" y="2413518"/>
                      <a:pt x="1789462" y="2404496"/>
                      <a:pt x="1784951" y="2395473"/>
                    </a:cubicBezTo>
                    <a:cubicBezTo>
                      <a:pt x="1781943" y="2389458"/>
                      <a:pt x="1778936" y="2384947"/>
                      <a:pt x="1775928" y="2378932"/>
                    </a:cubicBezTo>
                    <a:cubicBezTo>
                      <a:pt x="1771417" y="2371413"/>
                      <a:pt x="1768410" y="2365398"/>
                      <a:pt x="1763898" y="2359383"/>
                    </a:cubicBezTo>
                    <a:cubicBezTo>
                      <a:pt x="1757883" y="2351865"/>
                      <a:pt x="1750365" y="2344346"/>
                      <a:pt x="1741342" y="2338331"/>
                    </a:cubicBezTo>
                    <a:close/>
                    <a:moveTo>
                      <a:pt x="1240593" y="2353368"/>
                    </a:moveTo>
                    <a:cubicBezTo>
                      <a:pt x="1234579" y="2353368"/>
                      <a:pt x="1230067" y="2353368"/>
                      <a:pt x="1224052" y="2354872"/>
                    </a:cubicBezTo>
                    <a:cubicBezTo>
                      <a:pt x="1196985" y="2357880"/>
                      <a:pt x="1150368" y="2369910"/>
                      <a:pt x="1130820" y="2422541"/>
                    </a:cubicBezTo>
                    <a:cubicBezTo>
                      <a:pt x="1118790" y="2452616"/>
                      <a:pt x="1114279" y="2473668"/>
                      <a:pt x="1133827" y="2497728"/>
                    </a:cubicBezTo>
                    <a:cubicBezTo>
                      <a:pt x="1165406" y="2535322"/>
                      <a:pt x="1228563" y="2524796"/>
                      <a:pt x="1284202" y="2517277"/>
                    </a:cubicBezTo>
                    <a:cubicBezTo>
                      <a:pt x="1296232" y="2515773"/>
                      <a:pt x="1308262" y="2514270"/>
                      <a:pt x="1318788" y="2512766"/>
                    </a:cubicBezTo>
                    <a:cubicBezTo>
                      <a:pt x="1317285" y="2485698"/>
                      <a:pt x="1333826" y="2457127"/>
                      <a:pt x="1362397" y="2436075"/>
                    </a:cubicBezTo>
                    <a:cubicBezTo>
                      <a:pt x="1375931" y="2425548"/>
                      <a:pt x="1390968" y="2418029"/>
                      <a:pt x="1404502" y="2413518"/>
                    </a:cubicBezTo>
                    <a:cubicBezTo>
                      <a:pt x="1404502" y="2402992"/>
                      <a:pt x="1406006" y="2390962"/>
                      <a:pt x="1410517" y="2378932"/>
                    </a:cubicBezTo>
                    <a:cubicBezTo>
                      <a:pt x="1422547" y="2333820"/>
                      <a:pt x="1487208" y="2186452"/>
                      <a:pt x="1542847" y="2151866"/>
                    </a:cubicBezTo>
                    <a:cubicBezTo>
                      <a:pt x="1542847" y="2150362"/>
                      <a:pt x="1544351" y="2148858"/>
                      <a:pt x="1544351" y="2147355"/>
                    </a:cubicBezTo>
                    <a:cubicBezTo>
                      <a:pt x="1559388" y="2093220"/>
                      <a:pt x="1571418" y="2073671"/>
                      <a:pt x="1633072" y="2085701"/>
                    </a:cubicBezTo>
                    <a:cubicBezTo>
                      <a:pt x="1664651" y="2093220"/>
                      <a:pt x="1679688" y="2115776"/>
                      <a:pt x="1693222" y="2141340"/>
                    </a:cubicBezTo>
                    <a:cubicBezTo>
                      <a:pt x="1718786" y="2184948"/>
                      <a:pt x="1703748" y="2210512"/>
                      <a:pt x="1687207" y="2239083"/>
                    </a:cubicBezTo>
                    <a:cubicBezTo>
                      <a:pt x="1679688" y="2251113"/>
                      <a:pt x="1673673" y="2263143"/>
                      <a:pt x="1669162" y="2278181"/>
                    </a:cubicBezTo>
                    <a:cubicBezTo>
                      <a:pt x="1669162" y="2278181"/>
                      <a:pt x="1669162" y="2278181"/>
                      <a:pt x="1669162" y="2278181"/>
                    </a:cubicBezTo>
                    <a:cubicBezTo>
                      <a:pt x="1679688" y="2276677"/>
                      <a:pt x="1688711" y="2282692"/>
                      <a:pt x="1696230" y="2287203"/>
                    </a:cubicBezTo>
                    <a:cubicBezTo>
                      <a:pt x="1697733" y="2288707"/>
                      <a:pt x="1699237" y="2288707"/>
                      <a:pt x="1700741" y="2290211"/>
                    </a:cubicBezTo>
                    <a:cubicBezTo>
                      <a:pt x="1712771" y="2297730"/>
                      <a:pt x="1723297" y="2306752"/>
                      <a:pt x="1733823" y="2314271"/>
                    </a:cubicBezTo>
                    <a:cubicBezTo>
                      <a:pt x="1738335" y="2302241"/>
                      <a:pt x="1745853" y="2291715"/>
                      <a:pt x="1753372" y="2282692"/>
                    </a:cubicBezTo>
                    <a:cubicBezTo>
                      <a:pt x="1753372" y="2279685"/>
                      <a:pt x="1753372" y="2278181"/>
                      <a:pt x="1753372" y="2275173"/>
                    </a:cubicBezTo>
                    <a:cubicBezTo>
                      <a:pt x="1751868" y="2252617"/>
                      <a:pt x="1748861" y="2231565"/>
                      <a:pt x="1741342" y="2201490"/>
                    </a:cubicBezTo>
                    <a:cubicBezTo>
                      <a:pt x="1733823" y="2172918"/>
                      <a:pt x="1742846" y="2145851"/>
                      <a:pt x="1763898" y="2129310"/>
                    </a:cubicBezTo>
                    <a:cubicBezTo>
                      <a:pt x="1789462" y="2108257"/>
                      <a:pt x="1827056" y="2105250"/>
                      <a:pt x="1855627" y="2120287"/>
                    </a:cubicBezTo>
                    <a:cubicBezTo>
                      <a:pt x="1855627" y="2120287"/>
                      <a:pt x="1857131" y="2120287"/>
                      <a:pt x="1857131" y="2120287"/>
                    </a:cubicBezTo>
                    <a:cubicBezTo>
                      <a:pt x="1857131" y="2118783"/>
                      <a:pt x="1857131" y="2118783"/>
                      <a:pt x="1855627" y="2117280"/>
                    </a:cubicBezTo>
                    <a:cubicBezTo>
                      <a:pt x="1851116" y="2102242"/>
                      <a:pt x="1846605" y="2091716"/>
                      <a:pt x="1842093" y="2082693"/>
                    </a:cubicBezTo>
                    <a:cubicBezTo>
                      <a:pt x="1828560" y="2054122"/>
                      <a:pt x="1830063" y="2045100"/>
                      <a:pt x="1867657" y="2019536"/>
                    </a:cubicBezTo>
                    <a:cubicBezTo>
                      <a:pt x="1872168" y="2016528"/>
                      <a:pt x="1873672" y="2015025"/>
                      <a:pt x="1876680" y="2010513"/>
                    </a:cubicBezTo>
                    <a:cubicBezTo>
                      <a:pt x="1881191" y="2001491"/>
                      <a:pt x="1873672" y="1992468"/>
                      <a:pt x="1861642" y="1978935"/>
                    </a:cubicBezTo>
                    <a:cubicBezTo>
                      <a:pt x="1855627" y="1972920"/>
                      <a:pt x="1851116" y="1966905"/>
                      <a:pt x="1846605" y="1959386"/>
                    </a:cubicBezTo>
                    <a:cubicBezTo>
                      <a:pt x="1839086" y="1944348"/>
                      <a:pt x="1840590" y="1924800"/>
                      <a:pt x="1851116" y="1909762"/>
                    </a:cubicBezTo>
                    <a:cubicBezTo>
                      <a:pt x="1861642" y="1894725"/>
                      <a:pt x="1876680" y="1884198"/>
                      <a:pt x="1893221" y="1885702"/>
                    </a:cubicBezTo>
                    <a:cubicBezTo>
                      <a:pt x="1902243" y="1887206"/>
                      <a:pt x="1909762" y="1888710"/>
                      <a:pt x="1917281" y="1891717"/>
                    </a:cubicBezTo>
                    <a:cubicBezTo>
                      <a:pt x="1921792" y="1893221"/>
                      <a:pt x="1924799" y="1894725"/>
                      <a:pt x="1929311" y="1894725"/>
                    </a:cubicBezTo>
                    <a:cubicBezTo>
                      <a:pt x="1947356" y="1897732"/>
                      <a:pt x="1965401" y="1893221"/>
                      <a:pt x="1981942" y="1881191"/>
                    </a:cubicBezTo>
                    <a:cubicBezTo>
                      <a:pt x="1996980" y="1870665"/>
                      <a:pt x="2007506" y="1854123"/>
                      <a:pt x="2010513" y="1837582"/>
                    </a:cubicBezTo>
                    <a:cubicBezTo>
                      <a:pt x="2010513" y="1836078"/>
                      <a:pt x="2010513" y="1833071"/>
                      <a:pt x="2012017" y="1831567"/>
                    </a:cubicBezTo>
                    <a:cubicBezTo>
                      <a:pt x="2013521" y="1825552"/>
                      <a:pt x="2013521" y="1818033"/>
                      <a:pt x="2018032" y="1812019"/>
                    </a:cubicBezTo>
                    <a:cubicBezTo>
                      <a:pt x="2022543" y="1806003"/>
                      <a:pt x="2028558" y="1802996"/>
                      <a:pt x="2034573" y="1799988"/>
                    </a:cubicBezTo>
                    <a:cubicBezTo>
                      <a:pt x="2036077" y="1798485"/>
                      <a:pt x="2039085" y="1798485"/>
                      <a:pt x="2040588" y="1796981"/>
                    </a:cubicBezTo>
                    <a:cubicBezTo>
                      <a:pt x="2051115" y="1790966"/>
                      <a:pt x="2057130" y="1777432"/>
                      <a:pt x="2057130" y="1763898"/>
                    </a:cubicBezTo>
                    <a:lnTo>
                      <a:pt x="2057130" y="1757883"/>
                    </a:lnTo>
                    <a:lnTo>
                      <a:pt x="2063144" y="1756380"/>
                    </a:lnTo>
                    <a:cubicBezTo>
                      <a:pt x="2081190" y="1751869"/>
                      <a:pt x="2091716" y="1735327"/>
                      <a:pt x="2102242" y="1720290"/>
                    </a:cubicBezTo>
                    <a:lnTo>
                      <a:pt x="2106753" y="1714275"/>
                    </a:lnTo>
                    <a:cubicBezTo>
                      <a:pt x="2114272" y="1703748"/>
                      <a:pt x="2117280" y="1693222"/>
                      <a:pt x="2114272" y="1684200"/>
                    </a:cubicBezTo>
                    <a:cubicBezTo>
                      <a:pt x="2111265" y="1666155"/>
                      <a:pt x="2093219" y="1660140"/>
                      <a:pt x="2066152" y="1654125"/>
                    </a:cubicBezTo>
                    <a:cubicBezTo>
                      <a:pt x="2057130" y="1652621"/>
                      <a:pt x="2048107" y="1649613"/>
                      <a:pt x="2040588" y="1646606"/>
                    </a:cubicBezTo>
                    <a:cubicBezTo>
                      <a:pt x="2006002" y="1636080"/>
                      <a:pt x="1981942" y="1601494"/>
                      <a:pt x="1981942" y="1563900"/>
                    </a:cubicBezTo>
                    <a:cubicBezTo>
                      <a:pt x="1971416" y="1553373"/>
                      <a:pt x="1960890" y="1542847"/>
                      <a:pt x="1947356" y="1539840"/>
                    </a:cubicBezTo>
                    <a:cubicBezTo>
                      <a:pt x="1939837" y="1536832"/>
                      <a:pt x="1930815" y="1536832"/>
                      <a:pt x="1921792" y="1535328"/>
                    </a:cubicBezTo>
                    <a:cubicBezTo>
                      <a:pt x="1905251" y="1533825"/>
                      <a:pt x="1887206" y="1532321"/>
                      <a:pt x="1875176" y="1518787"/>
                    </a:cubicBezTo>
                    <a:cubicBezTo>
                      <a:pt x="1869161" y="1512772"/>
                      <a:pt x="1866153" y="1503750"/>
                      <a:pt x="1863146" y="1496231"/>
                    </a:cubicBezTo>
                    <a:cubicBezTo>
                      <a:pt x="1861642" y="1493223"/>
                      <a:pt x="1860138" y="1490216"/>
                      <a:pt x="1860138" y="1488712"/>
                    </a:cubicBezTo>
                    <a:cubicBezTo>
                      <a:pt x="1857131" y="1481194"/>
                      <a:pt x="1849612" y="1473675"/>
                      <a:pt x="1843597" y="1476682"/>
                    </a:cubicBezTo>
                    <a:cubicBezTo>
                      <a:pt x="1840590" y="1478186"/>
                      <a:pt x="1837582" y="1479690"/>
                      <a:pt x="1834575" y="1481194"/>
                    </a:cubicBezTo>
                    <a:cubicBezTo>
                      <a:pt x="1833071" y="1482697"/>
                      <a:pt x="1831567" y="1482697"/>
                      <a:pt x="1830063" y="1484201"/>
                    </a:cubicBezTo>
                    <a:cubicBezTo>
                      <a:pt x="1812018" y="1496231"/>
                      <a:pt x="1787958" y="1496231"/>
                      <a:pt x="1765402" y="1484201"/>
                    </a:cubicBezTo>
                    <a:cubicBezTo>
                      <a:pt x="1748861" y="1476682"/>
                      <a:pt x="1736831" y="1463148"/>
                      <a:pt x="1724801" y="1449615"/>
                    </a:cubicBezTo>
                    <a:cubicBezTo>
                      <a:pt x="1703748" y="1476682"/>
                      <a:pt x="1667658" y="1491720"/>
                      <a:pt x="1634576" y="1490216"/>
                    </a:cubicBezTo>
                    <a:cubicBezTo>
                      <a:pt x="1630065" y="1490216"/>
                      <a:pt x="1625553" y="1490216"/>
                      <a:pt x="1621042" y="1491720"/>
                    </a:cubicBezTo>
                    <a:cubicBezTo>
                      <a:pt x="1618035" y="1491720"/>
                      <a:pt x="1615027" y="1493223"/>
                      <a:pt x="1612020" y="1493223"/>
                    </a:cubicBezTo>
                    <a:cubicBezTo>
                      <a:pt x="1612020" y="1494727"/>
                      <a:pt x="1612020" y="1494727"/>
                      <a:pt x="1612020" y="1496231"/>
                    </a:cubicBezTo>
                    <a:lnTo>
                      <a:pt x="1612020" y="1499239"/>
                    </a:lnTo>
                    <a:lnTo>
                      <a:pt x="1610516" y="1500742"/>
                    </a:lnTo>
                    <a:cubicBezTo>
                      <a:pt x="1604501" y="1508261"/>
                      <a:pt x="1602997" y="1521795"/>
                      <a:pt x="1606005" y="1538336"/>
                    </a:cubicBezTo>
                    <a:cubicBezTo>
                      <a:pt x="1606005" y="1539840"/>
                      <a:pt x="1607508" y="1542847"/>
                      <a:pt x="1609012" y="1545855"/>
                    </a:cubicBezTo>
                    <a:cubicBezTo>
                      <a:pt x="1615027" y="1563900"/>
                      <a:pt x="1621042" y="1583448"/>
                      <a:pt x="1615027" y="1601494"/>
                    </a:cubicBezTo>
                    <a:cubicBezTo>
                      <a:pt x="1613523" y="1607508"/>
                      <a:pt x="1610516" y="1612020"/>
                      <a:pt x="1607508" y="1618035"/>
                    </a:cubicBezTo>
                    <a:cubicBezTo>
                      <a:pt x="1601493" y="1630065"/>
                      <a:pt x="1596982" y="1639087"/>
                      <a:pt x="1601493" y="1645102"/>
                    </a:cubicBezTo>
                    <a:cubicBezTo>
                      <a:pt x="1602997" y="1648110"/>
                      <a:pt x="1606005" y="1649613"/>
                      <a:pt x="1609012" y="1652621"/>
                    </a:cubicBezTo>
                    <a:cubicBezTo>
                      <a:pt x="1613523" y="1655628"/>
                      <a:pt x="1618035" y="1660140"/>
                      <a:pt x="1621042" y="1664651"/>
                    </a:cubicBezTo>
                    <a:cubicBezTo>
                      <a:pt x="1630065" y="1675177"/>
                      <a:pt x="1625553" y="1690215"/>
                      <a:pt x="1621042" y="1702245"/>
                    </a:cubicBezTo>
                    <a:cubicBezTo>
                      <a:pt x="1619538" y="1706756"/>
                      <a:pt x="1618035" y="1709763"/>
                      <a:pt x="1618035" y="1714275"/>
                    </a:cubicBezTo>
                    <a:cubicBezTo>
                      <a:pt x="1612020" y="1741342"/>
                      <a:pt x="1643598" y="1765402"/>
                      <a:pt x="1670666" y="1780440"/>
                    </a:cubicBezTo>
                    <a:cubicBezTo>
                      <a:pt x="1700741" y="1796981"/>
                      <a:pt x="1738335" y="1818033"/>
                      <a:pt x="1741342" y="1855627"/>
                    </a:cubicBezTo>
                    <a:cubicBezTo>
                      <a:pt x="1741342" y="1867657"/>
                      <a:pt x="1738335" y="1878183"/>
                      <a:pt x="1733823" y="1888710"/>
                    </a:cubicBezTo>
                    <a:cubicBezTo>
                      <a:pt x="1730816" y="1896228"/>
                      <a:pt x="1729312" y="1903747"/>
                      <a:pt x="1727808" y="1912770"/>
                    </a:cubicBezTo>
                    <a:cubicBezTo>
                      <a:pt x="1724801" y="1927807"/>
                      <a:pt x="1727808" y="1944348"/>
                      <a:pt x="1730816" y="1960890"/>
                    </a:cubicBezTo>
                    <a:cubicBezTo>
                      <a:pt x="1735327" y="1981942"/>
                      <a:pt x="1738335" y="2002995"/>
                      <a:pt x="1730816" y="2024047"/>
                    </a:cubicBezTo>
                    <a:cubicBezTo>
                      <a:pt x="1729312" y="2028558"/>
                      <a:pt x="1727808" y="2031566"/>
                      <a:pt x="1727808" y="2033070"/>
                    </a:cubicBezTo>
                    <a:cubicBezTo>
                      <a:pt x="1724801" y="2042092"/>
                      <a:pt x="1723297" y="2045100"/>
                      <a:pt x="1717282" y="2055626"/>
                    </a:cubicBezTo>
                    <a:cubicBezTo>
                      <a:pt x="1717282" y="2055626"/>
                      <a:pt x="1714275" y="2060137"/>
                      <a:pt x="1712771" y="2061641"/>
                    </a:cubicBezTo>
                    <a:cubicBezTo>
                      <a:pt x="1691718" y="2096227"/>
                      <a:pt x="1642095" y="2084197"/>
                      <a:pt x="1602997" y="2075175"/>
                    </a:cubicBezTo>
                    <a:cubicBezTo>
                      <a:pt x="1592471" y="2072167"/>
                      <a:pt x="1581945" y="2069160"/>
                      <a:pt x="1572922" y="2069160"/>
                    </a:cubicBezTo>
                    <a:lnTo>
                      <a:pt x="1563900" y="2067656"/>
                    </a:lnTo>
                    <a:lnTo>
                      <a:pt x="1566907" y="2058633"/>
                    </a:lnTo>
                    <a:cubicBezTo>
                      <a:pt x="1583448" y="2013521"/>
                      <a:pt x="1560892" y="1978935"/>
                      <a:pt x="1535328" y="1963897"/>
                    </a:cubicBezTo>
                    <a:cubicBezTo>
                      <a:pt x="1511268" y="1947356"/>
                      <a:pt x="1482697" y="1947356"/>
                      <a:pt x="1467660" y="1963897"/>
                    </a:cubicBezTo>
                    <a:cubicBezTo>
                      <a:pt x="1452622" y="1978935"/>
                      <a:pt x="1442096" y="1993972"/>
                      <a:pt x="1431570" y="2009010"/>
                    </a:cubicBezTo>
                    <a:cubicBezTo>
                      <a:pt x="1451118" y="1993972"/>
                      <a:pt x="1472171" y="1980438"/>
                      <a:pt x="1484201" y="1978935"/>
                    </a:cubicBezTo>
                    <a:cubicBezTo>
                      <a:pt x="1500742" y="1977431"/>
                      <a:pt x="1515780" y="1984950"/>
                      <a:pt x="1530817" y="2001491"/>
                    </a:cubicBezTo>
                    <a:cubicBezTo>
                      <a:pt x="1547358" y="2019536"/>
                      <a:pt x="1556381" y="2043596"/>
                      <a:pt x="1553373" y="2058633"/>
                    </a:cubicBezTo>
                    <a:cubicBezTo>
                      <a:pt x="1542847" y="2111265"/>
                      <a:pt x="1514276" y="2147355"/>
                      <a:pt x="1475178" y="2153370"/>
                    </a:cubicBezTo>
                    <a:cubicBezTo>
                      <a:pt x="1445103" y="2157881"/>
                      <a:pt x="1416532" y="2142843"/>
                      <a:pt x="1402998" y="2115776"/>
                    </a:cubicBezTo>
                    <a:cubicBezTo>
                      <a:pt x="1393976" y="2099235"/>
                      <a:pt x="1392472" y="2081190"/>
                      <a:pt x="1395480" y="2061641"/>
                    </a:cubicBezTo>
                    <a:cubicBezTo>
                      <a:pt x="1390968" y="2066152"/>
                      <a:pt x="1389465" y="2067656"/>
                      <a:pt x="1387961" y="2069160"/>
                    </a:cubicBezTo>
                    <a:cubicBezTo>
                      <a:pt x="1350367" y="2120287"/>
                      <a:pt x="1257135" y="2251113"/>
                      <a:pt x="1266157" y="2341338"/>
                    </a:cubicBezTo>
                    <a:cubicBezTo>
                      <a:pt x="1303751" y="2345850"/>
                      <a:pt x="1336834" y="2362391"/>
                      <a:pt x="1351871" y="2384947"/>
                    </a:cubicBezTo>
                    <a:cubicBezTo>
                      <a:pt x="1362397" y="2401488"/>
                      <a:pt x="1362397" y="2421037"/>
                      <a:pt x="1351871" y="2439082"/>
                    </a:cubicBezTo>
                    <a:lnTo>
                      <a:pt x="1342848" y="2442090"/>
                    </a:lnTo>
                    <a:lnTo>
                      <a:pt x="1336834" y="2440586"/>
                    </a:lnTo>
                    <a:cubicBezTo>
                      <a:pt x="1291721" y="2427052"/>
                      <a:pt x="1261646" y="2402992"/>
                      <a:pt x="1251120" y="2366902"/>
                    </a:cubicBezTo>
                    <a:cubicBezTo>
                      <a:pt x="1249616" y="2362391"/>
                      <a:pt x="1248112" y="2357880"/>
                      <a:pt x="1248112" y="2353368"/>
                    </a:cubicBezTo>
                    <a:cubicBezTo>
                      <a:pt x="1245105" y="2353368"/>
                      <a:pt x="1242097" y="2353368"/>
                      <a:pt x="1240593" y="2353368"/>
                    </a:cubicBezTo>
                    <a:close/>
                    <a:moveTo>
                      <a:pt x="1542847" y="2502240"/>
                    </a:moveTo>
                    <a:cubicBezTo>
                      <a:pt x="1562396" y="2518781"/>
                      <a:pt x="1587960" y="2512766"/>
                      <a:pt x="1606005" y="2503743"/>
                    </a:cubicBezTo>
                    <a:cubicBezTo>
                      <a:pt x="1637583" y="2488706"/>
                      <a:pt x="1672170" y="2455623"/>
                      <a:pt x="1693222" y="2418029"/>
                    </a:cubicBezTo>
                    <a:lnTo>
                      <a:pt x="1690215" y="2422541"/>
                    </a:lnTo>
                    <a:lnTo>
                      <a:pt x="1685703" y="2421037"/>
                    </a:lnTo>
                    <a:cubicBezTo>
                      <a:pt x="1673673" y="2416526"/>
                      <a:pt x="1663147" y="2415022"/>
                      <a:pt x="1652621" y="2413518"/>
                    </a:cubicBezTo>
                    <a:cubicBezTo>
                      <a:pt x="1636080" y="2410511"/>
                      <a:pt x="1619538" y="2409007"/>
                      <a:pt x="1602997" y="2393970"/>
                    </a:cubicBezTo>
                    <a:cubicBezTo>
                      <a:pt x="1572922" y="2421037"/>
                      <a:pt x="1551870" y="2475172"/>
                      <a:pt x="1542847" y="2502240"/>
                    </a:cubicBezTo>
                    <a:close/>
                    <a:moveTo>
                      <a:pt x="1419540" y="2424045"/>
                    </a:moveTo>
                    <a:cubicBezTo>
                      <a:pt x="1421043" y="2434571"/>
                      <a:pt x="1424051" y="2443593"/>
                      <a:pt x="1431570" y="2451112"/>
                    </a:cubicBezTo>
                    <a:cubicBezTo>
                      <a:pt x="1443600" y="2466150"/>
                      <a:pt x="1466156" y="2473668"/>
                      <a:pt x="1494727" y="2470661"/>
                    </a:cubicBezTo>
                    <a:cubicBezTo>
                      <a:pt x="1491720" y="2448104"/>
                      <a:pt x="1482697" y="2433067"/>
                      <a:pt x="1466156" y="2425548"/>
                    </a:cubicBezTo>
                    <a:cubicBezTo>
                      <a:pt x="1452622" y="2421037"/>
                      <a:pt x="1436081" y="2419533"/>
                      <a:pt x="1419540" y="2424045"/>
                    </a:cubicBezTo>
                    <a:close/>
                    <a:moveTo>
                      <a:pt x="2082693" y="2139836"/>
                    </a:moveTo>
                    <a:cubicBezTo>
                      <a:pt x="2106753" y="2209008"/>
                      <a:pt x="2145851" y="2279685"/>
                      <a:pt x="2177430" y="2330812"/>
                    </a:cubicBezTo>
                    <a:lnTo>
                      <a:pt x="2180437" y="2335323"/>
                    </a:lnTo>
                    <a:cubicBezTo>
                      <a:pt x="2199986" y="2366902"/>
                      <a:pt x="2233068" y="2418029"/>
                      <a:pt x="2245098" y="2466150"/>
                    </a:cubicBezTo>
                    <a:cubicBezTo>
                      <a:pt x="2248106" y="2466150"/>
                      <a:pt x="2251113" y="2466150"/>
                      <a:pt x="2254121" y="2466150"/>
                    </a:cubicBezTo>
                    <a:cubicBezTo>
                      <a:pt x="2303744" y="2463142"/>
                      <a:pt x="2350361" y="2458631"/>
                      <a:pt x="2387954" y="2416526"/>
                    </a:cubicBezTo>
                    <a:cubicBezTo>
                      <a:pt x="2413518" y="2386451"/>
                      <a:pt x="2421037" y="2356376"/>
                      <a:pt x="2410511" y="2333820"/>
                    </a:cubicBezTo>
                    <a:cubicBezTo>
                      <a:pt x="2404496" y="2321790"/>
                      <a:pt x="2392466" y="2312767"/>
                      <a:pt x="2377428" y="2308256"/>
                    </a:cubicBezTo>
                    <a:cubicBezTo>
                      <a:pt x="2368406" y="2335323"/>
                      <a:pt x="2354872" y="2362391"/>
                      <a:pt x="2336827" y="2377428"/>
                    </a:cubicBezTo>
                    <a:cubicBezTo>
                      <a:pt x="2317278" y="2393970"/>
                      <a:pt x="2296226" y="2396977"/>
                      <a:pt x="2275173" y="2384947"/>
                    </a:cubicBezTo>
                    <a:lnTo>
                      <a:pt x="2269158" y="2381940"/>
                    </a:lnTo>
                    <a:lnTo>
                      <a:pt x="2270662" y="2375925"/>
                    </a:lnTo>
                    <a:cubicBezTo>
                      <a:pt x="2287203" y="2326301"/>
                      <a:pt x="2321790" y="2294722"/>
                      <a:pt x="2360887" y="2293218"/>
                    </a:cubicBezTo>
                    <a:cubicBezTo>
                      <a:pt x="2362391" y="2293218"/>
                      <a:pt x="2365398" y="2293218"/>
                      <a:pt x="2366902" y="2293218"/>
                    </a:cubicBezTo>
                    <a:cubicBezTo>
                      <a:pt x="2372917" y="2267655"/>
                      <a:pt x="2374421" y="2242091"/>
                      <a:pt x="2369910" y="2228557"/>
                    </a:cubicBezTo>
                    <a:cubicBezTo>
                      <a:pt x="2348857" y="2171415"/>
                      <a:pt x="2299233" y="2132317"/>
                      <a:pt x="2251113" y="2094723"/>
                    </a:cubicBezTo>
                    <a:cubicBezTo>
                      <a:pt x="2240587" y="2085701"/>
                      <a:pt x="2228557" y="2076678"/>
                      <a:pt x="2218031" y="2069160"/>
                    </a:cubicBezTo>
                    <a:cubicBezTo>
                      <a:pt x="2206001" y="2060137"/>
                      <a:pt x="2196978" y="2051115"/>
                      <a:pt x="2190963" y="2043596"/>
                    </a:cubicBezTo>
                    <a:cubicBezTo>
                      <a:pt x="2196978" y="2061641"/>
                      <a:pt x="2190963" y="2085701"/>
                      <a:pt x="2163896" y="2109761"/>
                    </a:cubicBezTo>
                    <a:cubicBezTo>
                      <a:pt x="2136828" y="2133821"/>
                      <a:pt x="2114272" y="2151866"/>
                      <a:pt x="2091716" y="2147355"/>
                    </a:cubicBezTo>
                    <a:cubicBezTo>
                      <a:pt x="2088708" y="2144347"/>
                      <a:pt x="2085701" y="2142843"/>
                      <a:pt x="2082693" y="2139836"/>
                    </a:cubicBezTo>
                    <a:close/>
                    <a:moveTo>
                      <a:pt x="1263150" y="2354872"/>
                    </a:moveTo>
                    <a:cubicBezTo>
                      <a:pt x="1263150" y="2357880"/>
                      <a:pt x="1264654" y="2359383"/>
                      <a:pt x="1264654" y="2362391"/>
                    </a:cubicBezTo>
                    <a:cubicBezTo>
                      <a:pt x="1275180" y="2390962"/>
                      <a:pt x="1297736" y="2412015"/>
                      <a:pt x="1335330" y="2424045"/>
                    </a:cubicBezTo>
                    <a:cubicBezTo>
                      <a:pt x="1339841" y="2412015"/>
                      <a:pt x="1339841" y="2401488"/>
                      <a:pt x="1332322" y="2390962"/>
                    </a:cubicBezTo>
                    <a:cubicBezTo>
                      <a:pt x="1321796" y="2372917"/>
                      <a:pt x="1294729" y="2359383"/>
                      <a:pt x="1263150" y="2354872"/>
                    </a:cubicBezTo>
                    <a:close/>
                    <a:moveTo>
                      <a:pt x="2285699" y="2374421"/>
                    </a:moveTo>
                    <a:cubicBezTo>
                      <a:pt x="2299233" y="2380436"/>
                      <a:pt x="2312767" y="2377428"/>
                      <a:pt x="2324797" y="2365398"/>
                    </a:cubicBezTo>
                    <a:cubicBezTo>
                      <a:pt x="2339835" y="2351865"/>
                      <a:pt x="2351865" y="2329308"/>
                      <a:pt x="2360887" y="2306752"/>
                    </a:cubicBezTo>
                    <a:cubicBezTo>
                      <a:pt x="2360887" y="2306752"/>
                      <a:pt x="2360887" y="2306752"/>
                      <a:pt x="2360887" y="2306752"/>
                    </a:cubicBezTo>
                    <a:cubicBezTo>
                      <a:pt x="2329308" y="2309760"/>
                      <a:pt x="2302241" y="2335323"/>
                      <a:pt x="2285699" y="2374421"/>
                    </a:cubicBezTo>
                    <a:close/>
                    <a:moveTo>
                      <a:pt x="1676681" y="2344346"/>
                    </a:moveTo>
                    <a:cubicBezTo>
                      <a:pt x="1691718" y="2344346"/>
                      <a:pt x="1705252" y="2347353"/>
                      <a:pt x="1712771" y="2354872"/>
                    </a:cubicBezTo>
                    <a:cubicBezTo>
                      <a:pt x="1712771" y="2351865"/>
                      <a:pt x="1712771" y="2348857"/>
                      <a:pt x="1712771" y="2345850"/>
                    </a:cubicBezTo>
                    <a:cubicBezTo>
                      <a:pt x="1709763" y="2320286"/>
                      <a:pt x="1693222" y="2303745"/>
                      <a:pt x="1663147" y="2294722"/>
                    </a:cubicBezTo>
                    <a:cubicBezTo>
                      <a:pt x="1652621" y="2302241"/>
                      <a:pt x="1640591" y="2317278"/>
                      <a:pt x="1634576" y="2326301"/>
                    </a:cubicBezTo>
                    <a:lnTo>
                      <a:pt x="1633072" y="2329308"/>
                    </a:lnTo>
                    <a:cubicBezTo>
                      <a:pt x="1633072" y="2329308"/>
                      <a:pt x="1631568" y="2330812"/>
                      <a:pt x="1630065" y="2333820"/>
                    </a:cubicBezTo>
                    <a:cubicBezTo>
                      <a:pt x="1625553" y="2339835"/>
                      <a:pt x="1621042" y="2345850"/>
                      <a:pt x="1619538" y="2348857"/>
                    </a:cubicBezTo>
                    <a:cubicBezTo>
                      <a:pt x="1627057" y="2348857"/>
                      <a:pt x="1634576" y="2347353"/>
                      <a:pt x="1642095" y="2347353"/>
                    </a:cubicBezTo>
                    <a:cubicBezTo>
                      <a:pt x="1654125" y="2345850"/>
                      <a:pt x="1666155" y="2344346"/>
                      <a:pt x="1676681" y="2344346"/>
                    </a:cubicBezTo>
                    <a:close/>
                    <a:moveTo>
                      <a:pt x="1348863" y="2075175"/>
                    </a:moveTo>
                    <a:cubicBezTo>
                      <a:pt x="1332322" y="2112768"/>
                      <a:pt x="1302247" y="2156377"/>
                      <a:pt x="1276684" y="2190963"/>
                    </a:cubicBezTo>
                    <a:cubicBezTo>
                      <a:pt x="1263150" y="2210512"/>
                      <a:pt x="1249616" y="2228557"/>
                      <a:pt x="1245105" y="2239083"/>
                    </a:cubicBezTo>
                    <a:cubicBezTo>
                      <a:pt x="1240593" y="2246602"/>
                      <a:pt x="1236082" y="2257128"/>
                      <a:pt x="1231571" y="2269158"/>
                    </a:cubicBezTo>
                    <a:cubicBezTo>
                      <a:pt x="1219541" y="2297730"/>
                      <a:pt x="1204504" y="2330812"/>
                      <a:pt x="1183451" y="2348857"/>
                    </a:cubicBezTo>
                    <a:cubicBezTo>
                      <a:pt x="1195481" y="2344346"/>
                      <a:pt x="1209015" y="2341338"/>
                      <a:pt x="1222548" y="2339835"/>
                    </a:cubicBezTo>
                    <a:cubicBezTo>
                      <a:pt x="1230067" y="2338331"/>
                      <a:pt x="1239090" y="2338331"/>
                      <a:pt x="1246609" y="2338331"/>
                    </a:cubicBezTo>
                    <a:cubicBezTo>
                      <a:pt x="1239090" y="2243595"/>
                      <a:pt x="1329315" y="2115776"/>
                      <a:pt x="1371420" y="2058633"/>
                    </a:cubicBezTo>
                    <a:cubicBezTo>
                      <a:pt x="1372923" y="2055626"/>
                      <a:pt x="1383450" y="2045100"/>
                      <a:pt x="1398487" y="2033070"/>
                    </a:cubicBezTo>
                    <a:cubicBezTo>
                      <a:pt x="1409013" y="2007506"/>
                      <a:pt x="1427059" y="1980438"/>
                      <a:pt x="1452622" y="1953371"/>
                    </a:cubicBezTo>
                    <a:cubicBezTo>
                      <a:pt x="1472171" y="1932318"/>
                      <a:pt x="1508261" y="1932318"/>
                      <a:pt x="1538336" y="1951867"/>
                    </a:cubicBezTo>
                    <a:cubicBezTo>
                      <a:pt x="1566907" y="1969912"/>
                      <a:pt x="1592471" y="2007506"/>
                      <a:pt x="1578937" y="2057130"/>
                    </a:cubicBezTo>
                    <a:cubicBezTo>
                      <a:pt x="1586456" y="2058633"/>
                      <a:pt x="1593975" y="2060137"/>
                      <a:pt x="1601493" y="2061641"/>
                    </a:cubicBezTo>
                    <a:cubicBezTo>
                      <a:pt x="1636080" y="2070663"/>
                      <a:pt x="1679688" y="2081190"/>
                      <a:pt x="1694726" y="2055626"/>
                    </a:cubicBezTo>
                    <a:cubicBezTo>
                      <a:pt x="1696230" y="2052618"/>
                      <a:pt x="1699237" y="2048107"/>
                      <a:pt x="1699237" y="2048107"/>
                    </a:cubicBezTo>
                    <a:cubicBezTo>
                      <a:pt x="1705252" y="2039085"/>
                      <a:pt x="1706756" y="2037581"/>
                      <a:pt x="1708260" y="2030062"/>
                    </a:cubicBezTo>
                    <a:cubicBezTo>
                      <a:pt x="1709763" y="2027055"/>
                      <a:pt x="1709763" y="2024047"/>
                      <a:pt x="1711267" y="2019536"/>
                    </a:cubicBezTo>
                    <a:cubicBezTo>
                      <a:pt x="1717282" y="2002995"/>
                      <a:pt x="1714275" y="1983446"/>
                      <a:pt x="1709763" y="1963897"/>
                    </a:cubicBezTo>
                    <a:cubicBezTo>
                      <a:pt x="1706756" y="1945852"/>
                      <a:pt x="1703748" y="1929311"/>
                      <a:pt x="1706756" y="1911266"/>
                    </a:cubicBezTo>
                    <a:cubicBezTo>
                      <a:pt x="1708260" y="1902243"/>
                      <a:pt x="1711267" y="1893221"/>
                      <a:pt x="1714275" y="1885702"/>
                    </a:cubicBezTo>
                    <a:cubicBezTo>
                      <a:pt x="1717282" y="1875176"/>
                      <a:pt x="1720290" y="1866153"/>
                      <a:pt x="1720290" y="1857131"/>
                    </a:cubicBezTo>
                    <a:cubicBezTo>
                      <a:pt x="1718786" y="1828560"/>
                      <a:pt x="1685703" y="1809011"/>
                      <a:pt x="1658636" y="1793973"/>
                    </a:cubicBezTo>
                    <a:cubicBezTo>
                      <a:pt x="1613523" y="1769913"/>
                      <a:pt x="1593975" y="1741342"/>
                      <a:pt x="1599990" y="1712771"/>
                    </a:cubicBezTo>
                    <a:cubicBezTo>
                      <a:pt x="1601493" y="1708260"/>
                      <a:pt x="1602997" y="1703748"/>
                      <a:pt x="1604501" y="1699237"/>
                    </a:cubicBezTo>
                    <a:cubicBezTo>
                      <a:pt x="1609012" y="1687207"/>
                      <a:pt x="1610516" y="1681192"/>
                      <a:pt x="1606005" y="1675177"/>
                    </a:cubicBezTo>
                    <a:cubicBezTo>
                      <a:pt x="1604501" y="1672170"/>
                      <a:pt x="1601493" y="1669162"/>
                      <a:pt x="1596982" y="1666155"/>
                    </a:cubicBezTo>
                    <a:cubicBezTo>
                      <a:pt x="1592471" y="1663147"/>
                      <a:pt x="1587960" y="1658636"/>
                      <a:pt x="1584952" y="1654125"/>
                    </a:cubicBezTo>
                    <a:cubicBezTo>
                      <a:pt x="1575930" y="1639087"/>
                      <a:pt x="1584952" y="1625553"/>
                      <a:pt x="1590967" y="1612020"/>
                    </a:cubicBezTo>
                    <a:cubicBezTo>
                      <a:pt x="1593975" y="1607508"/>
                      <a:pt x="1595478" y="1602997"/>
                      <a:pt x="1596982" y="1598486"/>
                    </a:cubicBezTo>
                    <a:cubicBezTo>
                      <a:pt x="1601493" y="1584952"/>
                      <a:pt x="1595478" y="1568411"/>
                      <a:pt x="1590967" y="1551870"/>
                    </a:cubicBezTo>
                    <a:cubicBezTo>
                      <a:pt x="1589463" y="1548862"/>
                      <a:pt x="1589463" y="1545855"/>
                      <a:pt x="1587960" y="1542847"/>
                    </a:cubicBezTo>
                    <a:cubicBezTo>
                      <a:pt x="1584952" y="1530817"/>
                      <a:pt x="1583448" y="1509765"/>
                      <a:pt x="1593975" y="1494727"/>
                    </a:cubicBezTo>
                    <a:cubicBezTo>
                      <a:pt x="1593975" y="1494727"/>
                      <a:pt x="1593975" y="1494727"/>
                      <a:pt x="1593975" y="1494727"/>
                    </a:cubicBezTo>
                    <a:cubicBezTo>
                      <a:pt x="1557885" y="1496231"/>
                      <a:pt x="1520291" y="1481194"/>
                      <a:pt x="1490216" y="1458637"/>
                    </a:cubicBezTo>
                    <a:lnTo>
                      <a:pt x="1485705" y="1455630"/>
                    </a:lnTo>
                    <a:cubicBezTo>
                      <a:pt x="1478186" y="1449615"/>
                      <a:pt x="1469163" y="1442096"/>
                      <a:pt x="1460141" y="1434577"/>
                    </a:cubicBezTo>
                    <a:cubicBezTo>
                      <a:pt x="1439088" y="1416532"/>
                      <a:pt x="1410517" y="1396984"/>
                      <a:pt x="1386457" y="1407510"/>
                    </a:cubicBezTo>
                    <a:lnTo>
                      <a:pt x="1383450" y="1409014"/>
                    </a:lnTo>
                    <a:cubicBezTo>
                      <a:pt x="1375931" y="1413525"/>
                      <a:pt x="1363901" y="1419540"/>
                      <a:pt x="1351871" y="1406006"/>
                    </a:cubicBezTo>
                    <a:cubicBezTo>
                      <a:pt x="1347360" y="1401495"/>
                      <a:pt x="1345856" y="1395480"/>
                      <a:pt x="1345856" y="1389465"/>
                    </a:cubicBezTo>
                    <a:cubicBezTo>
                      <a:pt x="1344352" y="1381946"/>
                      <a:pt x="1336834" y="1377435"/>
                      <a:pt x="1326307" y="1371420"/>
                    </a:cubicBezTo>
                    <a:cubicBezTo>
                      <a:pt x="1315781" y="1366909"/>
                      <a:pt x="1305255" y="1360894"/>
                      <a:pt x="1300743" y="1347360"/>
                    </a:cubicBezTo>
                    <a:cubicBezTo>
                      <a:pt x="1299240" y="1341345"/>
                      <a:pt x="1300743" y="1336834"/>
                      <a:pt x="1300743" y="1332322"/>
                    </a:cubicBezTo>
                    <a:cubicBezTo>
                      <a:pt x="1300743" y="1330819"/>
                      <a:pt x="1302247" y="1327811"/>
                      <a:pt x="1302247" y="1326307"/>
                    </a:cubicBezTo>
                    <a:cubicBezTo>
                      <a:pt x="1303751" y="1309766"/>
                      <a:pt x="1294729" y="1294728"/>
                      <a:pt x="1285706" y="1278187"/>
                    </a:cubicBezTo>
                    <a:cubicBezTo>
                      <a:pt x="1281195" y="1269165"/>
                      <a:pt x="1275180" y="1260142"/>
                      <a:pt x="1272172" y="1251120"/>
                    </a:cubicBezTo>
                    <a:cubicBezTo>
                      <a:pt x="1257135" y="1218037"/>
                      <a:pt x="1261646" y="1175932"/>
                      <a:pt x="1284202" y="1144354"/>
                    </a:cubicBezTo>
                    <a:cubicBezTo>
                      <a:pt x="1288713" y="1138339"/>
                      <a:pt x="1293225" y="1132324"/>
                      <a:pt x="1297736" y="1126309"/>
                    </a:cubicBezTo>
                    <a:cubicBezTo>
                      <a:pt x="1311270" y="1109767"/>
                      <a:pt x="1323300" y="1093226"/>
                      <a:pt x="1320292" y="1078189"/>
                    </a:cubicBezTo>
                    <a:cubicBezTo>
                      <a:pt x="1145857" y="1195481"/>
                      <a:pt x="1042098" y="1389465"/>
                      <a:pt x="1042098" y="1598486"/>
                    </a:cubicBezTo>
                    <a:cubicBezTo>
                      <a:pt x="1042098" y="1681192"/>
                      <a:pt x="1060143" y="1765402"/>
                      <a:pt x="1093226" y="1843597"/>
                    </a:cubicBezTo>
                    <a:cubicBezTo>
                      <a:pt x="1099241" y="1858635"/>
                      <a:pt x="1106760" y="1872168"/>
                      <a:pt x="1114279" y="1885702"/>
                    </a:cubicBezTo>
                    <a:cubicBezTo>
                      <a:pt x="1133827" y="1923296"/>
                      <a:pt x="1151872" y="1957882"/>
                      <a:pt x="1148865" y="2001491"/>
                    </a:cubicBezTo>
                    <a:cubicBezTo>
                      <a:pt x="1186459" y="1975927"/>
                      <a:pt x="1228563" y="1954875"/>
                      <a:pt x="1272172" y="1948860"/>
                    </a:cubicBezTo>
                    <a:cubicBezTo>
                      <a:pt x="1321796" y="1941341"/>
                      <a:pt x="1353375" y="1954875"/>
                      <a:pt x="1366909" y="1984950"/>
                    </a:cubicBezTo>
                    <a:cubicBezTo>
                      <a:pt x="1377435" y="2009010"/>
                      <a:pt x="1372923" y="2052618"/>
                      <a:pt x="1348863" y="2075175"/>
                    </a:cubicBezTo>
                    <a:close/>
                    <a:moveTo>
                      <a:pt x="1613523" y="2348857"/>
                    </a:moveTo>
                    <a:cubicBezTo>
                      <a:pt x="1613523" y="2348857"/>
                      <a:pt x="1613523" y="2348857"/>
                      <a:pt x="1613523" y="2348857"/>
                    </a:cubicBezTo>
                    <a:cubicBezTo>
                      <a:pt x="1613523" y="2348857"/>
                      <a:pt x="1613523" y="2348857"/>
                      <a:pt x="1613523" y="2348857"/>
                    </a:cubicBezTo>
                    <a:close/>
                    <a:moveTo>
                      <a:pt x="1090218" y="2279685"/>
                    </a:moveTo>
                    <a:cubicBezTo>
                      <a:pt x="1084204" y="2288707"/>
                      <a:pt x="1084204" y="2299233"/>
                      <a:pt x="1091722" y="2311263"/>
                    </a:cubicBezTo>
                    <a:cubicBezTo>
                      <a:pt x="1099241" y="2324797"/>
                      <a:pt x="1115782" y="2336827"/>
                      <a:pt x="1130820" y="2342842"/>
                    </a:cubicBezTo>
                    <a:cubicBezTo>
                      <a:pt x="1138339" y="2330812"/>
                      <a:pt x="1144354" y="2318782"/>
                      <a:pt x="1142850" y="2309760"/>
                    </a:cubicBezTo>
                    <a:cubicBezTo>
                      <a:pt x="1142850" y="2288707"/>
                      <a:pt x="1115782" y="2281188"/>
                      <a:pt x="1090218" y="2279685"/>
                    </a:cubicBezTo>
                    <a:close/>
                    <a:moveTo>
                      <a:pt x="1745853" y="2323293"/>
                    </a:moveTo>
                    <a:cubicBezTo>
                      <a:pt x="1747357" y="2324797"/>
                      <a:pt x="1747357" y="2324797"/>
                      <a:pt x="1748861" y="2326301"/>
                    </a:cubicBezTo>
                    <a:cubicBezTo>
                      <a:pt x="1754876" y="2330812"/>
                      <a:pt x="1760891" y="2336827"/>
                      <a:pt x="1766906" y="2341338"/>
                    </a:cubicBezTo>
                    <a:cubicBezTo>
                      <a:pt x="1762394" y="2327805"/>
                      <a:pt x="1759387" y="2315775"/>
                      <a:pt x="1756380" y="2302241"/>
                    </a:cubicBezTo>
                    <a:cubicBezTo>
                      <a:pt x="1751868" y="2308256"/>
                      <a:pt x="1748861" y="2314271"/>
                      <a:pt x="1745853" y="2323293"/>
                    </a:cubicBezTo>
                    <a:close/>
                    <a:moveTo>
                      <a:pt x="1721793" y="2321790"/>
                    </a:moveTo>
                    <a:cubicBezTo>
                      <a:pt x="1724801" y="2326301"/>
                      <a:pt x="1726305" y="2332316"/>
                      <a:pt x="1726305" y="2336827"/>
                    </a:cubicBezTo>
                    <a:cubicBezTo>
                      <a:pt x="1726305" y="2333820"/>
                      <a:pt x="1727808" y="2330812"/>
                      <a:pt x="1729312" y="2327805"/>
                    </a:cubicBezTo>
                    <a:cubicBezTo>
                      <a:pt x="1726305" y="2326301"/>
                      <a:pt x="1723297" y="2324797"/>
                      <a:pt x="1721793" y="2321790"/>
                    </a:cubicBezTo>
                    <a:close/>
                    <a:moveTo>
                      <a:pt x="1831567" y="2157881"/>
                    </a:moveTo>
                    <a:cubicBezTo>
                      <a:pt x="1830063" y="2157881"/>
                      <a:pt x="1830063" y="2157881"/>
                      <a:pt x="1828560" y="2157881"/>
                    </a:cubicBezTo>
                    <a:cubicBezTo>
                      <a:pt x="1815026" y="2159385"/>
                      <a:pt x="1809011" y="2181941"/>
                      <a:pt x="1806003" y="2196978"/>
                    </a:cubicBezTo>
                    <a:cubicBezTo>
                      <a:pt x="1801492" y="2228557"/>
                      <a:pt x="1818033" y="2257128"/>
                      <a:pt x="1836078" y="2270662"/>
                    </a:cubicBezTo>
                    <a:cubicBezTo>
                      <a:pt x="1848108" y="2279685"/>
                      <a:pt x="1861642" y="2282692"/>
                      <a:pt x="1870665" y="2278181"/>
                    </a:cubicBezTo>
                    <a:cubicBezTo>
                      <a:pt x="1882694" y="2272166"/>
                      <a:pt x="1890213" y="2255625"/>
                      <a:pt x="1891717" y="2230061"/>
                    </a:cubicBezTo>
                    <a:cubicBezTo>
                      <a:pt x="1891717" y="2227053"/>
                      <a:pt x="1891717" y="2222542"/>
                      <a:pt x="1891717" y="2219535"/>
                    </a:cubicBezTo>
                    <a:cubicBezTo>
                      <a:pt x="1884198" y="2204497"/>
                      <a:pt x="1875176" y="2189460"/>
                      <a:pt x="1863146" y="2178933"/>
                    </a:cubicBezTo>
                    <a:cubicBezTo>
                      <a:pt x="1855627" y="2169911"/>
                      <a:pt x="1843597" y="2157881"/>
                      <a:pt x="1831567" y="2157881"/>
                    </a:cubicBezTo>
                    <a:close/>
                    <a:moveTo>
                      <a:pt x="1818033" y="2124798"/>
                    </a:moveTo>
                    <a:cubicBezTo>
                      <a:pt x="1801492" y="2124798"/>
                      <a:pt x="1786455" y="2129310"/>
                      <a:pt x="1774425" y="2139836"/>
                    </a:cubicBezTo>
                    <a:cubicBezTo>
                      <a:pt x="1763898" y="2147355"/>
                      <a:pt x="1748861" y="2166903"/>
                      <a:pt x="1756380" y="2196978"/>
                    </a:cubicBezTo>
                    <a:cubicBezTo>
                      <a:pt x="1763898" y="2225550"/>
                      <a:pt x="1766906" y="2248106"/>
                      <a:pt x="1768410" y="2269158"/>
                    </a:cubicBezTo>
                    <a:cubicBezTo>
                      <a:pt x="1781943" y="2260136"/>
                      <a:pt x="1795477" y="2258632"/>
                      <a:pt x="1809011" y="2263143"/>
                    </a:cubicBezTo>
                    <a:cubicBezTo>
                      <a:pt x="1795477" y="2245098"/>
                      <a:pt x="1787958" y="2221038"/>
                      <a:pt x="1790966" y="2193971"/>
                    </a:cubicBezTo>
                    <a:cubicBezTo>
                      <a:pt x="1793973" y="2180437"/>
                      <a:pt x="1799988" y="2147355"/>
                      <a:pt x="1825552" y="2142843"/>
                    </a:cubicBezTo>
                    <a:cubicBezTo>
                      <a:pt x="1845101" y="2139836"/>
                      <a:pt x="1863146" y="2156377"/>
                      <a:pt x="1873672" y="2166903"/>
                    </a:cubicBezTo>
                    <a:cubicBezTo>
                      <a:pt x="1875176" y="2168407"/>
                      <a:pt x="1875176" y="2168407"/>
                      <a:pt x="1876680" y="2169911"/>
                    </a:cubicBezTo>
                    <a:cubicBezTo>
                      <a:pt x="1873672" y="2160888"/>
                      <a:pt x="1869161" y="2151866"/>
                      <a:pt x="1866153" y="2142843"/>
                    </a:cubicBezTo>
                    <a:cubicBezTo>
                      <a:pt x="1861642" y="2138332"/>
                      <a:pt x="1855627" y="2133821"/>
                      <a:pt x="1849612" y="2130813"/>
                    </a:cubicBezTo>
                    <a:cubicBezTo>
                      <a:pt x="1840590" y="2126302"/>
                      <a:pt x="1828560" y="2124798"/>
                      <a:pt x="1818033" y="2124798"/>
                    </a:cubicBezTo>
                    <a:close/>
                    <a:moveTo>
                      <a:pt x="1554877" y="2160888"/>
                    </a:moveTo>
                    <a:cubicBezTo>
                      <a:pt x="1544351" y="2201490"/>
                      <a:pt x="1539840" y="2231565"/>
                      <a:pt x="1577433" y="2246602"/>
                    </a:cubicBezTo>
                    <a:cubicBezTo>
                      <a:pt x="1613523" y="2261640"/>
                      <a:pt x="1633072" y="2243595"/>
                      <a:pt x="1642095" y="2230061"/>
                    </a:cubicBezTo>
                    <a:cubicBezTo>
                      <a:pt x="1658636" y="2206001"/>
                      <a:pt x="1658636" y="2171415"/>
                      <a:pt x="1643598" y="2153370"/>
                    </a:cubicBezTo>
                    <a:cubicBezTo>
                      <a:pt x="1625553" y="2136828"/>
                      <a:pt x="1595478" y="2138332"/>
                      <a:pt x="1554877" y="2160888"/>
                    </a:cubicBezTo>
                    <a:close/>
                    <a:moveTo>
                      <a:pt x="1121797" y="2037581"/>
                    </a:moveTo>
                    <a:cubicBezTo>
                      <a:pt x="1100745" y="2054122"/>
                      <a:pt x="1079692" y="2072167"/>
                      <a:pt x="1063151" y="2088708"/>
                    </a:cubicBezTo>
                    <a:cubicBezTo>
                      <a:pt x="1037587" y="2112768"/>
                      <a:pt x="1016535" y="2136828"/>
                      <a:pt x="1004505" y="2160888"/>
                    </a:cubicBezTo>
                    <a:cubicBezTo>
                      <a:pt x="999993" y="2168407"/>
                      <a:pt x="989467" y="2186452"/>
                      <a:pt x="990971" y="2190963"/>
                    </a:cubicBezTo>
                    <a:cubicBezTo>
                      <a:pt x="990971" y="2190963"/>
                      <a:pt x="993979" y="2190963"/>
                      <a:pt x="1003001" y="2187956"/>
                    </a:cubicBezTo>
                    <a:cubicBezTo>
                      <a:pt x="1049617" y="2174422"/>
                      <a:pt x="1100745" y="2088708"/>
                      <a:pt x="1121797" y="2037581"/>
                    </a:cubicBezTo>
                    <a:close/>
                    <a:moveTo>
                      <a:pt x="1945852" y="2052618"/>
                    </a:moveTo>
                    <a:cubicBezTo>
                      <a:pt x="1939837" y="2052618"/>
                      <a:pt x="1933822" y="2054122"/>
                      <a:pt x="1927807" y="2057130"/>
                    </a:cubicBezTo>
                    <a:cubicBezTo>
                      <a:pt x="1908258" y="2067656"/>
                      <a:pt x="1896228" y="2097731"/>
                      <a:pt x="1900740" y="2123295"/>
                    </a:cubicBezTo>
                    <a:cubicBezTo>
                      <a:pt x="1903747" y="2136828"/>
                      <a:pt x="1912769" y="2160888"/>
                      <a:pt x="1947356" y="2168407"/>
                    </a:cubicBezTo>
                    <a:cubicBezTo>
                      <a:pt x="1960890" y="2171415"/>
                      <a:pt x="1972919" y="2171415"/>
                      <a:pt x="1983446" y="2169911"/>
                    </a:cubicBezTo>
                    <a:cubicBezTo>
                      <a:pt x="1995476" y="2163896"/>
                      <a:pt x="2004498" y="2151866"/>
                      <a:pt x="2010513" y="2138332"/>
                    </a:cubicBezTo>
                    <a:cubicBezTo>
                      <a:pt x="2018032" y="2114272"/>
                      <a:pt x="2009010" y="2088708"/>
                      <a:pt x="1984949" y="2069160"/>
                    </a:cubicBezTo>
                    <a:cubicBezTo>
                      <a:pt x="1969912" y="2058633"/>
                      <a:pt x="1957882" y="2052618"/>
                      <a:pt x="1945852" y="2052618"/>
                    </a:cubicBezTo>
                    <a:close/>
                    <a:moveTo>
                      <a:pt x="1409013" y="2042092"/>
                    </a:moveTo>
                    <a:cubicBezTo>
                      <a:pt x="1399991" y="2066152"/>
                      <a:pt x="1399991" y="2090212"/>
                      <a:pt x="1410517" y="2108257"/>
                    </a:cubicBezTo>
                    <a:cubicBezTo>
                      <a:pt x="1421043" y="2129310"/>
                      <a:pt x="1443600" y="2141340"/>
                      <a:pt x="1467660" y="2136828"/>
                    </a:cubicBezTo>
                    <a:cubicBezTo>
                      <a:pt x="1499238" y="2132317"/>
                      <a:pt x="1524802" y="2100738"/>
                      <a:pt x="1533825" y="2054122"/>
                    </a:cubicBezTo>
                    <a:cubicBezTo>
                      <a:pt x="1535328" y="2045100"/>
                      <a:pt x="1529313" y="2025551"/>
                      <a:pt x="1514276" y="2009010"/>
                    </a:cubicBezTo>
                    <a:cubicBezTo>
                      <a:pt x="1508261" y="2001491"/>
                      <a:pt x="1496231" y="1990965"/>
                      <a:pt x="1481193" y="1992468"/>
                    </a:cubicBezTo>
                    <a:cubicBezTo>
                      <a:pt x="1466156" y="1993972"/>
                      <a:pt x="1433073" y="2019536"/>
                      <a:pt x="1409013" y="2042092"/>
                    </a:cubicBezTo>
                    <a:close/>
                    <a:moveTo>
                      <a:pt x="1305255" y="1986453"/>
                    </a:moveTo>
                    <a:cubicBezTo>
                      <a:pt x="1296232" y="1986453"/>
                      <a:pt x="1287210" y="1990965"/>
                      <a:pt x="1279691" y="1995476"/>
                    </a:cubicBezTo>
                    <a:cubicBezTo>
                      <a:pt x="1249616" y="2016528"/>
                      <a:pt x="1228563" y="2067656"/>
                      <a:pt x="1242097" y="2088708"/>
                    </a:cubicBezTo>
                    <a:cubicBezTo>
                      <a:pt x="1252623" y="2105250"/>
                      <a:pt x="1285706" y="2099235"/>
                      <a:pt x="1330818" y="2070663"/>
                    </a:cubicBezTo>
                    <a:cubicBezTo>
                      <a:pt x="1332322" y="2069160"/>
                      <a:pt x="1333826" y="2069160"/>
                      <a:pt x="1335330" y="2067656"/>
                    </a:cubicBezTo>
                    <a:cubicBezTo>
                      <a:pt x="1345856" y="2043596"/>
                      <a:pt x="1348863" y="2021040"/>
                      <a:pt x="1339841" y="2007506"/>
                    </a:cubicBezTo>
                    <a:cubicBezTo>
                      <a:pt x="1327811" y="1990965"/>
                      <a:pt x="1315781" y="1986453"/>
                      <a:pt x="1305255" y="1986453"/>
                    </a:cubicBezTo>
                    <a:close/>
                    <a:moveTo>
                      <a:pt x="1870665" y="2036077"/>
                    </a:moveTo>
                    <a:cubicBezTo>
                      <a:pt x="1846605" y="2052618"/>
                      <a:pt x="1848108" y="2055626"/>
                      <a:pt x="1857131" y="2076678"/>
                    </a:cubicBezTo>
                    <a:cubicBezTo>
                      <a:pt x="1858635" y="2079686"/>
                      <a:pt x="1860138" y="2084197"/>
                      <a:pt x="1861642" y="2087205"/>
                    </a:cubicBezTo>
                    <a:cubicBezTo>
                      <a:pt x="1860138" y="2067656"/>
                      <a:pt x="1861642" y="2049611"/>
                      <a:pt x="1870665" y="2036077"/>
                    </a:cubicBezTo>
                    <a:close/>
                    <a:moveTo>
                      <a:pt x="2709757" y="2049611"/>
                    </a:moveTo>
                    <a:cubicBezTo>
                      <a:pt x="2762388" y="2084197"/>
                      <a:pt x="2861636" y="2063145"/>
                      <a:pt x="2911259" y="2031566"/>
                    </a:cubicBezTo>
                    <a:cubicBezTo>
                      <a:pt x="2911259" y="2031566"/>
                      <a:pt x="2912763" y="2031566"/>
                      <a:pt x="2912763" y="2030062"/>
                    </a:cubicBezTo>
                    <a:cubicBezTo>
                      <a:pt x="2894718" y="2028558"/>
                      <a:pt x="2876673" y="2027055"/>
                      <a:pt x="2858628" y="2028558"/>
                    </a:cubicBezTo>
                    <a:lnTo>
                      <a:pt x="2845094" y="2028558"/>
                    </a:lnTo>
                    <a:cubicBezTo>
                      <a:pt x="2809004" y="2030062"/>
                      <a:pt x="2738328" y="2031566"/>
                      <a:pt x="2709757" y="2049611"/>
                    </a:cubicBezTo>
                    <a:close/>
                    <a:moveTo>
                      <a:pt x="1951867" y="1992468"/>
                    </a:moveTo>
                    <a:cubicBezTo>
                      <a:pt x="1956378" y="1992468"/>
                      <a:pt x="1960890" y="1992468"/>
                      <a:pt x="1963897" y="1993972"/>
                    </a:cubicBezTo>
                    <a:cubicBezTo>
                      <a:pt x="1981942" y="1996980"/>
                      <a:pt x="1998483" y="2004498"/>
                      <a:pt x="2010513" y="2016528"/>
                    </a:cubicBezTo>
                    <a:cubicBezTo>
                      <a:pt x="2016528" y="2010513"/>
                      <a:pt x="2021040" y="2004498"/>
                      <a:pt x="2025551" y="1996980"/>
                    </a:cubicBezTo>
                    <a:cubicBezTo>
                      <a:pt x="2040588" y="1975927"/>
                      <a:pt x="2055626" y="1954875"/>
                      <a:pt x="2087204" y="1948860"/>
                    </a:cubicBezTo>
                    <a:cubicBezTo>
                      <a:pt x="2108257" y="1944348"/>
                      <a:pt x="2124798" y="1950363"/>
                      <a:pt x="2141340" y="1954875"/>
                    </a:cubicBezTo>
                    <a:cubicBezTo>
                      <a:pt x="2148858" y="1957882"/>
                      <a:pt x="2156377" y="1959386"/>
                      <a:pt x="2163896" y="1960890"/>
                    </a:cubicBezTo>
                    <a:cubicBezTo>
                      <a:pt x="2243594" y="1857131"/>
                      <a:pt x="2284196" y="1732320"/>
                      <a:pt x="2284196" y="1598486"/>
                    </a:cubicBezTo>
                    <a:cubicBezTo>
                      <a:pt x="2284196" y="1258639"/>
                      <a:pt x="2018032" y="983452"/>
                      <a:pt x="1679688" y="972926"/>
                    </a:cubicBezTo>
                    <a:lnTo>
                      <a:pt x="1672170" y="972926"/>
                    </a:lnTo>
                    <a:lnTo>
                      <a:pt x="1672170" y="965407"/>
                    </a:lnTo>
                    <a:cubicBezTo>
                      <a:pt x="1672170" y="944355"/>
                      <a:pt x="1675177" y="921799"/>
                      <a:pt x="1676681" y="900746"/>
                    </a:cubicBezTo>
                    <a:cubicBezTo>
                      <a:pt x="1681192" y="866160"/>
                      <a:pt x="1684200" y="833077"/>
                      <a:pt x="1678185" y="801499"/>
                    </a:cubicBezTo>
                    <a:cubicBezTo>
                      <a:pt x="1667658" y="753379"/>
                      <a:pt x="1667658" y="724807"/>
                      <a:pt x="1679688" y="709770"/>
                    </a:cubicBezTo>
                    <a:cubicBezTo>
                      <a:pt x="1691718" y="694732"/>
                      <a:pt x="1709763" y="696236"/>
                      <a:pt x="1730816" y="696236"/>
                    </a:cubicBezTo>
                    <a:cubicBezTo>
                      <a:pt x="1750365" y="696236"/>
                      <a:pt x="1774425" y="696236"/>
                      <a:pt x="1792469" y="682702"/>
                    </a:cubicBezTo>
                    <a:cubicBezTo>
                      <a:pt x="1879687" y="619545"/>
                      <a:pt x="1921792" y="514282"/>
                      <a:pt x="1902243" y="416539"/>
                    </a:cubicBezTo>
                    <a:cubicBezTo>
                      <a:pt x="1893221" y="443606"/>
                      <a:pt x="1882694" y="476689"/>
                      <a:pt x="1867657" y="499245"/>
                    </a:cubicBezTo>
                    <a:cubicBezTo>
                      <a:pt x="1852619" y="521801"/>
                      <a:pt x="1831567" y="541350"/>
                      <a:pt x="1810515" y="559395"/>
                    </a:cubicBezTo>
                    <a:cubicBezTo>
                      <a:pt x="1790966" y="577440"/>
                      <a:pt x="1772921" y="593981"/>
                      <a:pt x="1759387" y="613530"/>
                    </a:cubicBezTo>
                    <a:lnTo>
                      <a:pt x="1735327" y="648116"/>
                    </a:lnTo>
                    <a:lnTo>
                      <a:pt x="1747357" y="607515"/>
                    </a:lnTo>
                    <a:cubicBezTo>
                      <a:pt x="1757883" y="566914"/>
                      <a:pt x="1783447" y="535335"/>
                      <a:pt x="1807507" y="505260"/>
                    </a:cubicBezTo>
                    <a:cubicBezTo>
                      <a:pt x="1830063" y="476689"/>
                      <a:pt x="1851116" y="449621"/>
                      <a:pt x="1861642" y="418042"/>
                    </a:cubicBezTo>
                    <a:cubicBezTo>
                      <a:pt x="1840590" y="431576"/>
                      <a:pt x="1815026" y="440599"/>
                      <a:pt x="1789462" y="449621"/>
                    </a:cubicBezTo>
                    <a:cubicBezTo>
                      <a:pt x="1750365" y="463155"/>
                      <a:pt x="1712771" y="476689"/>
                      <a:pt x="1691718" y="506764"/>
                    </a:cubicBezTo>
                    <a:cubicBezTo>
                      <a:pt x="1673673" y="532327"/>
                      <a:pt x="1679688" y="565410"/>
                      <a:pt x="1685703" y="598492"/>
                    </a:cubicBezTo>
                    <a:cubicBezTo>
                      <a:pt x="1691718" y="628567"/>
                      <a:pt x="1696230" y="657139"/>
                      <a:pt x="1682696" y="679695"/>
                    </a:cubicBezTo>
                    <a:cubicBezTo>
                      <a:pt x="1675177" y="691725"/>
                      <a:pt x="1666155" y="699244"/>
                      <a:pt x="1655628" y="697740"/>
                    </a:cubicBezTo>
                    <a:cubicBezTo>
                      <a:pt x="1652621" y="697740"/>
                      <a:pt x="1648110" y="696236"/>
                      <a:pt x="1645102" y="694732"/>
                    </a:cubicBezTo>
                    <a:cubicBezTo>
                      <a:pt x="1651117" y="744356"/>
                      <a:pt x="1649613" y="793980"/>
                      <a:pt x="1636080" y="839092"/>
                    </a:cubicBezTo>
                    <a:lnTo>
                      <a:pt x="1633072" y="846611"/>
                    </a:lnTo>
                    <a:lnTo>
                      <a:pt x="1625553" y="843604"/>
                    </a:lnTo>
                    <a:cubicBezTo>
                      <a:pt x="1604501" y="834581"/>
                      <a:pt x="1592471" y="816536"/>
                      <a:pt x="1580441" y="799995"/>
                    </a:cubicBezTo>
                    <a:cubicBezTo>
                      <a:pt x="1572922" y="790972"/>
                      <a:pt x="1566907" y="780446"/>
                      <a:pt x="1557885" y="772927"/>
                    </a:cubicBezTo>
                    <a:cubicBezTo>
                      <a:pt x="1547358" y="763905"/>
                      <a:pt x="1538336" y="756386"/>
                      <a:pt x="1529313" y="751875"/>
                    </a:cubicBezTo>
                    <a:cubicBezTo>
                      <a:pt x="1532321" y="756386"/>
                      <a:pt x="1535328" y="760897"/>
                      <a:pt x="1538336" y="765409"/>
                    </a:cubicBezTo>
                    <a:cubicBezTo>
                      <a:pt x="1548862" y="781950"/>
                      <a:pt x="1559388" y="798491"/>
                      <a:pt x="1569915" y="815032"/>
                    </a:cubicBezTo>
                    <a:cubicBezTo>
                      <a:pt x="1624050" y="891724"/>
                      <a:pt x="1643598" y="942851"/>
                      <a:pt x="1628561" y="966911"/>
                    </a:cubicBezTo>
                    <a:cubicBezTo>
                      <a:pt x="1616531" y="986460"/>
                      <a:pt x="1595478" y="984956"/>
                      <a:pt x="1577433" y="983452"/>
                    </a:cubicBezTo>
                    <a:cubicBezTo>
                      <a:pt x="1569915" y="983452"/>
                      <a:pt x="1562396" y="981949"/>
                      <a:pt x="1556381" y="983452"/>
                    </a:cubicBezTo>
                    <a:cubicBezTo>
                      <a:pt x="1503750" y="989467"/>
                      <a:pt x="1445103" y="1009016"/>
                      <a:pt x="1381946" y="1040595"/>
                    </a:cubicBezTo>
                    <a:cubicBezTo>
                      <a:pt x="1380442" y="1043602"/>
                      <a:pt x="1378938" y="1048114"/>
                      <a:pt x="1380442" y="1052625"/>
                    </a:cubicBezTo>
                    <a:cubicBezTo>
                      <a:pt x="1381946" y="1055632"/>
                      <a:pt x="1381946" y="1058640"/>
                      <a:pt x="1384953" y="1060144"/>
                    </a:cubicBezTo>
                    <a:cubicBezTo>
                      <a:pt x="1500742" y="998490"/>
                      <a:pt x="1637583" y="974430"/>
                      <a:pt x="1766906" y="993979"/>
                    </a:cubicBezTo>
                    <a:cubicBezTo>
                      <a:pt x="1774425" y="993979"/>
                      <a:pt x="1780440" y="998490"/>
                      <a:pt x="1784951" y="1004505"/>
                    </a:cubicBezTo>
                    <a:cubicBezTo>
                      <a:pt x="1792469" y="1016535"/>
                      <a:pt x="1786455" y="1025557"/>
                      <a:pt x="1781943" y="1033076"/>
                    </a:cubicBezTo>
                    <a:cubicBezTo>
                      <a:pt x="1778936" y="1037587"/>
                      <a:pt x="1777432" y="1040595"/>
                      <a:pt x="1777432" y="1042099"/>
                    </a:cubicBezTo>
                    <a:cubicBezTo>
                      <a:pt x="1778936" y="1043602"/>
                      <a:pt x="1781943" y="1046610"/>
                      <a:pt x="1784951" y="1048114"/>
                    </a:cubicBezTo>
                    <a:cubicBezTo>
                      <a:pt x="1786455" y="1049617"/>
                      <a:pt x="1789462" y="1051121"/>
                      <a:pt x="1790966" y="1052625"/>
                    </a:cubicBezTo>
                    <a:cubicBezTo>
                      <a:pt x="1798485" y="1060144"/>
                      <a:pt x="1801492" y="1069166"/>
                      <a:pt x="1798485" y="1078189"/>
                    </a:cubicBezTo>
                    <a:cubicBezTo>
                      <a:pt x="1795477" y="1090219"/>
                      <a:pt x="1787958" y="1100745"/>
                      <a:pt x="1777432" y="1103752"/>
                    </a:cubicBezTo>
                    <a:cubicBezTo>
                      <a:pt x="1762394" y="1109767"/>
                      <a:pt x="1747357" y="1108264"/>
                      <a:pt x="1732319" y="1106760"/>
                    </a:cubicBezTo>
                    <a:lnTo>
                      <a:pt x="1724801" y="1106760"/>
                    </a:lnTo>
                    <a:cubicBezTo>
                      <a:pt x="1717282" y="1106760"/>
                      <a:pt x="1703748" y="1106760"/>
                      <a:pt x="1696230" y="1112775"/>
                    </a:cubicBezTo>
                    <a:cubicBezTo>
                      <a:pt x="1703748" y="1117286"/>
                      <a:pt x="1708260" y="1123301"/>
                      <a:pt x="1711267" y="1132324"/>
                    </a:cubicBezTo>
                    <a:cubicBezTo>
                      <a:pt x="1715778" y="1145857"/>
                      <a:pt x="1711267" y="1160895"/>
                      <a:pt x="1702245" y="1168414"/>
                    </a:cubicBezTo>
                    <a:cubicBezTo>
                      <a:pt x="1696230" y="1172925"/>
                      <a:pt x="1691718" y="1174429"/>
                      <a:pt x="1685703" y="1175932"/>
                    </a:cubicBezTo>
                    <a:cubicBezTo>
                      <a:pt x="1684200" y="1175932"/>
                      <a:pt x="1681192" y="1177436"/>
                      <a:pt x="1679688" y="1178940"/>
                    </a:cubicBezTo>
                    <a:cubicBezTo>
                      <a:pt x="1660140" y="1184955"/>
                      <a:pt x="1643598" y="1195481"/>
                      <a:pt x="1628561" y="1212022"/>
                    </a:cubicBezTo>
                    <a:cubicBezTo>
                      <a:pt x="1619538" y="1219541"/>
                      <a:pt x="1613523" y="1233075"/>
                      <a:pt x="1618035" y="1240594"/>
                    </a:cubicBezTo>
                    <a:lnTo>
                      <a:pt x="1628561" y="1261646"/>
                    </a:lnTo>
                    <a:lnTo>
                      <a:pt x="1607508" y="1249616"/>
                    </a:lnTo>
                    <a:cubicBezTo>
                      <a:pt x="1606005" y="1249616"/>
                      <a:pt x="1606005" y="1248112"/>
                      <a:pt x="1604501" y="1249616"/>
                    </a:cubicBezTo>
                    <a:cubicBezTo>
                      <a:pt x="1599990" y="1252624"/>
                      <a:pt x="1598486" y="1263150"/>
                      <a:pt x="1599990" y="1269165"/>
                    </a:cubicBezTo>
                    <a:cubicBezTo>
                      <a:pt x="1601493" y="1272172"/>
                      <a:pt x="1602997" y="1276684"/>
                      <a:pt x="1606005" y="1279691"/>
                    </a:cubicBezTo>
                    <a:cubicBezTo>
                      <a:pt x="1612020" y="1290217"/>
                      <a:pt x="1618035" y="1302247"/>
                      <a:pt x="1616531" y="1315781"/>
                    </a:cubicBezTo>
                    <a:lnTo>
                      <a:pt x="1615027" y="1320292"/>
                    </a:lnTo>
                    <a:lnTo>
                      <a:pt x="1609012" y="1320292"/>
                    </a:lnTo>
                    <a:cubicBezTo>
                      <a:pt x="1581945" y="1323300"/>
                      <a:pt x="1556381" y="1305255"/>
                      <a:pt x="1550366" y="1278187"/>
                    </a:cubicBezTo>
                    <a:cubicBezTo>
                      <a:pt x="1550366" y="1275180"/>
                      <a:pt x="1550366" y="1273676"/>
                      <a:pt x="1550366" y="1272172"/>
                    </a:cubicBezTo>
                    <a:cubicBezTo>
                      <a:pt x="1548862" y="1261646"/>
                      <a:pt x="1548862" y="1257135"/>
                      <a:pt x="1541343" y="1254127"/>
                    </a:cubicBezTo>
                    <a:cubicBezTo>
                      <a:pt x="1536832" y="1252624"/>
                      <a:pt x="1532321" y="1252624"/>
                      <a:pt x="1527810" y="1252624"/>
                    </a:cubicBezTo>
                    <a:cubicBezTo>
                      <a:pt x="1515780" y="1255631"/>
                      <a:pt x="1506757" y="1264653"/>
                      <a:pt x="1499238" y="1273676"/>
                    </a:cubicBezTo>
                    <a:lnTo>
                      <a:pt x="1494727" y="1278187"/>
                    </a:lnTo>
                    <a:lnTo>
                      <a:pt x="1488712" y="1275180"/>
                    </a:lnTo>
                    <a:cubicBezTo>
                      <a:pt x="1473675" y="1266157"/>
                      <a:pt x="1458637" y="1257135"/>
                      <a:pt x="1442096" y="1258639"/>
                    </a:cubicBezTo>
                    <a:cubicBezTo>
                      <a:pt x="1433073" y="1260142"/>
                      <a:pt x="1427059" y="1263150"/>
                      <a:pt x="1422547" y="1267661"/>
                    </a:cubicBezTo>
                    <a:cubicBezTo>
                      <a:pt x="1412021" y="1279691"/>
                      <a:pt x="1418036" y="1296232"/>
                      <a:pt x="1427059" y="1314277"/>
                    </a:cubicBezTo>
                    <a:cubicBezTo>
                      <a:pt x="1431570" y="1324803"/>
                      <a:pt x="1436081" y="1335330"/>
                      <a:pt x="1445103" y="1341345"/>
                    </a:cubicBezTo>
                    <a:cubicBezTo>
                      <a:pt x="1449615" y="1344352"/>
                      <a:pt x="1454126" y="1345856"/>
                      <a:pt x="1458637" y="1345856"/>
                    </a:cubicBezTo>
                    <a:cubicBezTo>
                      <a:pt x="1461645" y="1345856"/>
                      <a:pt x="1466156" y="1344352"/>
                      <a:pt x="1469163" y="1341345"/>
                    </a:cubicBezTo>
                    <a:cubicBezTo>
                      <a:pt x="1470667" y="1339841"/>
                      <a:pt x="1472171" y="1336834"/>
                      <a:pt x="1473675" y="1333826"/>
                    </a:cubicBezTo>
                    <a:cubicBezTo>
                      <a:pt x="1476682" y="1327811"/>
                      <a:pt x="1479690" y="1320292"/>
                      <a:pt x="1490216" y="1317285"/>
                    </a:cubicBezTo>
                    <a:cubicBezTo>
                      <a:pt x="1500742" y="1312774"/>
                      <a:pt x="1512772" y="1318789"/>
                      <a:pt x="1520291" y="1329315"/>
                    </a:cubicBezTo>
                    <a:cubicBezTo>
                      <a:pt x="1527810" y="1345856"/>
                      <a:pt x="1523298" y="1360894"/>
                      <a:pt x="1518787" y="1374427"/>
                    </a:cubicBezTo>
                    <a:cubicBezTo>
                      <a:pt x="1517283" y="1377435"/>
                      <a:pt x="1517283" y="1378939"/>
                      <a:pt x="1515780" y="1381946"/>
                    </a:cubicBezTo>
                    <a:cubicBezTo>
                      <a:pt x="1511268" y="1393976"/>
                      <a:pt x="1511268" y="1406006"/>
                      <a:pt x="1515780" y="1413525"/>
                    </a:cubicBezTo>
                    <a:cubicBezTo>
                      <a:pt x="1521795" y="1419540"/>
                      <a:pt x="1530817" y="1422547"/>
                      <a:pt x="1541343" y="1424051"/>
                    </a:cubicBezTo>
                    <a:cubicBezTo>
                      <a:pt x="1544351" y="1424051"/>
                      <a:pt x="1545855" y="1425555"/>
                      <a:pt x="1547358" y="1425555"/>
                    </a:cubicBezTo>
                    <a:cubicBezTo>
                      <a:pt x="1572922" y="1433073"/>
                      <a:pt x="1592471" y="1451119"/>
                      <a:pt x="1599990" y="1476682"/>
                    </a:cubicBezTo>
                    <a:cubicBezTo>
                      <a:pt x="1602997" y="1476682"/>
                      <a:pt x="1604501" y="1476682"/>
                      <a:pt x="1607508" y="1475178"/>
                    </a:cubicBezTo>
                    <a:cubicBezTo>
                      <a:pt x="1613523" y="1472171"/>
                      <a:pt x="1619538" y="1473675"/>
                      <a:pt x="1625553" y="1473675"/>
                    </a:cubicBezTo>
                    <a:cubicBezTo>
                      <a:pt x="1657132" y="1475178"/>
                      <a:pt x="1690215" y="1458637"/>
                      <a:pt x="1708260" y="1431570"/>
                    </a:cubicBezTo>
                    <a:lnTo>
                      <a:pt x="1714275" y="1424051"/>
                    </a:lnTo>
                    <a:lnTo>
                      <a:pt x="1720290" y="1431570"/>
                    </a:lnTo>
                    <a:cubicBezTo>
                      <a:pt x="1733823" y="1446607"/>
                      <a:pt x="1745853" y="1460141"/>
                      <a:pt x="1763898" y="1469164"/>
                    </a:cubicBezTo>
                    <a:cubicBezTo>
                      <a:pt x="1780440" y="1478186"/>
                      <a:pt x="1799988" y="1478186"/>
                      <a:pt x="1813522" y="1469164"/>
                    </a:cubicBezTo>
                    <a:cubicBezTo>
                      <a:pt x="1815026" y="1469164"/>
                      <a:pt x="1815026" y="1467660"/>
                      <a:pt x="1816530" y="1466156"/>
                    </a:cubicBezTo>
                    <a:cubicBezTo>
                      <a:pt x="1819537" y="1463148"/>
                      <a:pt x="1824048" y="1460141"/>
                      <a:pt x="1830063" y="1458637"/>
                    </a:cubicBezTo>
                    <a:cubicBezTo>
                      <a:pt x="1845101" y="1454126"/>
                      <a:pt x="1858635" y="1466156"/>
                      <a:pt x="1864650" y="1479690"/>
                    </a:cubicBezTo>
                    <a:cubicBezTo>
                      <a:pt x="1866153" y="1482697"/>
                      <a:pt x="1867657" y="1485705"/>
                      <a:pt x="1869161" y="1488712"/>
                    </a:cubicBezTo>
                    <a:cubicBezTo>
                      <a:pt x="1872168" y="1494727"/>
                      <a:pt x="1875176" y="1502246"/>
                      <a:pt x="1878183" y="1506757"/>
                    </a:cubicBezTo>
                    <a:cubicBezTo>
                      <a:pt x="1887206" y="1515780"/>
                      <a:pt x="1900740" y="1517283"/>
                      <a:pt x="1915777" y="1518787"/>
                    </a:cubicBezTo>
                    <a:cubicBezTo>
                      <a:pt x="1924799" y="1518787"/>
                      <a:pt x="1935326" y="1520291"/>
                      <a:pt x="1944348" y="1523298"/>
                    </a:cubicBezTo>
                    <a:cubicBezTo>
                      <a:pt x="1962393" y="1527810"/>
                      <a:pt x="1975927" y="1541344"/>
                      <a:pt x="1987957" y="1553373"/>
                    </a:cubicBezTo>
                    <a:lnTo>
                      <a:pt x="1990965" y="1556381"/>
                    </a:lnTo>
                    <a:lnTo>
                      <a:pt x="1990965" y="1559389"/>
                    </a:lnTo>
                    <a:cubicBezTo>
                      <a:pt x="1989461" y="1590967"/>
                      <a:pt x="2010513" y="1621042"/>
                      <a:pt x="2040588" y="1630065"/>
                    </a:cubicBezTo>
                    <a:cubicBezTo>
                      <a:pt x="2048107" y="1633072"/>
                      <a:pt x="2057130" y="1634576"/>
                      <a:pt x="2064648" y="1636080"/>
                    </a:cubicBezTo>
                    <a:cubicBezTo>
                      <a:pt x="2090212" y="1642095"/>
                      <a:pt x="2118783" y="1648110"/>
                      <a:pt x="2124798" y="1678185"/>
                    </a:cubicBezTo>
                    <a:cubicBezTo>
                      <a:pt x="2127806" y="1690215"/>
                      <a:pt x="2124798" y="1706756"/>
                      <a:pt x="2114272" y="1720290"/>
                    </a:cubicBezTo>
                    <a:lnTo>
                      <a:pt x="2109761" y="1726305"/>
                    </a:lnTo>
                    <a:cubicBezTo>
                      <a:pt x="2099235" y="1741342"/>
                      <a:pt x="2087204" y="1759387"/>
                      <a:pt x="2067656" y="1766906"/>
                    </a:cubicBezTo>
                    <a:cubicBezTo>
                      <a:pt x="2067656" y="1784951"/>
                      <a:pt x="2058633" y="1801492"/>
                      <a:pt x="2043596" y="1809011"/>
                    </a:cubicBezTo>
                    <a:cubicBezTo>
                      <a:pt x="2042092" y="1810515"/>
                      <a:pt x="2039085" y="1812019"/>
                      <a:pt x="2036077" y="1812019"/>
                    </a:cubicBezTo>
                    <a:cubicBezTo>
                      <a:pt x="2031566" y="1815026"/>
                      <a:pt x="2028558" y="1816530"/>
                      <a:pt x="2025551" y="1819537"/>
                    </a:cubicBezTo>
                    <a:cubicBezTo>
                      <a:pt x="2022543" y="1822545"/>
                      <a:pt x="2022543" y="1828560"/>
                      <a:pt x="2021040" y="1833071"/>
                    </a:cubicBezTo>
                    <a:cubicBezTo>
                      <a:pt x="2021040" y="1834575"/>
                      <a:pt x="2021040" y="1837582"/>
                      <a:pt x="2019536" y="1839086"/>
                    </a:cubicBezTo>
                    <a:cubicBezTo>
                      <a:pt x="2016528" y="1860138"/>
                      <a:pt x="2004498" y="1879687"/>
                      <a:pt x="1984949" y="1893221"/>
                    </a:cubicBezTo>
                    <a:cubicBezTo>
                      <a:pt x="1965401" y="1906755"/>
                      <a:pt x="1941341" y="1912770"/>
                      <a:pt x="1920288" y="1908258"/>
                    </a:cubicBezTo>
                    <a:cubicBezTo>
                      <a:pt x="1915777" y="1906755"/>
                      <a:pt x="1911266" y="1905251"/>
                      <a:pt x="1906755" y="1903747"/>
                    </a:cubicBezTo>
                    <a:cubicBezTo>
                      <a:pt x="1899236" y="1902243"/>
                      <a:pt x="1893221" y="1899236"/>
                      <a:pt x="1885702" y="1899236"/>
                    </a:cubicBezTo>
                    <a:cubicBezTo>
                      <a:pt x="1875176" y="1899236"/>
                      <a:pt x="1864650" y="1905251"/>
                      <a:pt x="1857131" y="1915777"/>
                    </a:cubicBezTo>
                    <a:cubicBezTo>
                      <a:pt x="1849612" y="1927807"/>
                      <a:pt x="1848108" y="1941341"/>
                      <a:pt x="1854123" y="1950363"/>
                    </a:cubicBezTo>
                    <a:cubicBezTo>
                      <a:pt x="1857131" y="1956378"/>
                      <a:pt x="1861642" y="1960890"/>
                      <a:pt x="1866153" y="1966905"/>
                    </a:cubicBezTo>
                    <a:cubicBezTo>
                      <a:pt x="1876680" y="1978935"/>
                      <a:pt x="1888710" y="1993972"/>
                      <a:pt x="1884198" y="2009010"/>
                    </a:cubicBezTo>
                    <a:cubicBezTo>
                      <a:pt x="1909762" y="1998483"/>
                      <a:pt x="1930815" y="1992468"/>
                      <a:pt x="1951867" y="1992468"/>
                    </a:cubicBezTo>
                    <a:close/>
                    <a:moveTo>
                      <a:pt x="762401" y="1977431"/>
                    </a:moveTo>
                    <a:cubicBezTo>
                      <a:pt x="793980" y="1977431"/>
                      <a:pt x="825559" y="1981942"/>
                      <a:pt x="852626" y="1993972"/>
                    </a:cubicBezTo>
                    <a:cubicBezTo>
                      <a:pt x="897739" y="2013521"/>
                      <a:pt x="897739" y="2013521"/>
                      <a:pt x="930821" y="1993972"/>
                    </a:cubicBezTo>
                    <a:cubicBezTo>
                      <a:pt x="936836" y="1990965"/>
                      <a:pt x="942851" y="1986453"/>
                      <a:pt x="951874" y="1980438"/>
                    </a:cubicBezTo>
                    <a:cubicBezTo>
                      <a:pt x="971422" y="1968408"/>
                      <a:pt x="989467" y="1960890"/>
                      <a:pt x="1009016" y="1954875"/>
                    </a:cubicBezTo>
                    <a:cubicBezTo>
                      <a:pt x="998490" y="1954875"/>
                      <a:pt x="989467" y="1954875"/>
                      <a:pt x="981949" y="1956378"/>
                    </a:cubicBezTo>
                    <a:cubicBezTo>
                      <a:pt x="965407" y="1959386"/>
                      <a:pt x="953377" y="1966905"/>
                      <a:pt x="939843" y="1975927"/>
                    </a:cubicBezTo>
                    <a:cubicBezTo>
                      <a:pt x="926310" y="1983446"/>
                      <a:pt x="914280" y="1992468"/>
                      <a:pt x="897739" y="1995476"/>
                    </a:cubicBezTo>
                    <a:lnTo>
                      <a:pt x="885709" y="1998483"/>
                    </a:lnTo>
                    <a:lnTo>
                      <a:pt x="890220" y="1986453"/>
                    </a:lnTo>
                    <a:cubicBezTo>
                      <a:pt x="903754" y="1945852"/>
                      <a:pt x="950370" y="1935326"/>
                      <a:pt x="992475" y="1924800"/>
                    </a:cubicBezTo>
                    <a:cubicBezTo>
                      <a:pt x="1031572" y="1915777"/>
                      <a:pt x="1064655" y="1908258"/>
                      <a:pt x="1067662" y="1881191"/>
                    </a:cubicBezTo>
                    <a:cubicBezTo>
                      <a:pt x="1070670" y="1864650"/>
                      <a:pt x="1066158" y="1852620"/>
                      <a:pt x="1058640" y="1843597"/>
                    </a:cubicBezTo>
                    <a:cubicBezTo>
                      <a:pt x="1030068" y="1815026"/>
                      <a:pt x="950370" y="1822545"/>
                      <a:pt x="908265" y="1827056"/>
                    </a:cubicBezTo>
                    <a:cubicBezTo>
                      <a:pt x="899242" y="1828560"/>
                      <a:pt x="891724" y="1828560"/>
                      <a:pt x="885709" y="1828560"/>
                    </a:cubicBezTo>
                    <a:cubicBezTo>
                      <a:pt x="843604" y="1830063"/>
                      <a:pt x="801499" y="1827056"/>
                      <a:pt x="760897" y="1822545"/>
                    </a:cubicBezTo>
                    <a:cubicBezTo>
                      <a:pt x="664657" y="1813522"/>
                      <a:pt x="572929" y="1806003"/>
                      <a:pt x="487215" y="1864650"/>
                    </a:cubicBezTo>
                    <a:cubicBezTo>
                      <a:pt x="449621" y="1890213"/>
                      <a:pt x="430072" y="1926303"/>
                      <a:pt x="439095" y="1956378"/>
                    </a:cubicBezTo>
                    <a:cubicBezTo>
                      <a:pt x="446614" y="1981942"/>
                      <a:pt x="473681" y="1996980"/>
                      <a:pt x="512779" y="1998483"/>
                    </a:cubicBezTo>
                    <a:cubicBezTo>
                      <a:pt x="541350" y="1999987"/>
                      <a:pt x="569921" y="1998483"/>
                      <a:pt x="598492" y="1996980"/>
                    </a:cubicBezTo>
                    <a:cubicBezTo>
                      <a:pt x="603004" y="1996980"/>
                      <a:pt x="609019" y="1996980"/>
                      <a:pt x="613530" y="1996980"/>
                    </a:cubicBezTo>
                    <a:cubicBezTo>
                      <a:pt x="663154" y="1987957"/>
                      <a:pt x="714281" y="1977431"/>
                      <a:pt x="762401" y="1977431"/>
                    </a:cubicBezTo>
                    <a:close/>
                    <a:moveTo>
                      <a:pt x="957889" y="1948860"/>
                    </a:moveTo>
                    <a:cubicBezTo>
                      <a:pt x="938340" y="1954875"/>
                      <a:pt x="921799" y="1962393"/>
                      <a:pt x="911272" y="1975927"/>
                    </a:cubicBezTo>
                    <a:cubicBezTo>
                      <a:pt x="917287" y="1972920"/>
                      <a:pt x="924806" y="1968408"/>
                      <a:pt x="930821" y="1963897"/>
                    </a:cubicBezTo>
                    <a:cubicBezTo>
                      <a:pt x="938340" y="1959386"/>
                      <a:pt x="947362" y="1953371"/>
                      <a:pt x="957889" y="1948860"/>
                    </a:cubicBezTo>
                    <a:close/>
                    <a:moveTo>
                      <a:pt x="1276684" y="500749"/>
                    </a:moveTo>
                    <a:cubicBezTo>
                      <a:pt x="1293225" y="624056"/>
                      <a:pt x="1356382" y="691725"/>
                      <a:pt x="1476682" y="715785"/>
                    </a:cubicBezTo>
                    <a:cubicBezTo>
                      <a:pt x="1482697" y="717289"/>
                      <a:pt x="1488712" y="718792"/>
                      <a:pt x="1493223" y="718792"/>
                    </a:cubicBezTo>
                    <a:cubicBezTo>
                      <a:pt x="1461645" y="673680"/>
                      <a:pt x="1425555" y="631575"/>
                      <a:pt x="1371420" y="607515"/>
                    </a:cubicBezTo>
                    <a:lnTo>
                      <a:pt x="1375931" y="593981"/>
                    </a:lnTo>
                    <a:cubicBezTo>
                      <a:pt x="1437585" y="610522"/>
                      <a:pt x="1481193" y="646612"/>
                      <a:pt x="1527810" y="685710"/>
                    </a:cubicBezTo>
                    <a:cubicBezTo>
                      <a:pt x="1529313" y="687214"/>
                      <a:pt x="1530817" y="687214"/>
                      <a:pt x="1530817" y="688717"/>
                    </a:cubicBezTo>
                    <a:cubicBezTo>
                      <a:pt x="1527810" y="678191"/>
                      <a:pt x="1526306" y="669169"/>
                      <a:pt x="1523298" y="658642"/>
                    </a:cubicBezTo>
                    <a:cubicBezTo>
                      <a:pt x="1512772" y="615034"/>
                      <a:pt x="1503750" y="577440"/>
                      <a:pt x="1452622" y="545861"/>
                    </a:cubicBezTo>
                    <a:cubicBezTo>
                      <a:pt x="1424051" y="529320"/>
                      <a:pt x="1392472" y="524809"/>
                      <a:pt x="1357886" y="520297"/>
                    </a:cubicBezTo>
                    <a:cubicBezTo>
                      <a:pt x="1330818" y="515786"/>
                      <a:pt x="1302247" y="512779"/>
                      <a:pt x="1276684" y="500749"/>
                    </a:cubicBezTo>
                    <a:close/>
                    <a:moveTo>
                      <a:pt x="1508261" y="57143"/>
                    </a:moveTo>
                    <a:cubicBezTo>
                      <a:pt x="1511268" y="99248"/>
                      <a:pt x="1500742" y="139849"/>
                      <a:pt x="1491720" y="177443"/>
                    </a:cubicBezTo>
                    <a:cubicBezTo>
                      <a:pt x="1484201" y="209021"/>
                      <a:pt x="1475178" y="240600"/>
                      <a:pt x="1475178" y="273682"/>
                    </a:cubicBezTo>
                    <a:cubicBezTo>
                      <a:pt x="1473675" y="332329"/>
                      <a:pt x="1493223" y="353381"/>
                      <a:pt x="1523298" y="386464"/>
                    </a:cubicBezTo>
                    <a:cubicBezTo>
                      <a:pt x="1530817" y="393982"/>
                      <a:pt x="1536832" y="401501"/>
                      <a:pt x="1544351" y="410524"/>
                    </a:cubicBezTo>
                    <a:cubicBezTo>
                      <a:pt x="1574426" y="445110"/>
                      <a:pt x="1584952" y="494734"/>
                      <a:pt x="1593975" y="541350"/>
                    </a:cubicBezTo>
                    <a:cubicBezTo>
                      <a:pt x="1601493" y="574432"/>
                      <a:pt x="1607508" y="604507"/>
                      <a:pt x="1619538" y="631575"/>
                    </a:cubicBezTo>
                    <a:cubicBezTo>
                      <a:pt x="1615027" y="610522"/>
                      <a:pt x="1610516" y="589470"/>
                      <a:pt x="1607508" y="569921"/>
                    </a:cubicBezTo>
                    <a:cubicBezTo>
                      <a:pt x="1602997" y="551876"/>
                      <a:pt x="1599990" y="533831"/>
                      <a:pt x="1596982" y="517290"/>
                    </a:cubicBezTo>
                    <a:cubicBezTo>
                      <a:pt x="1593975" y="502252"/>
                      <a:pt x="1590967" y="485711"/>
                      <a:pt x="1586456" y="469170"/>
                    </a:cubicBezTo>
                    <a:cubicBezTo>
                      <a:pt x="1581945" y="449621"/>
                      <a:pt x="1577433" y="428569"/>
                      <a:pt x="1574426" y="407516"/>
                    </a:cubicBezTo>
                    <a:cubicBezTo>
                      <a:pt x="1571418" y="406012"/>
                      <a:pt x="1568411" y="404509"/>
                      <a:pt x="1565403" y="401501"/>
                    </a:cubicBezTo>
                    <a:cubicBezTo>
                      <a:pt x="1518787" y="369922"/>
                      <a:pt x="1538336" y="318795"/>
                      <a:pt x="1554877" y="273682"/>
                    </a:cubicBezTo>
                    <a:cubicBezTo>
                      <a:pt x="1556381" y="269171"/>
                      <a:pt x="1557885" y="266164"/>
                      <a:pt x="1559388" y="261652"/>
                    </a:cubicBezTo>
                    <a:cubicBezTo>
                      <a:pt x="1559388" y="236089"/>
                      <a:pt x="1563900" y="213532"/>
                      <a:pt x="1571418" y="193984"/>
                    </a:cubicBezTo>
                    <a:lnTo>
                      <a:pt x="1580441" y="169924"/>
                    </a:lnTo>
                    <a:lnTo>
                      <a:pt x="1584952" y="193984"/>
                    </a:lnTo>
                    <a:cubicBezTo>
                      <a:pt x="1589463" y="215036"/>
                      <a:pt x="1581945" y="239096"/>
                      <a:pt x="1574426" y="263156"/>
                    </a:cubicBezTo>
                    <a:cubicBezTo>
                      <a:pt x="1574426" y="303757"/>
                      <a:pt x="1580441" y="350374"/>
                      <a:pt x="1587960" y="393982"/>
                    </a:cubicBezTo>
                    <a:cubicBezTo>
                      <a:pt x="1595478" y="396990"/>
                      <a:pt x="1602997" y="396990"/>
                      <a:pt x="1610516" y="393982"/>
                    </a:cubicBezTo>
                    <a:cubicBezTo>
                      <a:pt x="1625553" y="389471"/>
                      <a:pt x="1637583" y="371426"/>
                      <a:pt x="1645102" y="347366"/>
                    </a:cubicBezTo>
                    <a:cubicBezTo>
                      <a:pt x="1663147" y="291727"/>
                      <a:pt x="1643598" y="175939"/>
                      <a:pt x="1609012" y="135337"/>
                    </a:cubicBezTo>
                    <a:cubicBezTo>
                      <a:pt x="1593975" y="117293"/>
                      <a:pt x="1574426" y="103759"/>
                      <a:pt x="1554877" y="90225"/>
                    </a:cubicBezTo>
                    <a:cubicBezTo>
                      <a:pt x="1539840" y="82706"/>
                      <a:pt x="1523298" y="70676"/>
                      <a:pt x="1508261" y="57143"/>
                    </a:cubicBezTo>
                    <a:close/>
                    <a:moveTo>
                      <a:pt x="1560892" y="303757"/>
                    </a:moveTo>
                    <a:cubicBezTo>
                      <a:pt x="1550366" y="336840"/>
                      <a:pt x="1545855" y="366915"/>
                      <a:pt x="1571418" y="386464"/>
                    </a:cubicBezTo>
                    <a:cubicBezTo>
                      <a:pt x="1566907" y="359396"/>
                      <a:pt x="1563900" y="330825"/>
                      <a:pt x="1560892" y="303757"/>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70" name="Google Shape;70;p31"/>
          <p:cNvSpPr/>
          <p:nvPr/>
        </p:nvSpPr>
        <p:spPr>
          <a:xfrm>
            <a:off x="6186233" y="1718215"/>
            <a:ext cx="6010479" cy="86688"/>
          </a:xfrm>
          <a:custGeom>
            <a:avLst/>
            <a:gdLst/>
            <a:ahLst/>
            <a:cxnLst/>
            <a:rect l="l" t="t" r="r" b="b"/>
            <a:pathLst>
              <a:path w="3587009" h="35236" extrusionOk="0">
                <a:moveTo>
                  <a:pt x="3587009" y="35236"/>
                </a:moveTo>
                <a:lnTo>
                  <a:pt x="1764946" y="35236"/>
                </a:lnTo>
                <a:cubicBezTo>
                  <a:pt x="1758282" y="35236"/>
                  <a:pt x="1117609" y="22864"/>
                  <a:pt x="887233" y="13346"/>
                </a:cubicBezTo>
                <a:cubicBezTo>
                  <a:pt x="617826" y="2877"/>
                  <a:pt x="208481" y="20009"/>
                  <a:pt x="54262" y="25719"/>
                </a:cubicBezTo>
                <a:cubicBezTo>
                  <a:pt x="25703" y="26671"/>
                  <a:pt x="5712" y="27622"/>
                  <a:pt x="0" y="27622"/>
                </a:cubicBezTo>
                <a:lnTo>
                  <a:pt x="0" y="18105"/>
                </a:lnTo>
                <a:cubicBezTo>
                  <a:pt x="5712" y="18105"/>
                  <a:pt x="24751" y="17153"/>
                  <a:pt x="54262" y="16201"/>
                </a:cubicBezTo>
                <a:cubicBezTo>
                  <a:pt x="208481" y="9539"/>
                  <a:pt x="618778" y="-7592"/>
                  <a:pt x="888185" y="3829"/>
                </a:cubicBezTo>
                <a:cubicBezTo>
                  <a:pt x="1118561" y="13346"/>
                  <a:pt x="1759234" y="25719"/>
                  <a:pt x="1764946" y="25719"/>
                </a:cubicBezTo>
                <a:lnTo>
                  <a:pt x="3587009" y="25719"/>
                </a:lnTo>
                <a:lnTo>
                  <a:pt x="3587009" y="35236"/>
                </a:ln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Laptop Slide">
  <p:cSld name="Laptop Slide">
    <p:spTree>
      <p:nvGrpSpPr>
        <p:cNvPr id="1" name="Shape 71"/>
        <p:cNvGrpSpPr/>
        <p:nvPr/>
      </p:nvGrpSpPr>
      <p:grpSpPr>
        <a:xfrm>
          <a:off x="0" y="0"/>
          <a:ext cx="0" cy="0"/>
          <a:chOff x="0" y="0"/>
          <a:chExt cx="0" cy="0"/>
        </a:xfrm>
      </p:grpSpPr>
      <p:sp>
        <p:nvSpPr>
          <p:cNvPr id="72" name="Google Shape;72;p34"/>
          <p:cNvSpPr/>
          <p:nvPr/>
        </p:nvSpPr>
        <p:spPr>
          <a:xfrm>
            <a:off x="511444" y="453836"/>
            <a:ext cx="6549756" cy="5655332"/>
          </a:xfrm>
          <a:custGeom>
            <a:avLst/>
            <a:gdLst/>
            <a:ahLst/>
            <a:cxnLst/>
            <a:rect l="l" t="t" r="r" b="b"/>
            <a:pathLst>
              <a:path w="1180419" h="1059839" extrusionOk="0">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3" name="Google Shape;73;p34"/>
          <p:cNvSpPr txBox="1">
            <a:spLocks noGrp="1"/>
          </p:cNvSpPr>
          <p:nvPr>
            <p:ph type="body" idx="1"/>
          </p:nvPr>
        </p:nvSpPr>
        <p:spPr>
          <a:xfrm>
            <a:off x="898357" y="2319301"/>
            <a:ext cx="4867011" cy="329108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 name="Google Shape;74;p34"/>
          <p:cNvSpPr txBox="1">
            <a:spLocks noGrp="1"/>
          </p:cNvSpPr>
          <p:nvPr>
            <p:ph type="body" idx="2"/>
          </p:nvPr>
        </p:nvSpPr>
        <p:spPr>
          <a:xfrm>
            <a:off x="898358" y="890242"/>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75" name="Google Shape;75;p34"/>
          <p:cNvPicPr preferRelativeResize="0"/>
          <p:nvPr/>
        </p:nvPicPr>
        <p:blipFill rotWithShape="1">
          <a:blip r:embed="rId2" cstate="email">
            <a:alphaModFix/>
            <a:extLst>
              <a:ext uri="{28A0092B-C50C-407E-A947-70E740481C1C}">
                <a14:useLocalDpi xmlns:a14="http://schemas.microsoft.com/office/drawing/2010/main"/>
              </a:ext>
            </a:extLst>
          </a:blip>
          <a:srcRect l="-25867"/>
          <a:stretch/>
        </p:blipFill>
        <p:spPr>
          <a:xfrm>
            <a:off x="3752900" y="1247613"/>
            <a:ext cx="8439100" cy="5375657"/>
          </a:xfrm>
          <a:prstGeom prst="rect">
            <a:avLst/>
          </a:prstGeom>
          <a:noFill/>
          <a:ln>
            <a:noFill/>
          </a:ln>
        </p:spPr>
      </p:pic>
      <p:sp>
        <p:nvSpPr>
          <p:cNvPr id="76" name="Google Shape;76;p34"/>
          <p:cNvSpPr>
            <a:spLocks noGrp="1"/>
          </p:cNvSpPr>
          <p:nvPr>
            <p:ph type="pic" idx="3"/>
          </p:nvPr>
        </p:nvSpPr>
        <p:spPr>
          <a:xfrm>
            <a:off x="7061200" y="1420553"/>
            <a:ext cx="5130800" cy="3913188"/>
          </a:xfrm>
          <a:prstGeom prst="rect">
            <a:avLst/>
          </a:prstGeom>
          <a:solidFill>
            <a:srgbClr val="D8D8D8"/>
          </a:solidFill>
          <a:ln>
            <a:noFill/>
          </a:ln>
        </p:spPr>
      </p:sp>
      <p:sp>
        <p:nvSpPr>
          <p:cNvPr id="77" name="Google Shape;77;p34"/>
          <p:cNvSpPr/>
          <p:nvPr/>
        </p:nvSpPr>
        <p:spPr>
          <a:xfrm>
            <a:off x="0" y="5782590"/>
            <a:ext cx="4963395" cy="875479"/>
          </a:xfrm>
          <a:custGeom>
            <a:avLst/>
            <a:gdLst/>
            <a:ahLst/>
            <a:cxnLst/>
            <a:rect l="l" t="t" r="r" b="b"/>
            <a:pathLst>
              <a:path w="4963395" h="875479" extrusionOk="0">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Final Slide">
  <p:cSld name="Final Slide">
    <p:spTree>
      <p:nvGrpSpPr>
        <p:cNvPr id="1" name="Shape 78"/>
        <p:cNvGrpSpPr/>
        <p:nvPr/>
      </p:nvGrpSpPr>
      <p:grpSpPr>
        <a:xfrm>
          <a:off x="0" y="0"/>
          <a:ext cx="0" cy="0"/>
          <a:chOff x="0" y="0"/>
          <a:chExt cx="0" cy="0"/>
        </a:xfrm>
      </p:grpSpPr>
      <p:sp>
        <p:nvSpPr>
          <p:cNvPr id="79" name="Google Shape;79;p40"/>
          <p:cNvSpPr/>
          <p:nvPr/>
        </p:nvSpPr>
        <p:spPr>
          <a:xfrm>
            <a:off x="417724" y="728421"/>
            <a:ext cx="11356551" cy="4377036"/>
          </a:xfrm>
          <a:custGeom>
            <a:avLst/>
            <a:gdLst/>
            <a:ahLst/>
            <a:cxnLst/>
            <a:rect l="l" t="t" r="r" b="b"/>
            <a:pathLst>
              <a:path w="11356551" h="3728821" extrusionOk="0">
                <a:moveTo>
                  <a:pt x="0" y="0"/>
                </a:moveTo>
                <a:lnTo>
                  <a:pt x="2348414" y="0"/>
                </a:lnTo>
                <a:lnTo>
                  <a:pt x="2743596" y="0"/>
                </a:lnTo>
                <a:lnTo>
                  <a:pt x="5092010" y="0"/>
                </a:lnTo>
                <a:lnTo>
                  <a:pt x="6470666" y="0"/>
                </a:lnTo>
                <a:lnTo>
                  <a:pt x="6470668" y="0"/>
                </a:lnTo>
                <a:lnTo>
                  <a:pt x="8223635" y="0"/>
                </a:lnTo>
                <a:lnTo>
                  <a:pt x="8819080" y="0"/>
                </a:lnTo>
                <a:lnTo>
                  <a:pt x="8819081" y="0"/>
                </a:lnTo>
                <a:lnTo>
                  <a:pt x="10572049" y="0"/>
                </a:lnTo>
                <a:cubicBezTo>
                  <a:pt x="11005591" y="0"/>
                  <a:pt x="11356551" y="322979"/>
                  <a:pt x="11356551" y="721953"/>
                </a:cubicBezTo>
                <a:lnTo>
                  <a:pt x="11356551" y="3728821"/>
                </a:lnTo>
                <a:lnTo>
                  <a:pt x="9603581" y="3728821"/>
                </a:lnTo>
                <a:lnTo>
                  <a:pt x="9008137" y="3728821"/>
                </a:lnTo>
                <a:lnTo>
                  <a:pt x="7996960" y="3728821"/>
                </a:lnTo>
                <a:lnTo>
                  <a:pt x="7255167" y="3728821"/>
                </a:lnTo>
                <a:lnTo>
                  <a:pt x="6859985" y="3728821"/>
                </a:lnTo>
                <a:lnTo>
                  <a:pt x="6243990" y="3728821"/>
                </a:lnTo>
                <a:lnTo>
                  <a:pt x="5648546" y="3728821"/>
                </a:lnTo>
                <a:lnTo>
                  <a:pt x="4511571" y="3728821"/>
                </a:lnTo>
                <a:lnTo>
                  <a:pt x="3895576" y="3728821"/>
                </a:lnTo>
                <a:lnTo>
                  <a:pt x="3500395" y="3728821"/>
                </a:lnTo>
                <a:lnTo>
                  <a:pt x="1151981" y="3728821"/>
                </a:lnTo>
                <a:cubicBezTo>
                  <a:pt x="516120" y="3728821"/>
                  <a:pt x="0" y="3253852"/>
                  <a:pt x="0" y="2668691"/>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0" name="Google Shape;80;p40"/>
          <p:cNvSpPr/>
          <p:nvPr/>
        </p:nvSpPr>
        <p:spPr>
          <a:xfrm>
            <a:off x="4530600" y="4480875"/>
            <a:ext cx="7661400" cy="730419"/>
          </a:xfrm>
          <a:custGeom>
            <a:avLst/>
            <a:gdLst/>
            <a:ahLst/>
            <a:cxnLst/>
            <a:rect l="l" t="t" r="r" b="b"/>
            <a:pathLst>
              <a:path w="7530847" h="717972" extrusionOk="0">
                <a:moveTo>
                  <a:pt x="0" y="717973"/>
                </a:moveTo>
                <a:lnTo>
                  <a:pt x="0" y="0"/>
                </a:lnTo>
                <a:lnTo>
                  <a:pt x="7143771" y="0"/>
                </a:lnTo>
                <a:cubicBezTo>
                  <a:pt x="7356909" y="0"/>
                  <a:pt x="7530848" y="173980"/>
                  <a:pt x="7530848" y="387166"/>
                </a:cubicBezTo>
                <a:lnTo>
                  <a:pt x="7530848" y="715523"/>
                </a:lnTo>
                <a:lnTo>
                  <a:pt x="0" y="715523"/>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1" name="Google Shape;81;p40"/>
          <p:cNvSpPr txBox="1">
            <a:spLocks noGrp="1"/>
          </p:cNvSpPr>
          <p:nvPr>
            <p:ph type="body" idx="1"/>
          </p:nvPr>
        </p:nvSpPr>
        <p:spPr>
          <a:xfrm>
            <a:off x="920835" y="2037653"/>
            <a:ext cx="3195486" cy="73114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0000"/>
              </a:buClr>
              <a:buSzPts val="2800"/>
              <a:buFont typeface="Arial"/>
              <a:buNone/>
              <a:defRPr sz="28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 name="Google Shape;82;p40"/>
          <p:cNvSpPr txBox="1">
            <a:spLocks noGrp="1"/>
          </p:cNvSpPr>
          <p:nvPr>
            <p:ph type="body" idx="2"/>
          </p:nvPr>
        </p:nvSpPr>
        <p:spPr>
          <a:xfrm>
            <a:off x="920835" y="1228077"/>
            <a:ext cx="3195485" cy="837258"/>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0000"/>
              </a:buClr>
              <a:buSzPts val="5000"/>
              <a:buFont typeface="Arial"/>
              <a:buNone/>
              <a:defRPr sz="50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 name="Google Shape;86;p40"/>
          <p:cNvSpPr/>
          <p:nvPr/>
        </p:nvSpPr>
        <p:spPr>
          <a:xfrm>
            <a:off x="-169156" y="4480875"/>
            <a:ext cx="7661400" cy="730419"/>
          </a:xfrm>
          <a:custGeom>
            <a:avLst/>
            <a:gdLst/>
            <a:ahLst/>
            <a:cxnLst/>
            <a:rect l="l" t="t" r="r" b="b"/>
            <a:pathLst>
              <a:path w="7530847" h="717972" extrusionOk="0">
                <a:moveTo>
                  <a:pt x="0" y="717973"/>
                </a:moveTo>
                <a:lnTo>
                  <a:pt x="0" y="0"/>
                </a:lnTo>
                <a:lnTo>
                  <a:pt x="7143771" y="0"/>
                </a:lnTo>
                <a:cubicBezTo>
                  <a:pt x="7356909" y="0"/>
                  <a:pt x="7530848" y="173980"/>
                  <a:pt x="7530848" y="387166"/>
                </a:cubicBezTo>
                <a:lnTo>
                  <a:pt x="7530848" y="715523"/>
                </a:lnTo>
                <a:lnTo>
                  <a:pt x="0" y="715523"/>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87" name="Google Shape;87;p40"/>
          <p:cNvGrpSpPr/>
          <p:nvPr/>
        </p:nvGrpSpPr>
        <p:grpSpPr>
          <a:xfrm>
            <a:off x="309236" y="3028352"/>
            <a:ext cx="6499866" cy="2738122"/>
            <a:chOff x="1202708" y="6807724"/>
            <a:chExt cx="6270636" cy="2641557"/>
          </a:xfrm>
        </p:grpSpPr>
        <p:grpSp>
          <p:nvGrpSpPr>
            <p:cNvPr id="88" name="Google Shape;88;p40"/>
            <p:cNvGrpSpPr/>
            <p:nvPr/>
          </p:nvGrpSpPr>
          <p:grpSpPr>
            <a:xfrm>
              <a:off x="2348838" y="6807724"/>
              <a:ext cx="1249545" cy="2223620"/>
              <a:chOff x="2348838" y="6807724"/>
              <a:chExt cx="1249545" cy="2223620"/>
            </a:xfrm>
          </p:grpSpPr>
          <p:sp>
            <p:nvSpPr>
              <p:cNvPr id="89" name="Google Shape;89;p40"/>
              <p:cNvSpPr/>
              <p:nvPr/>
            </p:nvSpPr>
            <p:spPr>
              <a:xfrm>
                <a:off x="2519028" y="7841415"/>
                <a:ext cx="536931" cy="498493"/>
              </a:xfrm>
              <a:custGeom>
                <a:avLst/>
                <a:gdLst/>
                <a:ahLst/>
                <a:cxnLst/>
                <a:rect l="l" t="t" r="r" b="b"/>
                <a:pathLst>
                  <a:path w="536931" h="498493" extrusionOk="0">
                    <a:moveTo>
                      <a:pt x="453593" y="0"/>
                    </a:moveTo>
                    <a:cubicBezTo>
                      <a:pt x="426525" y="0"/>
                      <a:pt x="399458" y="7519"/>
                      <a:pt x="373894" y="13534"/>
                    </a:cubicBezTo>
                    <a:cubicBezTo>
                      <a:pt x="330285" y="24060"/>
                      <a:pt x="286677" y="34586"/>
                      <a:pt x="244572" y="45112"/>
                    </a:cubicBezTo>
                    <a:cubicBezTo>
                      <a:pt x="181414" y="60150"/>
                      <a:pt x="106227" y="69172"/>
                      <a:pt x="56603" y="114285"/>
                    </a:cubicBezTo>
                    <a:cubicBezTo>
                      <a:pt x="17505" y="150375"/>
                      <a:pt x="-5051" y="206014"/>
                      <a:pt x="964" y="260149"/>
                    </a:cubicBezTo>
                    <a:cubicBezTo>
                      <a:pt x="6979" y="320299"/>
                      <a:pt x="46077" y="374434"/>
                      <a:pt x="101715" y="399997"/>
                    </a:cubicBezTo>
                    <a:cubicBezTo>
                      <a:pt x="134798" y="415035"/>
                      <a:pt x="170888" y="419546"/>
                      <a:pt x="205474" y="430072"/>
                    </a:cubicBezTo>
                    <a:cubicBezTo>
                      <a:pt x="249083" y="442102"/>
                      <a:pt x="286677" y="464659"/>
                      <a:pt x="318255" y="496238"/>
                    </a:cubicBezTo>
                    <a:cubicBezTo>
                      <a:pt x="321263" y="499245"/>
                      <a:pt x="325774" y="499245"/>
                      <a:pt x="328782" y="496238"/>
                    </a:cubicBezTo>
                    <a:cubicBezTo>
                      <a:pt x="330285" y="496238"/>
                      <a:pt x="330285" y="494734"/>
                      <a:pt x="331789" y="494734"/>
                    </a:cubicBezTo>
                    <a:cubicBezTo>
                      <a:pt x="370887" y="461651"/>
                      <a:pt x="342315" y="404509"/>
                      <a:pt x="315248" y="372930"/>
                    </a:cubicBezTo>
                    <a:cubicBezTo>
                      <a:pt x="295699" y="351877"/>
                      <a:pt x="273143" y="338344"/>
                      <a:pt x="247579" y="326314"/>
                    </a:cubicBezTo>
                    <a:cubicBezTo>
                      <a:pt x="231038" y="318795"/>
                      <a:pt x="206978" y="309772"/>
                      <a:pt x="205474" y="287216"/>
                    </a:cubicBezTo>
                    <a:cubicBezTo>
                      <a:pt x="205474" y="261652"/>
                      <a:pt x="232542" y="245111"/>
                      <a:pt x="255098" y="243608"/>
                    </a:cubicBezTo>
                    <a:cubicBezTo>
                      <a:pt x="292692" y="240600"/>
                      <a:pt x="325774" y="264660"/>
                      <a:pt x="363368" y="270675"/>
                    </a:cubicBezTo>
                    <a:cubicBezTo>
                      <a:pt x="393443" y="276690"/>
                      <a:pt x="414495" y="261652"/>
                      <a:pt x="434044" y="240600"/>
                    </a:cubicBezTo>
                    <a:cubicBezTo>
                      <a:pt x="476149" y="199999"/>
                      <a:pt x="527277" y="145864"/>
                      <a:pt x="536299" y="85714"/>
                    </a:cubicBezTo>
                    <a:cubicBezTo>
                      <a:pt x="542314" y="33083"/>
                      <a:pt x="504720" y="0"/>
                      <a:pt x="453593" y="0"/>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0" name="Google Shape;90;p40"/>
              <p:cNvSpPr/>
              <p:nvPr/>
            </p:nvSpPr>
            <p:spPr>
              <a:xfrm>
                <a:off x="2908218" y="8231767"/>
                <a:ext cx="491926" cy="675803"/>
              </a:xfrm>
              <a:custGeom>
                <a:avLst/>
                <a:gdLst/>
                <a:ahLst/>
                <a:cxnLst/>
                <a:rect l="l" t="t" r="r" b="b"/>
                <a:pathLst>
                  <a:path w="491926" h="675803" extrusionOk="0">
                    <a:moveTo>
                      <a:pt x="488461" y="271298"/>
                    </a:moveTo>
                    <a:cubicBezTo>
                      <a:pt x="480942" y="254757"/>
                      <a:pt x="462897" y="248742"/>
                      <a:pt x="446356" y="242726"/>
                    </a:cubicBezTo>
                    <a:cubicBezTo>
                      <a:pt x="416281" y="230696"/>
                      <a:pt x="402747" y="214155"/>
                      <a:pt x="390717" y="185584"/>
                    </a:cubicBezTo>
                    <a:cubicBezTo>
                      <a:pt x="371168" y="141975"/>
                      <a:pt x="359138" y="101374"/>
                      <a:pt x="306507" y="96863"/>
                    </a:cubicBezTo>
                    <a:cubicBezTo>
                      <a:pt x="265906" y="93855"/>
                      <a:pt x="235831" y="59269"/>
                      <a:pt x="201244" y="41224"/>
                    </a:cubicBezTo>
                    <a:cubicBezTo>
                      <a:pt x="166658" y="23179"/>
                      <a:pt x="129064" y="12653"/>
                      <a:pt x="91471" y="623"/>
                    </a:cubicBezTo>
                    <a:cubicBezTo>
                      <a:pt x="88463" y="-881"/>
                      <a:pt x="85456" y="623"/>
                      <a:pt x="83952" y="2127"/>
                    </a:cubicBezTo>
                    <a:cubicBezTo>
                      <a:pt x="61396" y="24683"/>
                      <a:pt x="43351" y="48743"/>
                      <a:pt x="26809" y="75810"/>
                    </a:cubicBezTo>
                    <a:cubicBezTo>
                      <a:pt x="25306" y="75810"/>
                      <a:pt x="23802" y="77314"/>
                      <a:pt x="22298" y="80321"/>
                    </a:cubicBezTo>
                    <a:cubicBezTo>
                      <a:pt x="10268" y="107389"/>
                      <a:pt x="7261" y="135960"/>
                      <a:pt x="4253" y="164532"/>
                    </a:cubicBezTo>
                    <a:cubicBezTo>
                      <a:pt x="1246" y="199118"/>
                      <a:pt x="-1762" y="233704"/>
                      <a:pt x="1246" y="269794"/>
                    </a:cubicBezTo>
                    <a:cubicBezTo>
                      <a:pt x="4253" y="296862"/>
                      <a:pt x="8764" y="323929"/>
                      <a:pt x="20795" y="347989"/>
                    </a:cubicBezTo>
                    <a:cubicBezTo>
                      <a:pt x="35832" y="379568"/>
                      <a:pt x="59892" y="400620"/>
                      <a:pt x="80945" y="426184"/>
                    </a:cubicBezTo>
                    <a:cubicBezTo>
                      <a:pt x="132072" y="490845"/>
                      <a:pt x="95982" y="563025"/>
                      <a:pt x="108012" y="635205"/>
                    </a:cubicBezTo>
                    <a:cubicBezTo>
                      <a:pt x="111019" y="650243"/>
                      <a:pt x="117034" y="668288"/>
                      <a:pt x="133576" y="674303"/>
                    </a:cubicBezTo>
                    <a:cubicBezTo>
                      <a:pt x="157636" y="681821"/>
                      <a:pt x="189214" y="659265"/>
                      <a:pt x="207259" y="647235"/>
                    </a:cubicBezTo>
                    <a:cubicBezTo>
                      <a:pt x="225305" y="635205"/>
                      <a:pt x="243350" y="620168"/>
                      <a:pt x="253876" y="599115"/>
                    </a:cubicBezTo>
                    <a:cubicBezTo>
                      <a:pt x="258387" y="590093"/>
                      <a:pt x="261394" y="581070"/>
                      <a:pt x="261394" y="570544"/>
                    </a:cubicBezTo>
                    <a:cubicBezTo>
                      <a:pt x="261394" y="550995"/>
                      <a:pt x="243350" y="525431"/>
                      <a:pt x="258387" y="507387"/>
                    </a:cubicBezTo>
                    <a:cubicBezTo>
                      <a:pt x="279439" y="483326"/>
                      <a:pt x="329063" y="495356"/>
                      <a:pt x="357634" y="483326"/>
                    </a:cubicBezTo>
                    <a:cubicBezTo>
                      <a:pt x="384702" y="472800"/>
                      <a:pt x="408762" y="453251"/>
                      <a:pt x="426807" y="430695"/>
                    </a:cubicBezTo>
                    <a:cubicBezTo>
                      <a:pt x="444852" y="408139"/>
                      <a:pt x="458386" y="381071"/>
                      <a:pt x="470416" y="354004"/>
                    </a:cubicBezTo>
                    <a:cubicBezTo>
                      <a:pt x="477934" y="329944"/>
                      <a:pt x="500491" y="295358"/>
                      <a:pt x="488461" y="271298"/>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1" name="Google Shape;91;p40"/>
              <p:cNvSpPr/>
              <p:nvPr/>
            </p:nvSpPr>
            <p:spPr>
              <a:xfrm>
                <a:off x="2348838" y="7983188"/>
                <a:ext cx="604234" cy="1048156"/>
              </a:xfrm>
              <a:custGeom>
                <a:avLst/>
                <a:gdLst/>
                <a:ahLst/>
                <a:cxnLst/>
                <a:rect l="l" t="t" r="r" b="b"/>
                <a:pathLst>
                  <a:path w="604234" h="1048156" extrusionOk="0">
                    <a:moveTo>
                      <a:pt x="604235" y="761980"/>
                    </a:moveTo>
                    <a:cubicBezTo>
                      <a:pt x="602731" y="686793"/>
                      <a:pt x="547092" y="647695"/>
                      <a:pt x="507995" y="590553"/>
                    </a:cubicBezTo>
                    <a:cubicBezTo>
                      <a:pt x="482431" y="552959"/>
                      <a:pt x="483935" y="515365"/>
                      <a:pt x="482431" y="471756"/>
                    </a:cubicBezTo>
                    <a:cubicBezTo>
                      <a:pt x="482431" y="438674"/>
                      <a:pt x="474912" y="405592"/>
                      <a:pt x="449349" y="384539"/>
                    </a:cubicBezTo>
                    <a:cubicBezTo>
                      <a:pt x="384687" y="331908"/>
                      <a:pt x="292958" y="372509"/>
                      <a:pt x="225290" y="330404"/>
                    </a:cubicBezTo>
                    <a:cubicBezTo>
                      <a:pt x="126042" y="267247"/>
                      <a:pt x="141080" y="133413"/>
                      <a:pt x="154613" y="34165"/>
                    </a:cubicBezTo>
                    <a:cubicBezTo>
                      <a:pt x="154613" y="31158"/>
                      <a:pt x="153110" y="28150"/>
                      <a:pt x="151606" y="26647"/>
                    </a:cubicBezTo>
                    <a:cubicBezTo>
                      <a:pt x="154613" y="22135"/>
                      <a:pt x="159125" y="17624"/>
                      <a:pt x="162132" y="13113"/>
                    </a:cubicBezTo>
                    <a:cubicBezTo>
                      <a:pt x="168147" y="5594"/>
                      <a:pt x="157621" y="-4932"/>
                      <a:pt x="151606" y="2587"/>
                    </a:cubicBezTo>
                    <a:cubicBezTo>
                      <a:pt x="28299" y="154465"/>
                      <a:pt x="-25836" y="358975"/>
                      <a:pt x="11757" y="551455"/>
                    </a:cubicBezTo>
                    <a:cubicBezTo>
                      <a:pt x="47847" y="733409"/>
                      <a:pt x="163636" y="895814"/>
                      <a:pt x="321530" y="990550"/>
                    </a:cubicBezTo>
                    <a:cubicBezTo>
                      <a:pt x="399725" y="1037166"/>
                      <a:pt x="526040" y="1089798"/>
                      <a:pt x="592205" y="996565"/>
                    </a:cubicBezTo>
                    <a:cubicBezTo>
                      <a:pt x="593708" y="993558"/>
                      <a:pt x="593708" y="990550"/>
                      <a:pt x="592205" y="989047"/>
                    </a:cubicBezTo>
                    <a:cubicBezTo>
                      <a:pt x="557618" y="916866"/>
                      <a:pt x="604235" y="837168"/>
                      <a:pt x="604235" y="761980"/>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2" name="Google Shape;92;p40"/>
              <p:cNvSpPr/>
              <p:nvPr/>
            </p:nvSpPr>
            <p:spPr>
              <a:xfrm>
                <a:off x="2901049" y="7819127"/>
                <a:ext cx="697334" cy="1163667"/>
              </a:xfrm>
              <a:custGeom>
                <a:avLst/>
                <a:gdLst/>
                <a:ahLst/>
                <a:cxnLst/>
                <a:rect l="l" t="t" r="r" b="b"/>
                <a:pathLst>
                  <a:path w="697334" h="1163667" extrusionOk="0">
                    <a:moveTo>
                      <a:pt x="627960" y="274918"/>
                    </a:moveTo>
                    <a:cubicBezTo>
                      <a:pt x="572321" y="169655"/>
                      <a:pt x="485104" y="79430"/>
                      <a:pt x="376834" y="31310"/>
                    </a:cubicBezTo>
                    <a:cubicBezTo>
                      <a:pt x="331721" y="11762"/>
                      <a:pt x="274579" y="-12298"/>
                      <a:pt x="226459" y="7250"/>
                    </a:cubicBezTo>
                    <a:cubicBezTo>
                      <a:pt x="211421" y="13265"/>
                      <a:pt x="196384" y="25295"/>
                      <a:pt x="193376" y="43340"/>
                    </a:cubicBezTo>
                    <a:lnTo>
                      <a:pt x="193376" y="43340"/>
                    </a:lnTo>
                    <a:cubicBezTo>
                      <a:pt x="190369" y="44844"/>
                      <a:pt x="188865" y="49355"/>
                      <a:pt x="191872" y="53866"/>
                    </a:cubicBezTo>
                    <a:cubicBezTo>
                      <a:pt x="226459" y="117024"/>
                      <a:pt x="187361" y="189204"/>
                      <a:pt x="142249" y="234316"/>
                    </a:cubicBezTo>
                    <a:cubicBezTo>
                      <a:pt x="100144" y="276421"/>
                      <a:pt x="46009" y="308000"/>
                      <a:pt x="11422" y="357624"/>
                    </a:cubicBezTo>
                    <a:cubicBezTo>
                      <a:pt x="-2111" y="377173"/>
                      <a:pt x="-11134" y="431308"/>
                      <a:pt x="29468" y="422285"/>
                    </a:cubicBezTo>
                    <a:cubicBezTo>
                      <a:pt x="39994" y="420782"/>
                      <a:pt x="47513" y="411759"/>
                      <a:pt x="56535" y="405744"/>
                    </a:cubicBezTo>
                    <a:cubicBezTo>
                      <a:pt x="68565" y="396721"/>
                      <a:pt x="82099" y="390707"/>
                      <a:pt x="95633" y="387699"/>
                    </a:cubicBezTo>
                    <a:cubicBezTo>
                      <a:pt x="127211" y="378677"/>
                      <a:pt x="161797" y="378677"/>
                      <a:pt x="193376" y="387699"/>
                    </a:cubicBezTo>
                    <a:cubicBezTo>
                      <a:pt x="259541" y="404240"/>
                      <a:pt x="315180" y="452360"/>
                      <a:pt x="364804" y="495969"/>
                    </a:cubicBezTo>
                    <a:cubicBezTo>
                      <a:pt x="414427" y="539578"/>
                      <a:pt x="467059" y="583186"/>
                      <a:pt x="503149" y="638825"/>
                    </a:cubicBezTo>
                    <a:cubicBezTo>
                      <a:pt x="543750" y="701983"/>
                      <a:pt x="545254" y="772659"/>
                      <a:pt x="492622" y="829801"/>
                    </a:cubicBezTo>
                    <a:cubicBezTo>
                      <a:pt x="452021" y="874914"/>
                      <a:pt x="394879" y="901981"/>
                      <a:pt x="348263" y="939575"/>
                    </a:cubicBezTo>
                    <a:cubicBezTo>
                      <a:pt x="307661" y="972658"/>
                      <a:pt x="274579" y="1016266"/>
                      <a:pt x="273075" y="1070401"/>
                    </a:cubicBezTo>
                    <a:cubicBezTo>
                      <a:pt x="271571" y="1115514"/>
                      <a:pt x="297135" y="1165138"/>
                      <a:pt x="348263" y="1163634"/>
                    </a:cubicBezTo>
                    <a:cubicBezTo>
                      <a:pt x="453525" y="1159123"/>
                      <a:pt x="539239" y="1062883"/>
                      <a:pt x="588863" y="978673"/>
                    </a:cubicBezTo>
                    <a:cubicBezTo>
                      <a:pt x="707659" y="771155"/>
                      <a:pt x="740741" y="491458"/>
                      <a:pt x="627960" y="274918"/>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93" name="Google Shape;93;p40"/>
              <p:cNvGrpSpPr/>
              <p:nvPr/>
            </p:nvGrpSpPr>
            <p:grpSpPr>
              <a:xfrm>
                <a:off x="2483956" y="6807724"/>
                <a:ext cx="738321" cy="802017"/>
                <a:chOff x="2483956" y="6807724"/>
                <a:chExt cx="738321" cy="802017"/>
              </a:xfrm>
            </p:grpSpPr>
            <p:sp>
              <p:nvSpPr>
                <p:cNvPr id="94" name="Google Shape;94;p40"/>
                <p:cNvSpPr/>
                <p:nvPr/>
              </p:nvSpPr>
              <p:spPr>
                <a:xfrm>
                  <a:off x="2483956" y="7278916"/>
                  <a:ext cx="360330" cy="330825"/>
                </a:xfrm>
                <a:custGeom>
                  <a:avLst/>
                  <a:gdLst/>
                  <a:ahLst/>
                  <a:cxnLst/>
                  <a:rect l="l" t="t" r="r" b="b"/>
                  <a:pathLst>
                    <a:path w="360330" h="330825" extrusionOk="0">
                      <a:moveTo>
                        <a:pt x="359343" y="293327"/>
                      </a:moveTo>
                      <a:cubicBezTo>
                        <a:pt x="362350" y="212125"/>
                        <a:pt x="347313" y="118892"/>
                        <a:pt x="279644" y="67765"/>
                      </a:cubicBezTo>
                      <a:cubicBezTo>
                        <a:pt x="207464" y="13630"/>
                        <a:pt x="100698" y="9119"/>
                        <a:pt x="13480" y="96"/>
                      </a:cubicBezTo>
                      <a:cubicBezTo>
                        <a:pt x="-54" y="-1408"/>
                        <a:pt x="-3061" y="15133"/>
                        <a:pt x="2954" y="24156"/>
                      </a:cubicBezTo>
                      <a:cubicBezTo>
                        <a:pt x="31525" y="61750"/>
                        <a:pt x="46563" y="106862"/>
                        <a:pt x="69119" y="147463"/>
                      </a:cubicBezTo>
                      <a:cubicBezTo>
                        <a:pt x="88668" y="180546"/>
                        <a:pt x="112728" y="210621"/>
                        <a:pt x="141299" y="236185"/>
                      </a:cubicBezTo>
                      <a:cubicBezTo>
                        <a:pt x="193930" y="282801"/>
                        <a:pt x="260095" y="312876"/>
                        <a:pt x="329268" y="323402"/>
                      </a:cubicBezTo>
                      <a:cubicBezTo>
                        <a:pt x="333779" y="335432"/>
                        <a:pt x="354831" y="332425"/>
                        <a:pt x="356335" y="317387"/>
                      </a:cubicBezTo>
                      <a:cubicBezTo>
                        <a:pt x="356335" y="311372"/>
                        <a:pt x="357839" y="305357"/>
                        <a:pt x="357839" y="299342"/>
                      </a:cubicBezTo>
                      <a:cubicBezTo>
                        <a:pt x="360846" y="297838"/>
                        <a:pt x="360846" y="294831"/>
                        <a:pt x="359343" y="29332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5" name="Google Shape;95;p40"/>
                <p:cNvSpPr/>
                <p:nvPr/>
              </p:nvSpPr>
              <p:spPr>
                <a:xfrm>
                  <a:off x="2727059" y="6807724"/>
                  <a:ext cx="278617" cy="539813"/>
                </a:xfrm>
                <a:custGeom>
                  <a:avLst/>
                  <a:gdLst/>
                  <a:ahLst/>
                  <a:cxnLst/>
                  <a:rect l="l" t="t" r="r" b="b"/>
                  <a:pathLst>
                    <a:path w="278617" h="539813" extrusionOk="0">
                      <a:moveTo>
                        <a:pt x="275637" y="274297"/>
                      </a:moveTo>
                      <a:cubicBezTo>
                        <a:pt x="266615" y="221666"/>
                        <a:pt x="233532" y="175050"/>
                        <a:pt x="201954" y="134448"/>
                      </a:cubicBezTo>
                      <a:cubicBezTo>
                        <a:pt x="164360" y="86328"/>
                        <a:pt x="122255" y="42720"/>
                        <a:pt x="77142" y="3622"/>
                      </a:cubicBezTo>
                      <a:cubicBezTo>
                        <a:pt x="68120" y="-3897"/>
                        <a:pt x="54586" y="615"/>
                        <a:pt x="53082" y="14148"/>
                      </a:cubicBezTo>
                      <a:cubicBezTo>
                        <a:pt x="50075" y="71291"/>
                        <a:pt x="41052" y="126930"/>
                        <a:pt x="29022" y="182568"/>
                      </a:cubicBezTo>
                      <a:cubicBezTo>
                        <a:pt x="18496" y="227681"/>
                        <a:pt x="3459" y="272793"/>
                        <a:pt x="451" y="319409"/>
                      </a:cubicBezTo>
                      <a:cubicBezTo>
                        <a:pt x="-2557" y="361515"/>
                        <a:pt x="9474" y="397605"/>
                        <a:pt x="36541" y="430687"/>
                      </a:cubicBezTo>
                      <a:cubicBezTo>
                        <a:pt x="65112" y="468281"/>
                        <a:pt x="96691" y="505874"/>
                        <a:pt x="132781" y="535949"/>
                      </a:cubicBezTo>
                      <a:cubicBezTo>
                        <a:pt x="141804" y="543468"/>
                        <a:pt x="152330" y="538957"/>
                        <a:pt x="155337" y="531438"/>
                      </a:cubicBezTo>
                      <a:lnTo>
                        <a:pt x="155337" y="531438"/>
                      </a:lnTo>
                      <a:cubicBezTo>
                        <a:pt x="156841" y="529934"/>
                        <a:pt x="158345" y="529934"/>
                        <a:pt x="158345" y="528431"/>
                      </a:cubicBezTo>
                      <a:cubicBezTo>
                        <a:pt x="238043" y="472792"/>
                        <a:pt x="292179" y="375048"/>
                        <a:pt x="275637" y="27429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6" name="Google Shape;96;p40"/>
                <p:cNvSpPr/>
                <p:nvPr/>
              </p:nvSpPr>
              <p:spPr>
                <a:xfrm>
                  <a:off x="2947809" y="7217347"/>
                  <a:ext cx="274468" cy="379484"/>
                </a:xfrm>
                <a:custGeom>
                  <a:avLst/>
                  <a:gdLst/>
                  <a:ahLst/>
                  <a:cxnLst/>
                  <a:rect l="l" t="t" r="r" b="b"/>
                  <a:pathLst>
                    <a:path w="274468" h="379484" extrusionOk="0">
                      <a:moveTo>
                        <a:pt x="257893" y="13545"/>
                      </a:moveTo>
                      <a:cubicBezTo>
                        <a:pt x="256389" y="3019"/>
                        <a:pt x="247367" y="-2996"/>
                        <a:pt x="236841" y="1515"/>
                      </a:cubicBezTo>
                      <a:cubicBezTo>
                        <a:pt x="194736" y="21064"/>
                        <a:pt x="152631" y="40613"/>
                        <a:pt x="110526" y="60162"/>
                      </a:cubicBezTo>
                      <a:cubicBezTo>
                        <a:pt x="78947" y="75199"/>
                        <a:pt x="47368" y="88733"/>
                        <a:pt x="30827" y="120312"/>
                      </a:cubicBezTo>
                      <a:cubicBezTo>
                        <a:pt x="15789" y="147379"/>
                        <a:pt x="12782" y="177454"/>
                        <a:pt x="11278" y="207529"/>
                      </a:cubicBezTo>
                      <a:cubicBezTo>
                        <a:pt x="8271" y="237604"/>
                        <a:pt x="5263" y="267679"/>
                        <a:pt x="3759" y="297754"/>
                      </a:cubicBezTo>
                      <a:cubicBezTo>
                        <a:pt x="3759" y="299258"/>
                        <a:pt x="2256" y="299258"/>
                        <a:pt x="2256" y="300762"/>
                      </a:cubicBezTo>
                      <a:cubicBezTo>
                        <a:pt x="-752" y="309784"/>
                        <a:pt x="-752" y="317303"/>
                        <a:pt x="2256" y="324822"/>
                      </a:cubicBezTo>
                      <a:cubicBezTo>
                        <a:pt x="2256" y="330837"/>
                        <a:pt x="752" y="335348"/>
                        <a:pt x="752" y="341363"/>
                      </a:cubicBezTo>
                      <a:cubicBezTo>
                        <a:pt x="-752" y="354897"/>
                        <a:pt x="15789" y="357904"/>
                        <a:pt x="23308" y="351889"/>
                      </a:cubicBezTo>
                      <a:cubicBezTo>
                        <a:pt x="42857" y="365423"/>
                        <a:pt x="68421" y="374445"/>
                        <a:pt x="86466" y="377453"/>
                      </a:cubicBezTo>
                      <a:cubicBezTo>
                        <a:pt x="133082" y="384972"/>
                        <a:pt x="179698" y="371438"/>
                        <a:pt x="214284" y="339859"/>
                      </a:cubicBezTo>
                      <a:cubicBezTo>
                        <a:pt x="306013" y="260160"/>
                        <a:pt x="268419" y="121815"/>
                        <a:pt x="257893" y="13545"/>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grpSp>
          <p:nvGrpSpPr>
            <p:cNvPr id="97" name="Google Shape;97;p40"/>
            <p:cNvGrpSpPr/>
            <p:nvPr/>
          </p:nvGrpSpPr>
          <p:grpSpPr>
            <a:xfrm>
              <a:off x="1202708" y="6848940"/>
              <a:ext cx="6270636" cy="2600341"/>
              <a:chOff x="1202708" y="6848940"/>
              <a:chExt cx="6270636" cy="2600341"/>
            </a:xfrm>
          </p:grpSpPr>
          <p:sp>
            <p:nvSpPr>
              <p:cNvPr id="98" name="Google Shape;98;p40"/>
              <p:cNvSpPr/>
              <p:nvPr/>
            </p:nvSpPr>
            <p:spPr>
              <a:xfrm>
                <a:off x="1202708" y="6848940"/>
                <a:ext cx="6270636" cy="2600341"/>
              </a:xfrm>
              <a:custGeom>
                <a:avLst/>
                <a:gdLst/>
                <a:ahLst/>
                <a:cxnLst/>
                <a:rect l="l" t="t" r="r" b="b"/>
                <a:pathLst>
                  <a:path w="6270636" h="2600341" extrusionOk="0">
                    <a:moveTo>
                      <a:pt x="1990965" y="2598479"/>
                    </a:moveTo>
                    <a:cubicBezTo>
                      <a:pt x="1951867" y="2598479"/>
                      <a:pt x="1897732" y="2568404"/>
                      <a:pt x="1875176" y="2538329"/>
                    </a:cubicBezTo>
                    <a:cubicBezTo>
                      <a:pt x="1869161" y="2530811"/>
                      <a:pt x="1857131" y="2514270"/>
                      <a:pt x="1843597" y="2491713"/>
                    </a:cubicBezTo>
                    <a:cubicBezTo>
                      <a:pt x="1843597" y="2494721"/>
                      <a:pt x="1843597" y="2497728"/>
                      <a:pt x="1843597" y="2500736"/>
                    </a:cubicBezTo>
                    <a:cubicBezTo>
                      <a:pt x="1845101" y="2514270"/>
                      <a:pt x="1842093" y="2532315"/>
                      <a:pt x="1833071" y="2542841"/>
                    </a:cubicBezTo>
                    <a:cubicBezTo>
                      <a:pt x="1827056" y="2548856"/>
                      <a:pt x="1821041" y="2551863"/>
                      <a:pt x="1812018" y="2551863"/>
                    </a:cubicBezTo>
                    <a:cubicBezTo>
                      <a:pt x="1787958" y="2551863"/>
                      <a:pt x="1769913" y="2526300"/>
                      <a:pt x="1760891" y="2512766"/>
                    </a:cubicBezTo>
                    <a:cubicBezTo>
                      <a:pt x="1736831" y="2476676"/>
                      <a:pt x="1723297" y="2443593"/>
                      <a:pt x="1721793" y="2415022"/>
                    </a:cubicBezTo>
                    <a:cubicBezTo>
                      <a:pt x="1721793" y="2407503"/>
                      <a:pt x="1721793" y="2398481"/>
                      <a:pt x="1721793" y="2390962"/>
                    </a:cubicBezTo>
                    <a:cubicBezTo>
                      <a:pt x="1705252" y="2443593"/>
                      <a:pt x="1657132" y="2497728"/>
                      <a:pt x="1612020" y="2518781"/>
                    </a:cubicBezTo>
                    <a:cubicBezTo>
                      <a:pt x="1578937" y="2535322"/>
                      <a:pt x="1548862" y="2532315"/>
                      <a:pt x="1527810" y="2511262"/>
                    </a:cubicBezTo>
                    <a:lnTo>
                      <a:pt x="1524802" y="2508254"/>
                    </a:lnTo>
                    <a:lnTo>
                      <a:pt x="1526306" y="2503743"/>
                    </a:lnTo>
                    <a:cubicBezTo>
                      <a:pt x="1538336" y="2470661"/>
                      <a:pt x="1562396" y="2409007"/>
                      <a:pt x="1595478" y="2378932"/>
                    </a:cubicBezTo>
                    <a:lnTo>
                      <a:pt x="1601493" y="2374421"/>
                    </a:lnTo>
                    <a:lnTo>
                      <a:pt x="1606005" y="2380436"/>
                    </a:lnTo>
                    <a:cubicBezTo>
                      <a:pt x="1621042" y="2396977"/>
                      <a:pt x="1634576" y="2398481"/>
                      <a:pt x="1652621" y="2401488"/>
                    </a:cubicBezTo>
                    <a:cubicBezTo>
                      <a:pt x="1661643" y="2402992"/>
                      <a:pt x="1672170" y="2404496"/>
                      <a:pt x="1684200" y="2409007"/>
                    </a:cubicBezTo>
                    <a:cubicBezTo>
                      <a:pt x="1705252" y="2381940"/>
                      <a:pt x="1702245" y="2372917"/>
                      <a:pt x="1702245" y="2371413"/>
                    </a:cubicBezTo>
                    <a:cubicBezTo>
                      <a:pt x="1697733" y="2362391"/>
                      <a:pt x="1664651" y="2365398"/>
                      <a:pt x="1643598" y="2366902"/>
                    </a:cubicBezTo>
                    <a:cubicBezTo>
                      <a:pt x="1631568" y="2368406"/>
                      <a:pt x="1621042" y="2368406"/>
                      <a:pt x="1612020" y="2368406"/>
                    </a:cubicBezTo>
                    <a:cubicBezTo>
                      <a:pt x="1612020" y="2368406"/>
                      <a:pt x="1612020" y="2368406"/>
                      <a:pt x="1612020" y="2368406"/>
                    </a:cubicBezTo>
                    <a:cubicBezTo>
                      <a:pt x="1606005" y="2368406"/>
                      <a:pt x="1602997" y="2363895"/>
                      <a:pt x="1602997" y="2362391"/>
                    </a:cubicBezTo>
                    <a:cubicBezTo>
                      <a:pt x="1599990" y="2354872"/>
                      <a:pt x="1604501" y="2345850"/>
                      <a:pt x="1616531" y="2329308"/>
                    </a:cubicBezTo>
                    <a:cubicBezTo>
                      <a:pt x="1618035" y="2327805"/>
                      <a:pt x="1618035" y="2326301"/>
                      <a:pt x="1619538" y="2326301"/>
                    </a:cubicBezTo>
                    <a:lnTo>
                      <a:pt x="1622546" y="2323293"/>
                    </a:lnTo>
                    <a:cubicBezTo>
                      <a:pt x="1630065" y="2314271"/>
                      <a:pt x="1639087" y="2300737"/>
                      <a:pt x="1651117" y="2291715"/>
                    </a:cubicBezTo>
                    <a:lnTo>
                      <a:pt x="1651117" y="2291715"/>
                    </a:lnTo>
                    <a:cubicBezTo>
                      <a:pt x="1655628" y="2269158"/>
                      <a:pt x="1664651" y="2252617"/>
                      <a:pt x="1673673" y="2236076"/>
                    </a:cubicBezTo>
                    <a:cubicBezTo>
                      <a:pt x="1688711" y="2209008"/>
                      <a:pt x="1700741" y="2189460"/>
                      <a:pt x="1679688" y="2153370"/>
                    </a:cubicBezTo>
                    <a:cubicBezTo>
                      <a:pt x="1663147" y="2124798"/>
                      <a:pt x="1651117" y="2109761"/>
                      <a:pt x="1628561" y="2103746"/>
                    </a:cubicBezTo>
                    <a:cubicBezTo>
                      <a:pt x="1583448" y="2094723"/>
                      <a:pt x="1572922" y="2103746"/>
                      <a:pt x="1560892" y="2145851"/>
                    </a:cubicBezTo>
                    <a:cubicBezTo>
                      <a:pt x="1615027" y="2120287"/>
                      <a:pt x="1642095" y="2136828"/>
                      <a:pt x="1654125" y="2148858"/>
                    </a:cubicBezTo>
                    <a:cubicBezTo>
                      <a:pt x="1675177" y="2171415"/>
                      <a:pt x="1675177" y="2215023"/>
                      <a:pt x="1654125" y="2243595"/>
                    </a:cubicBezTo>
                    <a:cubicBezTo>
                      <a:pt x="1634576" y="2270662"/>
                      <a:pt x="1604501" y="2278181"/>
                      <a:pt x="1571418" y="2264647"/>
                    </a:cubicBezTo>
                    <a:cubicBezTo>
                      <a:pt x="1527810" y="2246602"/>
                      <a:pt x="1527810" y="2212016"/>
                      <a:pt x="1535328" y="2178933"/>
                    </a:cubicBezTo>
                    <a:cubicBezTo>
                      <a:pt x="1488712" y="2222542"/>
                      <a:pt x="1436081" y="2339835"/>
                      <a:pt x="1424051" y="2386451"/>
                    </a:cubicBezTo>
                    <a:cubicBezTo>
                      <a:pt x="1421043" y="2395473"/>
                      <a:pt x="1419540" y="2404496"/>
                      <a:pt x="1419540" y="2412015"/>
                    </a:cubicBezTo>
                    <a:cubicBezTo>
                      <a:pt x="1439088" y="2409007"/>
                      <a:pt x="1457134" y="2410511"/>
                      <a:pt x="1472171" y="2416526"/>
                    </a:cubicBezTo>
                    <a:cubicBezTo>
                      <a:pt x="1488712" y="2424045"/>
                      <a:pt x="1508261" y="2440586"/>
                      <a:pt x="1509765" y="2481187"/>
                    </a:cubicBezTo>
                    <a:lnTo>
                      <a:pt x="1509765" y="2488706"/>
                    </a:lnTo>
                    <a:lnTo>
                      <a:pt x="1502246" y="2488706"/>
                    </a:lnTo>
                    <a:cubicBezTo>
                      <a:pt x="1464652" y="2493217"/>
                      <a:pt x="1436081" y="2484195"/>
                      <a:pt x="1418036" y="2464646"/>
                    </a:cubicBezTo>
                    <a:cubicBezTo>
                      <a:pt x="1410517" y="2455623"/>
                      <a:pt x="1406006" y="2445097"/>
                      <a:pt x="1402998" y="2431563"/>
                    </a:cubicBezTo>
                    <a:cubicBezTo>
                      <a:pt x="1390968" y="2436075"/>
                      <a:pt x="1378938" y="2442090"/>
                      <a:pt x="1368412" y="2449608"/>
                    </a:cubicBezTo>
                    <a:cubicBezTo>
                      <a:pt x="1344352" y="2467653"/>
                      <a:pt x="1330818" y="2490210"/>
                      <a:pt x="1330818" y="2512766"/>
                    </a:cubicBezTo>
                    <a:cubicBezTo>
                      <a:pt x="1338337" y="2512766"/>
                      <a:pt x="1344352" y="2512766"/>
                      <a:pt x="1351871" y="2512766"/>
                    </a:cubicBezTo>
                    <a:cubicBezTo>
                      <a:pt x="1378938" y="2514270"/>
                      <a:pt x="1406006" y="2518781"/>
                      <a:pt x="1433073" y="2524796"/>
                    </a:cubicBezTo>
                    <a:cubicBezTo>
                      <a:pt x="1457134" y="2529307"/>
                      <a:pt x="1481193" y="2533818"/>
                      <a:pt x="1503750" y="2535322"/>
                    </a:cubicBezTo>
                    <a:lnTo>
                      <a:pt x="1524802" y="2536826"/>
                    </a:lnTo>
                    <a:lnTo>
                      <a:pt x="1506757" y="2548856"/>
                    </a:lnTo>
                    <a:cubicBezTo>
                      <a:pt x="1475178" y="2571412"/>
                      <a:pt x="1399991" y="2590961"/>
                      <a:pt x="1354878" y="2571412"/>
                    </a:cubicBezTo>
                    <a:cubicBezTo>
                      <a:pt x="1335330" y="2563893"/>
                      <a:pt x="1323300" y="2548856"/>
                      <a:pt x="1318788" y="2529307"/>
                    </a:cubicBezTo>
                    <a:cubicBezTo>
                      <a:pt x="1308262" y="2530811"/>
                      <a:pt x="1296232" y="2532315"/>
                      <a:pt x="1284202" y="2533818"/>
                    </a:cubicBezTo>
                    <a:cubicBezTo>
                      <a:pt x="1224052" y="2542841"/>
                      <a:pt x="1157887" y="2553367"/>
                      <a:pt x="1120293" y="2509758"/>
                    </a:cubicBezTo>
                    <a:cubicBezTo>
                      <a:pt x="1093226" y="2478179"/>
                      <a:pt x="1103752" y="2448104"/>
                      <a:pt x="1114279" y="2419533"/>
                    </a:cubicBezTo>
                    <a:cubicBezTo>
                      <a:pt x="1123301" y="2395473"/>
                      <a:pt x="1138339" y="2375925"/>
                      <a:pt x="1159391" y="2362391"/>
                    </a:cubicBezTo>
                    <a:cubicBezTo>
                      <a:pt x="1159391" y="2362391"/>
                      <a:pt x="1157887" y="2362391"/>
                      <a:pt x="1157887" y="2362391"/>
                    </a:cubicBezTo>
                    <a:cubicBezTo>
                      <a:pt x="1150368" y="2363895"/>
                      <a:pt x="1142850" y="2363895"/>
                      <a:pt x="1135331" y="2362391"/>
                    </a:cubicBezTo>
                    <a:cubicBezTo>
                      <a:pt x="1106760" y="2398481"/>
                      <a:pt x="1055632" y="2431563"/>
                      <a:pt x="1019542" y="2436075"/>
                    </a:cubicBezTo>
                    <a:cubicBezTo>
                      <a:pt x="980445" y="2440586"/>
                      <a:pt x="926310" y="2434571"/>
                      <a:pt x="906761" y="2401488"/>
                    </a:cubicBezTo>
                    <a:cubicBezTo>
                      <a:pt x="894731" y="2381940"/>
                      <a:pt x="897739" y="2354872"/>
                      <a:pt x="900746" y="2329308"/>
                    </a:cubicBezTo>
                    <a:cubicBezTo>
                      <a:pt x="902250" y="2317278"/>
                      <a:pt x="903754" y="2305248"/>
                      <a:pt x="903754" y="2294722"/>
                    </a:cubicBezTo>
                    <a:cubicBezTo>
                      <a:pt x="903754" y="2279685"/>
                      <a:pt x="903754" y="2264647"/>
                      <a:pt x="905257" y="2249610"/>
                    </a:cubicBezTo>
                    <a:cubicBezTo>
                      <a:pt x="906761" y="2198482"/>
                      <a:pt x="908265" y="2144347"/>
                      <a:pt x="893227" y="2099235"/>
                    </a:cubicBezTo>
                    <a:cubicBezTo>
                      <a:pt x="869167" y="2030062"/>
                      <a:pt x="810521" y="2025551"/>
                      <a:pt x="742852" y="2021040"/>
                    </a:cubicBezTo>
                    <a:cubicBezTo>
                      <a:pt x="732326" y="2021040"/>
                      <a:pt x="723304" y="2019536"/>
                      <a:pt x="712777" y="2018032"/>
                    </a:cubicBezTo>
                    <a:cubicBezTo>
                      <a:pt x="679695" y="2015025"/>
                      <a:pt x="645109" y="2015025"/>
                      <a:pt x="612026" y="2016528"/>
                    </a:cubicBezTo>
                    <a:cubicBezTo>
                      <a:pt x="610522" y="2016528"/>
                      <a:pt x="610522" y="2016528"/>
                      <a:pt x="609019" y="2016528"/>
                    </a:cubicBezTo>
                    <a:cubicBezTo>
                      <a:pt x="563906" y="2025551"/>
                      <a:pt x="520297" y="2034573"/>
                      <a:pt x="481200" y="2036077"/>
                    </a:cubicBezTo>
                    <a:cubicBezTo>
                      <a:pt x="454132" y="2037581"/>
                      <a:pt x="427065" y="2039085"/>
                      <a:pt x="401501" y="2042092"/>
                    </a:cubicBezTo>
                    <a:cubicBezTo>
                      <a:pt x="360900" y="2045100"/>
                      <a:pt x="320299" y="2048107"/>
                      <a:pt x="278194" y="2048107"/>
                    </a:cubicBezTo>
                    <a:lnTo>
                      <a:pt x="0" y="2048107"/>
                    </a:lnTo>
                    <a:lnTo>
                      <a:pt x="0" y="2033070"/>
                    </a:lnTo>
                    <a:lnTo>
                      <a:pt x="278194" y="2033070"/>
                    </a:lnTo>
                    <a:cubicBezTo>
                      <a:pt x="318795" y="2033070"/>
                      <a:pt x="360900" y="2030062"/>
                      <a:pt x="399997" y="2027055"/>
                    </a:cubicBezTo>
                    <a:cubicBezTo>
                      <a:pt x="427065" y="2025551"/>
                      <a:pt x="454132" y="2022543"/>
                      <a:pt x="481200" y="2021040"/>
                    </a:cubicBezTo>
                    <a:cubicBezTo>
                      <a:pt x="491726" y="2021040"/>
                      <a:pt x="503756" y="2019536"/>
                      <a:pt x="515786" y="2018032"/>
                    </a:cubicBezTo>
                    <a:cubicBezTo>
                      <a:pt x="514282" y="2018032"/>
                      <a:pt x="511275" y="2018032"/>
                      <a:pt x="509771" y="2018032"/>
                    </a:cubicBezTo>
                    <a:cubicBezTo>
                      <a:pt x="463155" y="2016528"/>
                      <a:pt x="431576" y="1996980"/>
                      <a:pt x="421050" y="1965401"/>
                    </a:cubicBezTo>
                    <a:cubicBezTo>
                      <a:pt x="410524" y="1929311"/>
                      <a:pt x="431576" y="1887206"/>
                      <a:pt x="475185" y="1857131"/>
                    </a:cubicBezTo>
                    <a:cubicBezTo>
                      <a:pt x="563906" y="1793973"/>
                      <a:pt x="663154" y="1804500"/>
                      <a:pt x="757890" y="1812019"/>
                    </a:cubicBezTo>
                    <a:cubicBezTo>
                      <a:pt x="798491" y="1815026"/>
                      <a:pt x="840596" y="1819537"/>
                      <a:pt x="881197" y="1818033"/>
                    </a:cubicBezTo>
                    <a:cubicBezTo>
                      <a:pt x="887212" y="1818033"/>
                      <a:pt x="894731" y="1816530"/>
                      <a:pt x="903754" y="1816530"/>
                    </a:cubicBezTo>
                    <a:cubicBezTo>
                      <a:pt x="951874" y="1812019"/>
                      <a:pt x="1033076" y="1802996"/>
                      <a:pt x="1066158" y="1837582"/>
                    </a:cubicBezTo>
                    <a:cubicBezTo>
                      <a:pt x="1078189" y="1849612"/>
                      <a:pt x="1082700" y="1867657"/>
                      <a:pt x="1079692" y="1887206"/>
                    </a:cubicBezTo>
                    <a:cubicBezTo>
                      <a:pt x="1075181" y="1924800"/>
                      <a:pt x="1033076" y="1933822"/>
                      <a:pt x="992475" y="1942845"/>
                    </a:cubicBezTo>
                    <a:cubicBezTo>
                      <a:pt x="990971" y="1942845"/>
                      <a:pt x="987964" y="1944348"/>
                      <a:pt x="986460" y="1944348"/>
                    </a:cubicBezTo>
                    <a:cubicBezTo>
                      <a:pt x="1007512" y="1941341"/>
                      <a:pt x="1034580" y="1945852"/>
                      <a:pt x="1051121" y="1948860"/>
                    </a:cubicBezTo>
                    <a:cubicBezTo>
                      <a:pt x="1055632" y="1948860"/>
                      <a:pt x="1058640" y="1950363"/>
                      <a:pt x="1061647" y="1950363"/>
                    </a:cubicBezTo>
                    <a:lnTo>
                      <a:pt x="1060143" y="1965401"/>
                    </a:lnTo>
                    <a:cubicBezTo>
                      <a:pt x="1027061" y="1965401"/>
                      <a:pt x="992475" y="1975927"/>
                      <a:pt x="957889" y="1996980"/>
                    </a:cubicBezTo>
                    <a:cubicBezTo>
                      <a:pt x="950370" y="2001491"/>
                      <a:pt x="942851" y="2006002"/>
                      <a:pt x="936836" y="2010513"/>
                    </a:cubicBezTo>
                    <a:cubicBezTo>
                      <a:pt x="899242" y="2034573"/>
                      <a:pt x="896235" y="2034573"/>
                      <a:pt x="845107" y="2012017"/>
                    </a:cubicBezTo>
                    <a:cubicBezTo>
                      <a:pt x="803002" y="1992468"/>
                      <a:pt x="750371" y="1993972"/>
                      <a:pt x="694732" y="2001491"/>
                    </a:cubicBezTo>
                    <a:cubicBezTo>
                      <a:pt x="700747" y="2001491"/>
                      <a:pt x="708266" y="2002995"/>
                      <a:pt x="714281" y="2002995"/>
                    </a:cubicBezTo>
                    <a:cubicBezTo>
                      <a:pt x="723304" y="2004498"/>
                      <a:pt x="733830" y="2004498"/>
                      <a:pt x="742852" y="2006002"/>
                    </a:cubicBezTo>
                    <a:cubicBezTo>
                      <a:pt x="809017" y="2010513"/>
                      <a:pt x="878190" y="2016528"/>
                      <a:pt x="906761" y="2094723"/>
                    </a:cubicBezTo>
                    <a:cubicBezTo>
                      <a:pt x="923302" y="2142843"/>
                      <a:pt x="921799" y="2196978"/>
                      <a:pt x="920295" y="2251113"/>
                    </a:cubicBezTo>
                    <a:cubicBezTo>
                      <a:pt x="920295" y="2266151"/>
                      <a:pt x="918791" y="2281188"/>
                      <a:pt x="918791" y="2296226"/>
                    </a:cubicBezTo>
                    <a:cubicBezTo>
                      <a:pt x="918791" y="2308256"/>
                      <a:pt x="917287" y="2321790"/>
                      <a:pt x="915784" y="2333820"/>
                    </a:cubicBezTo>
                    <a:cubicBezTo>
                      <a:pt x="912776" y="2357880"/>
                      <a:pt x="909768" y="2380436"/>
                      <a:pt x="918791" y="2396977"/>
                    </a:cubicBezTo>
                    <a:cubicBezTo>
                      <a:pt x="933829" y="2422541"/>
                      <a:pt x="980445" y="2430060"/>
                      <a:pt x="1016535" y="2425548"/>
                    </a:cubicBezTo>
                    <a:cubicBezTo>
                      <a:pt x="1048114" y="2421037"/>
                      <a:pt x="1093226" y="2392466"/>
                      <a:pt x="1120293" y="2360887"/>
                    </a:cubicBezTo>
                    <a:cubicBezTo>
                      <a:pt x="1102249" y="2353368"/>
                      <a:pt x="1087211" y="2339835"/>
                      <a:pt x="1076685" y="2324797"/>
                    </a:cubicBezTo>
                    <a:cubicBezTo>
                      <a:pt x="1066158" y="2306752"/>
                      <a:pt x="1066158" y="2288707"/>
                      <a:pt x="1079692" y="2273670"/>
                    </a:cubicBezTo>
                    <a:lnTo>
                      <a:pt x="1082700" y="2270662"/>
                    </a:lnTo>
                    <a:lnTo>
                      <a:pt x="1085707" y="2270662"/>
                    </a:lnTo>
                    <a:cubicBezTo>
                      <a:pt x="1142850" y="2273670"/>
                      <a:pt x="1156383" y="2296226"/>
                      <a:pt x="1156383" y="2314271"/>
                    </a:cubicBezTo>
                    <a:cubicBezTo>
                      <a:pt x="1156383" y="2326301"/>
                      <a:pt x="1151872" y="2338331"/>
                      <a:pt x="1144354" y="2351865"/>
                    </a:cubicBezTo>
                    <a:cubicBezTo>
                      <a:pt x="1147361" y="2351865"/>
                      <a:pt x="1151872" y="2351865"/>
                      <a:pt x="1154880" y="2351865"/>
                    </a:cubicBezTo>
                    <a:cubicBezTo>
                      <a:pt x="1183451" y="2345850"/>
                      <a:pt x="1201496" y="2303745"/>
                      <a:pt x="1215030" y="2269158"/>
                    </a:cubicBezTo>
                    <a:cubicBezTo>
                      <a:pt x="1219541" y="2257128"/>
                      <a:pt x="1224052" y="2246602"/>
                      <a:pt x="1228563" y="2237580"/>
                    </a:cubicBezTo>
                    <a:cubicBezTo>
                      <a:pt x="1234579" y="2225550"/>
                      <a:pt x="1246609" y="2209008"/>
                      <a:pt x="1261646" y="2187956"/>
                    </a:cubicBezTo>
                    <a:cubicBezTo>
                      <a:pt x="1279691" y="2162392"/>
                      <a:pt x="1303751" y="2127806"/>
                      <a:pt x="1321796" y="2096227"/>
                    </a:cubicBezTo>
                    <a:cubicBezTo>
                      <a:pt x="1263150" y="2127806"/>
                      <a:pt x="1237586" y="2117280"/>
                      <a:pt x="1227060" y="2100738"/>
                    </a:cubicBezTo>
                    <a:cubicBezTo>
                      <a:pt x="1207511" y="2070663"/>
                      <a:pt x="1233075" y="2010513"/>
                      <a:pt x="1267661" y="1986453"/>
                    </a:cubicBezTo>
                    <a:cubicBezTo>
                      <a:pt x="1296232" y="1966905"/>
                      <a:pt x="1326307" y="1972920"/>
                      <a:pt x="1348863" y="2002995"/>
                    </a:cubicBezTo>
                    <a:cubicBezTo>
                      <a:pt x="1350367" y="2004498"/>
                      <a:pt x="1351871" y="2007506"/>
                      <a:pt x="1353375" y="2009010"/>
                    </a:cubicBezTo>
                    <a:cubicBezTo>
                      <a:pt x="1351871" y="2002995"/>
                      <a:pt x="1350367" y="1998483"/>
                      <a:pt x="1348863" y="1993972"/>
                    </a:cubicBezTo>
                    <a:cubicBezTo>
                      <a:pt x="1338337" y="1969912"/>
                      <a:pt x="1312773" y="1960890"/>
                      <a:pt x="1269165" y="1966905"/>
                    </a:cubicBezTo>
                    <a:cubicBezTo>
                      <a:pt x="1224052" y="1972920"/>
                      <a:pt x="1180443" y="1996980"/>
                      <a:pt x="1141346" y="2025551"/>
                    </a:cubicBezTo>
                    <a:cubicBezTo>
                      <a:pt x="1139842" y="2033070"/>
                      <a:pt x="1136835" y="2039085"/>
                      <a:pt x="1133827" y="2046603"/>
                    </a:cubicBezTo>
                    <a:cubicBezTo>
                      <a:pt x="1112775" y="2094723"/>
                      <a:pt x="1060143" y="2190963"/>
                      <a:pt x="1006008" y="2207505"/>
                    </a:cubicBezTo>
                    <a:cubicBezTo>
                      <a:pt x="996986" y="2210512"/>
                      <a:pt x="984956" y="2213520"/>
                      <a:pt x="977437" y="2204497"/>
                    </a:cubicBezTo>
                    <a:cubicBezTo>
                      <a:pt x="969918" y="2195475"/>
                      <a:pt x="977437" y="2178933"/>
                      <a:pt x="989467" y="2157881"/>
                    </a:cubicBezTo>
                    <a:cubicBezTo>
                      <a:pt x="1006008" y="2126302"/>
                      <a:pt x="1033076" y="2099235"/>
                      <a:pt x="1051121" y="2082693"/>
                    </a:cubicBezTo>
                    <a:cubicBezTo>
                      <a:pt x="1072174" y="2061641"/>
                      <a:pt x="1099241" y="2039085"/>
                      <a:pt x="1127812" y="2018032"/>
                    </a:cubicBezTo>
                    <a:cubicBezTo>
                      <a:pt x="1136835" y="1974423"/>
                      <a:pt x="1118790" y="1938333"/>
                      <a:pt x="1096233" y="1897732"/>
                    </a:cubicBezTo>
                    <a:cubicBezTo>
                      <a:pt x="1088715" y="1884198"/>
                      <a:pt x="1081196" y="1869161"/>
                      <a:pt x="1075181" y="1854123"/>
                    </a:cubicBezTo>
                    <a:cubicBezTo>
                      <a:pt x="1040595" y="1774425"/>
                      <a:pt x="1024054" y="1687207"/>
                      <a:pt x="1024054" y="1602997"/>
                    </a:cubicBezTo>
                    <a:cubicBezTo>
                      <a:pt x="1024054" y="1384953"/>
                      <a:pt x="1133827" y="1183451"/>
                      <a:pt x="1317285" y="1064655"/>
                    </a:cubicBezTo>
                    <a:lnTo>
                      <a:pt x="1324803" y="1060144"/>
                    </a:lnTo>
                    <a:lnTo>
                      <a:pt x="1329315" y="1067662"/>
                    </a:lnTo>
                    <a:cubicBezTo>
                      <a:pt x="1342848" y="1094730"/>
                      <a:pt x="1324803" y="1118790"/>
                      <a:pt x="1306759" y="1139842"/>
                    </a:cubicBezTo>
                    <a:cubicBezTo>
                      <a:pt x="1302247" y="1145857"/>
                      <a:pt x="1297736" y="1151872"/>
                      <a:pt x="1293225" y="1157887"/>
                    </a:cubicBezTo>
                    <a:cubicBezTo>
                      <a:pt x="1275180" y="1184955"/>
                      <a:pt x="1270668" y="1221045"/>
                      <a:pt x="1282698" y="1249616"/>
                    </a:cubicBezTo>
                    <a:cubicBezTo>
                      <a:pt x="1285706" y="1258639"/>
                      <a:pt x="1290217" y="1267661"/>
                      <a:pt x="1296232" y="1275180"/>
                    </a:cubicBezTo>
                    <a:cubicBezTo>
                      <a:pt x="1306759" y="1293225"/>
                      <a:pt x="1315781" y="1311270"/>
                      <a:pt x="1314277" y="1330819"/>
                    </a:cubicBezTo>
                    <a:cubicBezTo>
                      <a:pt x="1314277" y="1332322"/>
                      <a:pt x="1314277" y="1335330"/>
                      <a:pt x="1312773" y="1338337"/>
                    </a:cubicBezTo>
                    <a:cubicBezTo>
                      <a:pt x="1312773" y="1341345"/>
                      <a:pt x="1311270" y="1344352"/>
                      <a:pt x="1312773" y="1347360"/>
                    </a:cubicBezTo>
                    <a:cubicBezTo>
                      <a:pt x="1314277" y="1353375"/>
                      <a:pt x="1321796" y="1357886"/>
                      <a:pt x="1330818" y="1362397"/>
                    </a:cubicBezTo>
                    <a:cubicBezTo>
                      <a:pt x="1341345" y="1368412"/>
                      <a:pt x="1356382" y="1374427"/>
                      <a:pt x="1359390" y="1392472"/>
                    </a:cubicBezTo>
                    <a:cubicBezTo>
                      <a:pt x="1359390" y="1396984"/>
                      <a:pt x="1360893" y="1398487"/>
                      <a:pt x="1362397" y="1399991"/>
                    </a:cubicBezTo>
                    <a:cubicBezTo>
                      <a:pt x="1366909" y="1404502"/>
                      <a:pt x="1368412" y="1404502"/>
                      <a:pt x="1375931" y="1399991"/>
                    </a:cubicBezTo>
                    <a:lnTo>
                      <a:pt x="1378938" y="1398487"/>
                    </a:lnTo>
                    <a:cubicBezTo>
                      <a:pt x="1402998" y="1387961"/>
                      <a:pt x="1434577" y="1396984"/>
                      <a:pt x="1467660" y="1427059"/>
                    </a:cubicBezTo>
                    <a:cubicBezTo>
                      <a:pt x="1476682" y="1433073"/>
                      <a:pt x="1485705" y="1440592"/>
                      <a:pt x="1493223" y="1448111"/>
                    </a:cubicBezTo>
                    <a:lnTo>
                      <a:pt x="1497735" y="1451119"/>
                    </a:lnTo>
                    <a:cubicBezTo>
                      <a:pt x="1524802" y="1472171"/>
                      <a:pt x="1557885" y="1484201"/>
                      <a:pt x="1589463" y="1484201"/>
                    </a:cubicBezTo>
                    <a:cubicBezTo>
                      <a:pt x="1583448" y="1466156"/>
                      <a:pt x="1568411" y="1452622"/>
                      <a:pt x="1548862" y="1448111"/>
                    </a:cubicBezTo>
                    <a:cubicBezTo>
                      <a:pt x="1547358" y="1448111"/>
                      <a:pt x="1544351" y="1446607"/>
                      <a:pt x="1542847" y="1446607"/>
                    </a:cubicBezTo>
                    <a:cubicBezTo>
                      <a:pt x="1532321" y="1443600"/>
                      <a:pt x="1518787" y="1440592"/>
                      <a:pt x="1509765" y="1430066"/>
                    </a:cubicBezTo>
                    <a:cubicBezTo>
                      <a:pt x="1497735" y="1413525"/>
                      <a:pt x="1503750" y="1392472"/>
                      <a:pt x="1506757" y="1384953"/>
                    </a:cubicBezTo>
                    <a:cubicBezTo>
                      <a:pt x="1506757" y="1383450"/>
                      <a:pt x="1508261" y="1380442"/>
                      <a:pt x="1509765" y="1377435"/>
                    </a:cubicBezTo>
                    <a:cubicBezTo>
                      <a:pt x="1514276" y="1365405"/>
                      <a:pt x="1517283" y="1354878"/>
                      <a:pt x="1512772" y="1342848"/>
                    </a:cubicBezTo>
                    <a:cubicBezTo>
                      <a:pt x="1509765" y="1338337"/>
                      <a:pt x="1505253" y="1336834"/>
                      <a:pt x="1500742" y="1338337"/>
                    </a:cubicBezTo>
                    <a:cubicBezTo>
                      <a:pt x="1497735" y="1339841"/>
                      <a:pt x="1496231" y="1341345"/>
                      <a:pt x="1493223" y="1347360"/>
                    </a:cubicBezTo>
                    <a:cubicBezTo>
                      <a:pt x="1491720" y="1350367"/>
                      <a:pt x="1490216" y="1354878"/>
                      <a:pt x="1487208" y="1357886"/>
                    </a:cubicBezTo>
                    <a:cubicBezTo>
                      <a:pt x="1482697" y="1363901"/>
                      <a:pt x="1475178" y="1366909"/>
                      <a:pt x="1466156" y="1366909"/>
                    </a:cubicBezTo>
                    <a:cubicBezTo>
                      <a:pt x="1458637" y="1366909"/>
                      <a:pt x="1449615" y="1363901"/>
                      <a:pt x="1443600" y="1359390"/>
                    </a:cubicBezTo>
                    <a:cubicBezTo>
                      <a:pt x="1431570" y="1350367"/>
                      <a:pt x="1425555" y="1338337"/>
                      <a:pt x="1419540" y="1326307"/>
                    </a:cubicBezTo>
                    <a:cubicBezTo>
                      <a:pt x="1412021" y="1311270"/>
                      <a:pt x="1401495" y="1285706"/>
                      <a:pt x="1418036" y="1264653"/>
                    </a:cubicBezTo>
                    <a:cubicBezTo>
                      <a:pt x="1425555" y="1254127"/>
                      <a:pt x="1437585" y="1251120"/>
                      <a:pt x="1446607" y="1249616"/>
                    </a:cubicBezTo>
                    <a:cubicBezTo>
                      <a:pt x="1466156" y="1248112"/>
                      <a:pt x="1482697" y="1255631"/>
                      <a:pt x="1497735" y="1264653"/>
                    </a:cubicBezTo>
                    <a:cubicBezTo>
                      <a:pt x="1506757" y="1255631"/>
                      <a:pt x="1517283" y="1246609"/>
                      <a:pt x="1530817" y="1243601"/>
                    </a:cubicBezTo>
                    <a:cubicBezTo>
                      <a:pt x="1538336" y="1242097"/>
                      <a:pt x="1545855" y="1243601"/>
                      <a:pt x="1551870" y="1245105"/>
                    </a:cubicBezTo>
                    <a:cubicBezTo>
                      <a:pt x="1568411" y="1252624"/>
                      <a:pt x="1569915" y="1266157"/>
                      <a:pt x="1569915" y="1276684"/>
                    </a:cubicBezTo>
                    <a:cubicBezTo>
                      <a:pt x="1569915" y="1278187"/>
                      <a:pt x="1569915" y="1279691"/>
                      <a:pt x="1569915" y="1282699"/>
                    </a:cubicBezTo>
                    <a:cubicBezTo>
                      <a:pt x="1572922" y="1299240"/>
                      <a:pt x="1587960" y="1311270"/>
                      <a:pt x="1604501" y="1312774"/>
                    </a:cubicBezTo>
                    <a:cubicBezTo>
                      <a:pt x="1602997" y="1306759"/>
                      <a:pt x="1599990" y="1299240"/>
                      <a:pt x="1595478" y="1293225"/>
                    </a:cubicBezTo>
                    <a:cubicBezTo>
                      <a:pt x="1593975" y="1288714"/>
                      <a:pt x="1590967" y="1285706"/>
                      <a:pt x="1589463" y="1281195"/>
                    </a:cubicBezTo>
                    <a:cubicBezTo>
                      <a:pt x="1584952" y="1269165"/>
                      <a:pt x="1587960" y="1252624"/>
                      <a:pt x="1596982" y="1243601"/>
                    </a:cubicBezTo>
                    <a:cubicBezTo>
                      <a:pt x="1599990" y="1242097"/>
                      <a:pt x="1601493" y="1240594"/>
                      <a:pt x="1604501" y="1239090"/>
                    </a:cubicBezTo>
                    <a:cubicBezTo>
                      <a:pt x="1604501" y="1225556"/>
                      <a:pt x="1612020" y="1212022"/>
                      <a:pt x="1621042" y="1204504"/>
                    </a:cubicBezTo>
                    <a:cubicBezTo>
                      <a:pt x="1637583" y="1186459"/>
                      <a:pt x="1655628" y="1174429"/>
                      <a:pt x="1678185" y="1168414"/>
                    </a:cubicBezTo>
                    <a:cubicBezTo>
                      <a:pt x="1679688" y="1168414"/>
                      <a:pt x="1682696" y="1166910"/>
                      <a:pt x="1684200" y="1165406"/>
                    </a:cubicBezTo>
                    <a:cubicBezTo>
                      <a:pt x="1688711" y="1163902"/>
                      <a:pt x="1693222" y="1162399"/>
                      <a:pt x="1696230" y="1159391"/>
                    </a:cubicBezTo>
                    <a:cubicBezTo>
                      <a:pt x="1702245" y="1154880"/>
                      <a:pt x="1702245" y="1145857"/>
                      <a:pt x="1700741" y="1138339"/>
                    </a:cubicBezTo>
                    <a:cubicBezTo>
                      <a:pt x="1699237" y="1132324"/>
                      <a:pt x="1694726" y="1126309"/>
                      <a:pt x="1687207" y="1124805"/>
                    </a:cubicBezTo>
                    <a:lnTo>
                      <a:pt x="1676681" y="1123301"/>
                    </a:lnTo>
                    <a:lnTo>
                      <a:pt x="1681192" y="1112775"/>
                    </a:lnTo>
                    <a:cubicBezTo>
                      <a:pt x="1688711" y="1097737"/>
                      <a:pt x="1706756" y="1090219"/>
                      <a:pt x="1730816" y="1091722"/>
                    </a:cubicBezTo>
                    <a:lnTo>
                      <a:pt x="1738335" y="1091722"/>
                    </a:lnTo>
                    <a:cubicBezTo>
                      <a:pt x="1751868" y="1093226"/>
                      <a:pt x="1763898" y="1094730"/>
                      <a:pt x="1775928" y="1090219"/>
                    </a:cubicBezTo>
                    <a:cubicBezTo>
                      <a:pt x="1781943" y="1087211"/>
                      <a:pt x="1786455" y="1081196"/>
                      <a:pt x="1787958" y="1075181"/>
                    </a:cubicBezTo>
                    <a:cubicBezTo>
                      <a:pt x="1787958" y="1072174"/>
                      <a:pt x="1787958" y="1067662"/>
                      <a:pt x="1784951" y="1063151"/>
                    </a:cubicBezTo>
                    <a:cubicBezTo>
                      <a:pt x="1783447" y="1063151"/>
                      <a:pt x="1781943" y="1061647"/>
                      <a:pt x="1780440" y="1060144"/>
                    </a:cubicBezTo>
                    <a:cubicBezTo>
                      <a:pt x="1775928" y="1057136"/>
                      <a:pt x="1769913" y="1054129"/>
                      <a:pt x="1766906" y="1046610"/>
                    </a:cubicBezTo>
                    <a:cubicBezTo>
                      <a:pt x="1763898" y="1037587"/>
                      <a:pt x="1768410" y="1030069"/>
                      <a:pt x="1771417" y="1024054"/>
                    </a:cubicBezTo>
                    <a:cubicBezTo>
                      <a:pt x="1775928" y="1016535"/>
                      <a:pt x="1775928" y="1015031"/>
                      <a:pt x="1774425" y="1012024"/>
                    </a:cubicBezTo>
                    <a:cubicBezTo>
                      <a:pt x="1772921" y="1009016"/>
                      <a:pt x="1769913" y="1007512"/>
                      <a:pt x="1766906" y="1007512"/>
                    </a:cubicBezTo>
                    <a:cubicBezTo>
                      <a:pt x="1637583" y="987964"/>
                      <a:pt x="1502246" y="1012024"/>
                      <a:pt x="1387961" y="1073677"/>
                    </a:cubicBezTo>
                    <a:lnTo>
                      <a:pt x="1384953" y="1075181"/>
                    </a:lnTo>
                    <a:lnTo>
                      <a:pt x="1381946" y="1073677"/>
                    </a:lnTo>
                    <a:cubicBezTo>
                      <a:pt x="1374427" y="1070670"/>
                      <a:pt x="1369916" y="1063151"/>
                      <a:pt x="1366909" y="1054129"/>
                    </a:cubicBezTo>
                    <a:cubicBezTo>
                      <a:pt x="1363901" y="1045106"/>
                      <a:pt x="1366909" y="1034580"/>
                      <a:pt x="1371420" y="1027061"/>
                    </a:cubicBezTo>
                    <a:lnTo>
                      <a:pt x="1372923" y="1025557"/>
                    </a:lnTo>
                    <a:lnTo>
                      <a:pt x="1374427" y="1024054"/>
                    </a:lnTo>
                    <a:cubicBezTo>
                      <a:pt x="1439088" y="990971"/>
                      <a:pt x="1500742" y="971422"/>
                      <a:pt x="1556381" y="965407"/>
                    </a:cubicBezTo>
                    <a:cubicBezTo>
                      <a:pt x="1563900" y="963904"/>
                      <a:pt x="1572922" y="965407"/>
                      <a:pt x="1580441" y="965407"/>
                    </a:cubicBezTo>
                    <a:cubicBezTo>
                      <a:pt x="1599990" y="966911"/>
                      <a:pt x="1612020" y="966911"/>
                      <a:pt x="1618035" y="954881"/>
                    </a:cubicBezTo>
                    <a:cubicBezTo>
                      <a:pt x="1628561" y="936836"/>
                      <a:pt x="1607508" y="885709"/>
                      <a:pt x="1559388" y="818040"/>
                    </a:cubicBezTo>
                    <a:cubicBezTo>
                      <a:pt x="1548862" y="801499"/>
                      <a:pt x="1536832" y="784957"/>
                      <a:pt x="1526306" y="768416"/>
                    </a:cubicBezTo>
                    <a:cubicBezTo>
                      <a:pt x="1518787" y="757890"/>
                      <a:pt x="1512772" y="745860"/>
                      <a:pt x="1505253" y="735334"/>
                    </a:cubicBezTo>
                    <a:cubicBezTo>
                      <a:pt x="1496231" y="732326"/>
                      <a:pt x="1485705" y="729319"/>
                      <a:pt x="1473675" y="727815"/>
                    </a:cubicBezTo>
                    <a:cubicBezTo>
                      <a:pt x="1342848" y="702251"/>
                      <a:pt x="1275180" y="625560"/>
                      <a:pt x="1260142" y="487215"/>
                    </a:cubicBezTo>
                    <a:lnTo>
                      <a:pt x="1258638" y="473681"/>
                    </a:lnTo>
                    <a:lnTo>
                      <a:pt x="1270668" y="479696"/>
                    </a:lnTo>
                    <a:cubicBezTo>
                      <a:pt x="1297736" y="494734"/>
                      <a:pt x="1327811" y="497741"/>
                      <a:pt x="1360893" y="502252"/>
                    </a:cubicBezTo>
                    <a:cubicBezTo>
                      <a:pt x="1395480" y="506764"/>
                      <a:pt x="1430066" y="511275"/>
                      <a:pt x="1461645" y="530824"/>
                    </a:cubicBezTo>
                    <a:cubicBezTo>
                      <a:pt x="1518787" y="565410"/>
                      <a:pt x="1529313" y="607515"/>
                      <a:pt x="1539840" y="652627"/>
                    </a:cubicBezTo>
                    <a:cubicBezTo>
                      <a:pt x="1544351" y="669169"/>
                      <a:pt x="1547358" y="687214"/>
                      <a:pt x="1554877" y="705259"/>
                    </a:cubicBezTo>
                    <a:lnTo>
                      <a:pt x="1565403" y="732326"/>
                    </a:lnTo>
                    <a:lnTo>
                      <a:pt x="1542847" y="714281"/>
                    </a:lnTo>
                    <a:cubicBezTo>
                      <a:pt x="1535328" y="708266"/>
                      <a:pt x="1526306" y="700747"/>
                      <a:pt x="1518787" y="694732"/>
                    </a:cubicBezTo>
                    <a:cubicBezTo>
                      <a:pt x="1496231" y="675184"/>
                      <a:pt x="1473675" y="657139"/>
                      <a:pt x="1449615" y="642101"/>
                    </a:cubicBezTo>
                    <a:cubicBezTo>
                      <a:pt x="1475178" y="666161"/>
                      <a:pt x="1496231" y="694732"/>
                      <a:pt x="1515780" y="723304"/>
                    </a:cubicBezTo>
                    <a:cubicBezTo>
                      <a:pt x="1535328" y="730822"/>
                      <a:pt x="1548862" y="739845"/>
                      <a:pt x="1569915" y="756386"/>
                    </a:cubicBezTo>
                    <a:cubicBezTo>
                      <a:pt x="1578937" y="765409"/>
                      <a:pt x="1587960" y="775935"/>
                      <a:pt x="1593975" y="786461"/>
                    </a:cubicBezTo>
                    <a:cubicBezTo>
                      <a:pt x="1602997" y="799995"/>
                      <a:pt x="1613523" y="812025"/>
                      <a:pt x="1625553" y="821047"/>
                    </a:cubicBezTo>
                    <a:cubicBezTo>
                      <a:pt x="1637583" y="775935"/>
                      <a:pt x="1636080" y="724807"/>
                      <a:pt x="1628561" y="673680"/>
                    </a:cubicBezTo>
                    <a:cubicBezTo>
                      <a:pt x="1622546" y="666161"/>
                      <a:pt x="1618035" y="655635"/>
                      <a:pt x="1613523" y="646612"/>
                    </a:cubicBezTo>
                    <a:lnTo>
                      <a:pt x="1610516" y="642101"/>
                    </a:lnTo>
                    <a:cubicBezTo>
                      <a:pt x="1595478" y="613530"/>
                      <a:pt x="1587960" y="577440"/>
                      <a:pt x="1580441" y="542854"/>
                    </a:cubicBezTo>
                    <a:cubicBezTo>
                      <a:pt x="1571418" y="497741"/>
                      <a:pt x="1560892" y="451125"/>
                      <a:pt x="1533825" y="419546"/>
                    </a:cubicBezTo>
                    <a:cubicBezTo>
                      <a:pt x="1526306" y="410524"/>
                      <a:pt x="1518787" y="403005"/>
                      <a:pt x="1512772" y="395486"/>
                    </a:cubicBezTo>
                    <a:cubicBezTo>
                      <a:pt x="1479690" y="359396"/>
                      <a:pt x="1458637" y="336840"/>
                      <a:pt x="1460141" y="272179"/>
                    </a:cubicBezTo>
                    <a:cubicBezTo>
                      <a:pt x="1460141" y="237592"/>
                      <a:pt x="1469163" y="204510"/>
                      <a:pt x="1478186" y="172931"/>
                    </a:cubicBezTo>
                    <a:cubicBezTo>
                      <a:pt x="1490216" y="126315"/>
                      <a:pt x="1500742" y="81203"/>
                      <a:pt x="1491720" y="33083"/>
                    </a:cubicBezTo>
                    <a:lnTo>
                      <a:pt x="1484201" y="0"/>
                    </a:lnTo>
                    <a:lnTo>
                      <a:pt x="1505253" y="27068"/>
                    </a:lnTo>
                    <a:cubicBezTo>
                      <a:pt x="1521795" y="48120"/>
                      <a:pt x="1544351" y="64661"/>
                      <a:pt x="1565403" y="79699"/>
                    </a:cubicBezTo>
                    <a:cubicBezTo>
                      <a:pt x="1586456" y="93232"/>
                      <a:pt x="1607508" y="108270"/>
                      <a:pt x="1622546" y="127819"/>
                    </a:cubicBezTo>
                    <a:cubicBezTo>
                      <a:pt x="1663147" y="177443"/>
                      <a:pt x="1679688" y="299246"/>
                      <a:pt x="1661643" y="354885"/>
                    </a:cubicBezTo>
                    <a:cubicBezTo>
                      <a:pt x="1652621" y="383456"/>
                      <a:pt x="1636080" y="404509"/>
                      <a:pt x="1616531" y="410524"/>
                    </a:cubicBezTo>
                    <a:cubicBezTo>
                      <a:pt x="1609012" y="413531"/>
                      <a:pt x="1599990" y="413531"/>
                      <a:pt x="1592471" y="412027"/>
                    </a:cubicBezTo>
                    <a:cubicBezTo>
                      <a:pt x="1595478" y="430072"/>
                      <a:pt x="1599990" y="448117"/>
                      <a:pt x="1602997" y="464659"/>
                    </a:cubicBezTo>
                    <a:cubicBezTo>
                      <a:pt x="1607508" y="482704"/>
                      <a:pt x="1610516" y="499245"/>
                      <a:pt x="1613523" y="514282"/>
                    </a:cubicBezTo>
                    <a:cubicBezTo>
                      <a:pt x="1616531" y="530824"/>
                      <a:pt x="1621042" y="548869"/>
                      <a:pt x="1624050" y="566914"/>
                    </a:cubicBezTo>
                    <a:cubicBezTo>
                      <a:pt x="1631568" y="599996"/>
                      <a:pt x="1639087" y="634582"/>
                      <a:pt x="1643598" y="670672"/>
                    </a:cubicBezTo>
                    <a:cubicBezTo>
                      <a:pt x="1648110" y="676687"/>
                      <a:pt x="1652621" y="681199"/>
                      <a:pt x="1657132" y="681199"/>
                    </a:cubicBezTo>
                    <a:cubicBezTo>
                      <a:pt x="1660140" y="681199"/>
                      <a:pt x="1666155" y="676687"/>
                      <a:pt x="1670666" y="669169"/>
                    </a:cubicBezTo>
                    <a:cubicBezTo>
                      <a:pt x="1681192" y="651124"/>
                      <a:pt x="1676681" y="625560"/>
                      <a:pt x="1672170" y="598492"/>
                    </a:cubicBezTo>
                    <a:cubicBezTo>
                      <a:pt x="1666155" y="565410"/>
                      <a:pt x="1658636" y="526312"/>
                      <a:pt x="1681192" y="496237"/>
                    </a:cubicBezTo>
                    <a:cubicBezTo>
                      <a:pt x="1703748" y="463155"/>
                      <a:pt x="1745853" y="448117"/>
                      <a:pt x="1786455" y="434584"/>
                    </a:cubicBezTo>
                    <a:cubicBezTo>
                      <a:pt x="1816530" y="424057"/>
                      <a:pt x="1848108" y="412027"/>
                      <a:pt x="1870665" y="392479"/>
                    </a:cubicBezTo>
                    <a:lnTo>
                      <a:pt x="1887206" y="378945"/>
                    </a:lnTo>
                    <a:lnTo>
                      <a:pt x="1884198" y="399997"/>
                    </a:lnTo>
                    <a:cubicBezTo>
                      <a:pt x="1876680" y="445110"/>
                      <a:pt x="1848108" y="479696"/>
                      <a:pt x="1822544" y="514282"/>
                    </a:cubicBezTo>
                    <a:cubicBezTo>
                      <a:pt x="1809011" y="532327"/>
                      <a:pt x="1793973" y="550372"/>
                      <a:pt x="1783447" y="569921"/>
                    </a:cubicBezTo>
                    <a:cubicBezTo>
                      <a:pt x="1790966" y="562402"/>
                      <a:pt x="1798485" y="556387"/>
                      <a:pt x="1806003" y="548869"/>
                    </a:cubicBezTo>
                    <a:cubicBezTo>
                      <a:pt x="1825552" y="530824"/>
                      <a:pt x="1845101" y="512779"/>
                      <a:pt x="1860138" y="491726"/>
                    </a:cubicBezTo>
                    <a:cubicBezTo>
                      <a:pt x="1875176" y="472177"/>
                      <a:pt x="1885702" y="437591"/>
                      <a:pt x="1893221" y="412027"/>
                    </a:cubicBezTo>
                    <a:cubicBezTo>
                      <a:pt x="1896228" y="403005"/>
                      <a:pt x="1899236" y="393982"/>
                      <a:pt x="1900740" y="387967"/>
                    </a:cubicBezTo>
                    <a:lnTo>
                      <a:pt x="1908258" y="366915"/>
                    </a:lnTo>
                    <a:lnTo>
                      <a:pt x="1914273" y="387967"/>
                    </a:lnTo>
                    <a:cubicBezTo>
                      <a:pt x="1947356" y="499245"/>
                      <a:pt x="1903747" y="622552"/>
                      <a:pt x="1804500" y="694732"/>
                    </a:cubicBezTo>
                    <a:cubicBezTo>
                      <a:pt x="1781943" y="711274"/>
                      <a:pt x="1754876" y="711274"/>
                      <a:pt x="1733823" y="711274"/>
                    </a:cubicBezTo>
                    <a:cubicBezTo>
                      <a:pt x="1715778" y="711274"/>
                      <a:pt x="1702245" y="711274"/>
                      <a:pt x="1694726" y="720296"/>
                    </a:cubicBezTo>
                    <a:cubicBezTo>
                      <a:pt x="1685703" y="730822"/>
                      <a:pt x="1685703" y="756386"/>
                      <a:pt x="1696230" y="799995"/>
                    </a:cubicBezTo>
                    <a:cubicBezTo>
                      <a:pt x="1703748" y="834581"/>
                      <a:pt x="1699237" y="870671"/>
                      <a:pt x="1694726" y="905257"/>
                    </a:cubicBezTo>
                    <a:cubicBezTo>
                      <a:pt x="1693222" y="923302"/>
                      <a:pt x="1690215" y="942851"/>
                      <a:pt x="1690215" y="960896"/>
                    </a:cubicBezTo>
                    <a:cubicBezTo>
                      <a:pt x="2034573" y="975934"/>
                      <a:pt x="2302241" y="1255631"/>
                      <a:pt x="2302241" y="1601494"/>
                    </a:cubicBezTo>
                    <a:cubicBezTo>
                      <a:pt x="2302241" y="1739838"/>
                      <a:pt x="2258632" y="1869161"/>
                      <a:pt x="2175926" y="1975927"/>
                    </a:cubicBezTo>
                    <a:lnTo>
                      <a:pt x="2169911" y="1975927"/>
                    </a:lnTo>
                    <a:lnTo>
                      <a:pt x="2165399" y="1975927"/>
                    </a:lnTo>
                    <a:cubicBezTo>
                      <a:pt x="2154873" y="1975927"/>
                      <a:pt x="2145851" y="1972920"/>
                      <a:pt x="2135324" y="1969912"/>
                    </a:cubicBezTo>
                    <a:cubicBezTo>
                      <a:pt x="2120287" y="1965401"/>
                      <a:pt x="2105250" y="1960890"/>
                      <a:pt x="2088708" y="1963897"/>
                    </a:cubicBezTo>
                    <a:cubicBezTo>
                      <a:pt x="2063144" y="1968408"/>
                      <a:pt x="2051115" y="1986453"/>
                      <a:pt x="2036077" y="2006002"/>
                    </a:cubicBezTo>
                    <a:cubicBezTo>
                      <a:pt x="2030062" y="2015025"/>
                      <a:pt x="2022543" y="2024047"/>
                      <a:pt x="2015024" y="2033070"/>
                    </a:cubicBezTo>
                    <a:lnTo>
                      <a:pt x="2009010" y="2039085"/>
                    </a:lnTo>
                    <a:lnTo>
                      <a:pt x="2002994" y="2031566"/>
                    </a:lnTo>
                    <a:cubicBezTo>
                      <a:pt x="1990965" y="2015025"/>
                      <a:pt x="1972919" y="2009010"/>
                      <a:pt x="1960890" y="2007506"/>
                    </a:cubicBezTo>
                    <a:cubicBezTo>
                      <a:pt x="1939837" y="2004498"/>
                      <a:pt x="1917281" y="2010513"/>
                      <a:pt x="1899236" y="2024047"/>
                    </a:cubicBezTo>
                    <a:cubicBezTo>
                      <a:pt x="1869161" y="2046603"/>
                      <a:pt x="1872168" y="2081190"/>
                      <a:pt x="1882694" y="2109761"/>
                    </a:cubicBezTo>
                    <a:cubicBezTo>
                      <a:pt x="1884198" y="2082693"/>
                      <a:pt x="1897732" y="2057130"/>
                      <a:pt x="1918785" y="2045100"/>
                    </a:cubicBezTo>
                    <a:cubicBezTo>
                      <a:pt x="1932318" y="2037581"/>
                      <a:pt x="1957882" y="2030062"/>
                      <a:pt x="1992468" y="2058633"/>
                    </a:cubicBezTo>
                    <a:cubicBezTo>
                      <a:pt x="2021040" y="2082693"/>
                      <a:pt x="2031566" y="2114272"/>
                      <a:pt x="2022543" y="2144347"/>
                    </a:cubicBezTo>
                    <a:cubicBezTo>
                      <a:pt x="2022543" y="2145851"/>
                      <a:pt x="2021040" y="2147355"/>
                      <a:pt x="2021040" y="2148858"/>
                    </a:cubicBezTo>
                    <a:cubicBezTo>
                      <a:pt x="2036077" y="2129310"/>
                      <a:pt x="2040588" y="2099235"/>
                      <a:pt x="2043596" y="2075175"/>
                    </a:cubicBezTo>
                    <a:cubicBezTo>
                      <a:pt x="2048107" y="2049611"/>
                      <a:pt x="2051115" y="2028558"/>
                      <a:pt x="2063144" y="2021040"/>
                    </a:cubicBezTo>
                    <a:cubicBezTo>
                      <a:pt x="2108257" y="1990965"/>
                      <a:pt x="2157881" y="1999987"/>
                      <a:pt x="2180437" y="2025551"/>
                    </a:cubicBezTo>
                    <a:cubicBezTo>
                      <a:pt x="2178933" y="2021040"/>
                      <a:pt x="2180437" y="2018032"/>
                      <a:pt x="2181941" y="2015025"/>
                    </a:cubicBezTo>
                    <a:cubicBezTo>
                      <a:pt x="2198482" y="1987957"/>
                      <a:pt x="2297730" y="2024047"/>
                      <a:pt x="2299233" y="2024047"/>
                    </a:cubicBezTo>
                    <a:cubicBezTo>
                      <a:pt x="2365398" y="2049611"/>
                      <a:pt x="2407503" y="2073671"/>
                      <a:pt x="2454119" y="2111265"/>
                    </a:cubicBezTo>
                    <a:cubicBezTo>
                      <a:pt x="2439082" y="2075175"/>
                      <a:pt x="2416526" y="2046603"/>
                      <a:pt x="2383443" y="2025551"/>
                    </a:cubicBezTo>
                    <a:cubicBezTo>
                      <a:pt x="2374421" y="2019536"/>
                      <a:pt x="2363894" y="2016528"/>
                      <a:pt x="2353368" y="2012017"/>
                    </a:cubicBezTo>
                    <a:cubicBezTo>
                      <a:pt x="2342842" y="2009010"/>
                      <a:pt x="2333819" y="2004498"/>
                      <a:pt x="2324797" y="1999987"/>
                    </a:cubicBezTo>
                    <a:cubicBezTo>
                      <a:pt x="2315774" y="1993972"/>
                      <a:pt x="2312767" y="1984950"/>
                      <a:pt x="2309760" y="1977431"/>
                    </a:cubicBezTo>
                    <a:cubicBezTo>
                      <a:pt x="2305248" y="1966905"/>
                      <a:pt x="2302241" y="1959386"/>
                      <a:pt x="2284196" y="1956378"/>
                    </a:cubicBezTo>
                    <a:lnTo>
                      <a:pt x="2230061" y="1947356"/>
                    </a:lnTo>
                    <a:lnTo>
                      <a:pt x="2284196" y="1941341"/>
                    </a:lnTo>
                    <a:cubicBezTo>
                      <a:pt x="2359383" y="1933822"/>
                      <a:pt x="2402992" y="1971416"/>
                      <a:pt x="2449608" y="2012017"/>
                    </a:cubicBezTo>
                    <a:cubicBezTo>
                      <a:pt x="2464646" y="2025551"/>
                      <a:pt x="2481187" y="2039085"/>
                      <a:pt x="2497728" y="2051115"/>
                    </a:cubicBezTo>
                    <a:cubicBezTo>
                      <a:pt x="2472165" y="1995476"/>
                      <a:pt x="2424044" y="1960890"/>
                      <a:pt x="2374421" y="1924800"/>
                    </a:cubicBezTo>
                    <a:cubicBezTo>
                      <a:pt x="2344346" y="1902243"/>
                      <a:pt x="2311263" y="1879687"/>
                      <a:pt x="2285699" y="1852620"/>
                    </a:cubicBezTo>
                    <a:lnTo>
                      <a:pt x="2260136" y="1825552"/>
                    </a:lnTo>
                    <a:lnTo>
                      <a:pt x="2294722" y="1840590"/>
                    </a:lnTo>
                    <a:cubicBezTo>
                      <a:pt x="2362391" y="1870665"/>
                      <a:pt x="2428556" y="1899236"/>
                      <a:pt x="2500736" y="1902243"/>
                    </a:cubicBezTo>
                    <a:cubicBezTo>
                      <a:pt x="2542841" y="1903747"/>
                      <a:pt x="2581938" y="1893221"/>
                      <a:pt x="2624043" y="1882695"/>
                    </a:cubicBezTo>
                    <a:cubicBezTo>
                      <a:pt x="2651111" y="1875176"/>
                      <a:pt x="2678178" y="1867657"/>
                      <a:pt x="2706749" y="1864650"/>
                    </a:cubicBezTo>
                    <a:lnTo>
                      <a:pt x="2723291" y="1863146"/>
                    </a:lnTo>
                    <a:cubicBezTo>
                      <a:pt x="2780433" y="1855627"/>
                      <a:pt x="2840583" y="1848108"/>
                      <a:pt x="2893214" y="1872168"/>
                    </a:cubicBezTo>
                    <a:cubicBezTo>
                      <a:pt x="2933816" y="1888710"/>
                      <a:pt x="2960883" y="1923296"/>
                      <a:pt x="2963891" y="1960890"/>
                    </a:cubicBezTo>
                    <a:cubicBezTo>
                      <a:pt x="2965394" y="1983446"/>
                      <a:pt x="2959379" y="2004498"/>
                      <a:pt x="2944342" y="2022543"/>
                    </a:cubicBezTo>
                    <a:cubicBezTo>
                      <a:pt x="2971409" y="2027055"/>
                      <a:pt x="2996973" y="2033070"/>
                      <a:pt x="3018025" y="2039085"/>
                    </a:cubicBezTo>
                    <a:cubicBezTo>
                      <a:pt x="3061634" y="2051115"/>
                      <a:pt x="3088702" y="2049611"/>
                      <a:pt x="3126296" y="2046603"/>
                    </a:cubicBezTo>
                    <a:cubicBezTo>
                      <a:pt x="3135318" y="2046603"/>
                      <a:pt x="3144340" y="2045100"/>
                      <a:pt x="3154867" y="2045100"/>
                    </a:cubicBezTo>
                    <a:cubicBezTo>
                      <a:pt x="3160882" y="2045100"/>
                      <a:pt x="3189453" y="2036077"/>
                      <a:pt x="3228550" y="2027055"/>
                    </a:cubicBezTo>
                    <a:cubicBezTo>
                      <a:pt x="3419527" y="1975927"/>
                      <a:pt x="3864637" y="1854123"/>
                      <a:pt x="4015012" y="1932318"/>
                    </a:cubicBezTo>
                    <a:cubicBezTo>
                      <a:pt x="4192454" y="2025551"/>
                      <a:pt x="4684180" y="2063145"/>
                      <a:pt x="4688691" y="2063145"/>
                    </a:cubicBezTo>
                    <a:lnTo>
                      <a:pt x="6270636" y="2063145"/>
                    </a:lnTo>
                    <a:lnTo>
                      <a:pt x="6270636" y="2078182"/>
                    </a:lnTo>
                    <a:lnTo>
                      <a:pt x="4690195" y="2078182"/>
                    </a:lnTo>
                    <a:cubicBezTo>
                      <a:pt x="4669143" y="2076678"/>
                      <a:pt x="4189446" y="2039085"/>
                      <a:pt x="4010500" y="1944348"/>
                    </a:cubicBezTo>
                    <a:cubicBezTo>
                      <a:pt x="3866140" y="1869161"/>
                      <a:pt x="3407497" y="1993972"/>
                      <a:pt x="3234565" y="2040588"/>
                    </a:cubicBezTo>
                    <a:cubicBezTo>
                      <a:pt x="3186446" y="2054122"/>
                      <a:pt x="3165393" y="2060137"/>
                      <a:pt x="3157874" y="2060137"/>
                    </a:cubicBezTo>
                    <a:cubicBezTo>
                      <a:pt x="3147348" y="2060137"/>
                      <a:pt x="3138325" y="2061641"/>
                      <a:pt x="3129303" y="2061641"/>
                    </a:cubicBezTo>
                    <a:cubicBezTo>
                      <a:pt x="3088702" y="2064648"/>
                      <a:pt x="3061634" y="2066152"/>
                      <a:pt x="3015018" y="2054122"/>
                    </a:cubicBezTo>
                    <a:cubicBezTo>
                      <a:pt x="2992462" y="2048107"/>
                      <a:pt x="2963891" y="2040588"/>
                      <a:pt x="2933816" y="2036077"/>
                    </a:cubicBezTo>
                    <a:cubicBezTo>
                      <a:pt x="2929304" y="2040588"/>
                      <a:pt x="2924793" y="2043596"/>
                      <a:pt x="2918778" y="2046603"/>
                    </a:cubicBezTo>
                    <a:cubicBezTo>
                      <a:pt x="2861636" y="2082693"/>
                      <a:pt x="2747351" y="2105250"/>
                      <a:pt x="2691712" y="2058633"/>
                    </a:cubicBezTo>
                    <a:lnTo>
                      <a:pt x="2685697" y="2054122"/>
                    </a:lnTo>
                    <a:lnTo>
                      <a:pt x="2691712" y="2048107"/>
                    </a:lnTo>
                    <a:cubicBezTo>
                      <a:pt x="2714268" y="2024047"/>
                      <a:pt x="2783441" y="2019536"/>
                      <a:pt x="2845094" y="2018032"/>
                    </a:cubicBezTo>
                    <a:lnTo>
                      <a:pt x="2858628" y="2018032"/>
                    </a:lnTo>
                    <a:cubicBezTo>
                      <a:pt x="2882688" y="2016528"/>
                      <a:pt x="2906748" y="2018032"/>
                      <a:pt x="2929304" y="2021040"/>
                    </a:cubicBezTo>
                    <a:cubicBezTo>
                      <a:pt x="2945846" y="2004498"/>
                      <a:pt x="2953364" y="1984950"/>
                      <a:pt x="2951861" y="1962393"/>
                    </a:cubicBezTo>
                    <a:cubicBezTo>
                      <a:pt x="2948853" y="1930815"/>
                      <a:pt x="2924793" y="1900740"/>
                      <a:pt x="2890207" y="1885702"/>
                    </a:cubicBezTo>
                    <a:cubicBezTo>
                      <a:pt x="2840583" y="1863146"/>
                      <a:pt x="2783441" y="1870665"/>
                      <a:pt x="2727802" y="1878183"/>
                    </a:cubicBezTo>
                    <a:lnTo>
                      <a:pt x="2711261" y="1879687"/>
                    </a:lnTo>
                    <a:cubicBezTo>
                      <a:pt x="2684193" y="1882695"/>
                      <a:pt x="2655622" y="1890213"/>
                      <a:pt x="2630058" y="1897732"/>
                    </a:cubicBezTo>
                    <a:cubicBezTo>
                      <a:pt x="2589457" y="1908258"/>
                      <a:pt x="2547352" y="1920288"/>
                      <a:pt x="2502240" y="1917281"/>
                    </a:cubicBezTo>
                    <a:cubicBezTo>
                      <a:pt x="2442090" y="1914273"/>
                      <a:pt x="2386451" y="1896228"/>
                      <a:pt x="2330812" y="1873672"/>
                    </a:cubicBezTo>
                    <a:cubicBezTo>
                      <a:pt x="2348857" y="1888710"/>
                      <a:pt x="2366902" y="1900740"/>
                      <a:pt x="2384947" y="1914273"/>
                    </a:cubicBezTo>
                    <a:cubicBezTo>
                      <a:pt x="2440586" y="1953371"/>
                      <a:pt x="2497728" y="1995476"/>
                      <a:pt x="2521788" y="2069160"/>
                    </a:cubicBezTo>
                    <a:lnTo>
                      <a:pt x="2527803" y="2087205"/>
                    </a:lnTo>
                    <a:lnTo>
                      <a:pt x="2511262" y="2076678"/>
                    </a:lnTo>
                    <a:cubicBezTo>
                      <a:pt x="2484194" y="2061641"/>
                      <a:pt x="2463142" y="2042092"/>
                      <a:pt x="2440586" y="2022543"/>
                    </a:cubicBezTo>
                    <a:cubicBezTo>
                      <a:pt x="2401488" y="1987957"/>
                      <a:pt x="2366902" y="1957882"/>
                      <a:pt x="2314271" y="1954875"/>
                    </a:cubicBezTo>
                    <a:cubicBezTo>
                      <a:pt x="2318782" y="1959386"/>
                      <a:pt x="2321790" y="1965401"/>
                      <a:pt x="2323293" y="1971416"/>
                    </a:cubicBezTo>
                    <a:cubicBezTo>
                      <a:pt x="2326301" y="1977431"/>
                      <a:pt x="2327804" y="1983446"/>
                      <a:pt x="2333819" y="1987957"/>
                    </a:cubicBezTo>
                    <a:cubicBezTo>
                      <a:pt x="2339835" y="1992468"/>
                      <a:pt x="2348857" y="1995476"/>
                      <a:pt x="2359383" y="1998483"/>
                    </a:cubicBezTo>
                    <a:cubicBezTo>
                      <a:pt x="2369910" y="2002995"/>
                      <a:pt x="2381940" y="2006002"/>
                      <a:pt x="2392466" y="2013521"/>
                    </a:cubicBezTo>
                    <a:cubicBezTo>
                      <a:pt x="2434571" y="2042092"/>
                      <a:pt x="2461638" y="2081190"/>
                      <a:pt x="2476676" y="2132317"/>
                    </a:cubicBezTo>
                    <a:lnTo>
                      <a:pt x="2482691" y="2154873"/>
                    </a:lnTo>
                    <a:lnTo>
                      <a:pt x="2464646" y="2139836"/>
                    </a:lnTo>
                    <a:cubicBezTo>
                      <a:pt x="2409007" y="2094723"/>
                      <a:pt x="2368406" y="2066152"/>
                      <a:pt x="2293218" y="2039085"/>
                    </a:cubicBezTo>
                    <a:cubicBezTo>
                      <a:pt x="2249610" y="2022543"/>
                      <a:pt x="2198482" y="2016528"/>
                      <a:pt x="2193971" y="2024047"/>
                    </a:cubicBezTo>
                    <a:cubicBezTo>
                      <a:pt x="2193971" y="2024047"/>
                      <a:pt x="2192467" y="2033070"/>
                      <a:pt x="2225549" y="2060137"/>
                    </a:cubicBezTo>
                    <a:cubicBezTo>
                      <a:pt x="2236076" y="2069160"/>
                      <a:pt x="2246602" y="2078182"/>
                      <a:pt x="2258632" y="2085701"/>
                    </a:cubicBezTo>
                    <a:cubicBezTo>
                      <a:pt x="2308256" y="2124798"/>
                      <a:pt x="2359383" y="2165400"/>
                      <a:pt x="2381940" y="2227053"/>
                    </a:cubicBezTo>
                    <a:cubicBezTo>
                      <a:pt x="2387954" y="2243595"/>
                      <a:pt x="2386451" y="2270662"/>
                      <a:pt x="2378932" y="2299233"/>
                    </a:cubicBezTo>
                    <a:cubicBezTo>
                      <a:pt x="2396977" y="2303745"/>
                      <a:pt x="2413518" y="2315775"/>
                      <a:pt x="2421037" y="2332316"/>
                    </a:cubicBezTo>
                    <a:cubicBezTo>
                      <a:pt x="2434571" y="2360887"/>
                      <a:pt x="2425548" y="2396977"/>
                      <a:pt x="2396977" y="2431563"/>
                    </a:cubicBezTo>
                    <a:cubicBezTo>
                      <a:pt x="2354872" y="2478179"/>
                      <a:pt x="2303744" y="2482691"/>
                      <a:pt x="2252617" y="2485698"/>
                    </a:cubicBezTo>
                    <a:cubicBezTo>
                      <a:pt x="2251113" y="2485698"/>
                      <a:pt x="2248106" y="2485698"/>
                      <a:pt x="2246602" y="2485698"/>
                    </a:cubicBezTo>
                    <a:cubicBezTo>
                      <a:pt x="2252617" y="2518781"/>
                      <a:pt x="2246602" y="2550360"/>
                      <a:pt x="2219535" y="2572916"/>
                    </a:cubicBezTo>
                    <a:cubicBezTo>
                      <a:pt x="2204497" y="2586450"/>
                      <a:pt x="2153369" y="2602991"/>
                      <a:pt x="2118783" y="2599983"/>
                    </a:cubicBezTo>
                    <a:cubicBezTo>
                      <a:pt x="2103746" y="2598479"/>
                      <a:pt x="2093219" y="2595472"/>
                      <a:pt x="2087204" y="2587953"/>
                    </a:cubicBezTo>
                    <a:cubicBezTo>
                      <a:pt x="2078182" y="2578931"/>
                      <a:pt x="2075174" y="2566901"/>
                      <a:pt x="2078182" y="2556375"/>
                    </a:cubicBezTo>
                    <a:cubicBezTo>
                      <a:pt x="2087204" y="2517277"/>
                      <a:pt x="2162392" y="2487202"/>
                      <a:pt x="2162392" y="2485698"/>
                    </a:cubicBezTo>
                    <a:cubicBezTo>
                      <a:pt x="2183444" y="2476676"/>
                      <a:pt x="2206001" y="2473668"/>
                      <a:pt x="2228557" y="2470661"/>
                    </a:cubicBezTo>
                    <a:cubicBezTo>
                      <a:pt x="2216527" y="2425548"/>
                      <a:pt x="2184948" y="2375925"/>
                      <a:pt x="2166903" y="2347353"/>
                    </a:cubicBezTo>
                    <a:lnTo>
                      <a:pt x="2163896" y="2342842"/>
                    </a:lnTo>
                    <a:cubicBezTo>
                      <a:pt x="2124798" y="2279685"/>
                      <a:pt x="2073671" y="2186452"/>
                      <a:pt x="2054122" y="2103746"/>
                    </a:cubicBezTo>
                    <a:lnTo>
                      <a:pt x="2067656" y="2099235"/>
                    </a:lnTo>
                    <a:cubicBezTo>
                      <a:pt x="2076678" y="2120287"/>
                      <a:pt x="2084197" y="2130813"/>
                      <a:pt x="2093219" y="2132317"/>
                    </a:cubicBezTo>
                    <a:cubicBezTo>
                      <a:pt x="2106753" y="2135325"/>
                      <a:pt x="2124798" y="2121791"/>
                      <a:pt x="2151866" y="2099235"/>
                    </a:cubicBezTo>
                    <a:cubicBezTo>
                      <a:pt x="2175926" y="2078182"/>
                      <a:pt x="2181941" y="2055626"/>
                      <a:pt x="2168407" y="2037581"/>
                    </a:cubicBezTo>
                    <a:cubicBezTo>
                      <a:pt x="2151866" y="2015025"/>
                      <a:pt x="2108257" y="2007506"/>
                      <a:pt x="2069160" y="2034573"/>
                    </a:cubicBezTo>
                    <a:cubicBezTo>
                      <a:pt x="2061641" y="2039085"/>
                      <a:pt x="2058633" y="2058633"/>
                      <a:pt x="2055626" y="2078182"/>
                    </a:cubicBezTo>
                    <a:cubicBezTo>
                      <a:pt x="2051115" y="2111265"/>
                      <a:pt x="2043596" y="2153370"/>
                      <a:pt x="2013521" y="2174422"/>
                    </a:cubicBezTo>
                    <a:cubicBezTo>
                      <a:pt x="2004498" y="2180437"/>
                      <a:pt x="1995476" y="2184948"/>
                      <a:pt x="1983446" y="2186452"/>
                    </a:cubicBezTo>
                    <a:cubicBezTo>
                      <a:pt x="1975927" y="2190963"/>
                      <a:pt x="1966905" y="2192467"/>
                      <a:pt x="1957882" y="2193971"/>
                    </a:cubicBezTo>
                    <a:cubicBezTo>
                      <a:pt x="1933822" y="2195475"/>
                      <a:pt x="1911266" y="2184948"/>
                      <a:pt x="1893221" y="2162392"/>
                    </a:cubicBezTo>
                    <a:cubicBezTo>
                      <a:pt x="1897732" y="2172918"/>
                      <a:pt x="1900740" y="2184948"/>
                      <a:pt x="1903747" y="2199986"/>
                    </a:cubicBezTo>
                    <a:cubicBezTo>
                      <a:pt x="1906755" y="2206001"/>
                      <a:pt x="1908258" y="2210512"/>
                      <a:pt x="1911266" y="2215023"/>
                    </a:cubicBezTo>
                    <a:cubicBezTo>
                      <a:pt x="1932318" y="2257128"/>
                      <a:pt x="1948860" y="2302241"/>
                      <a:pt x="1965401" y="2345850"/>
                    </a:cubicBezTo>
                    <a:cubicBezTo>
                      <a:pt x="1971416" y="2360887"/>
                      <a:pt x="1977431" y="2375925"/>
                      <a:pt x="1981942" y="2390962"/>
                    </a:cubicBezTo>
                    <a:cubicBezTo>
                      <a:pt x="1984949" y="2399985"/>
                      <a:pt x="1990965" y="2412015"/>
                      <a:pt x="1996980" y="2425548"/>
                    </a:cubicBezTo>
                    <a:cubicBezTo>
                      <a:pt x="2018032" y="2470661"/>
                      <a:pt x="2043596" y="2527803"/>
                      <a:pt x="2034573" y="2563893"/>
                    </a:cubicBezTo>
                    <a:cubicBezTo>
                      <a:pt x="2030062" y="2581938"/>
                      <a:pt x="2019536" y="2593968"/>
                      <a:pt x="2001491" y="2598479"/>
                    </a:cubicBezTo>
                    <a:cubicBezTo>
                      <a:pt x="1999987" y="2596976"/>
                      <a:pt x="1995476" y="2598479"/>
                      <a:pt x="1990965" y="2598479"/>
                    </a:cubicBezTo>
                    <a:close/>
                    <a:moveTo>
                      <a:pt x="1825552" y="2434571"/>
                    </a:moveTo>
                    <a:cubicBezTo>
                      <a:pt x="1845101" y="2469157"/>
                      <a:pt x="1866153" y="2502240"/>
                      <a:pt x="1887206" y="2529307"/>
                    </a:cubicBezTo>
                    <a:cubicBezTo>
                      <a:pt x="1909762" y="2557878"/>
                      <a:pt x="1968408" y="2589457"/>
                      <a:pt x="1999987" y="2581938"/>
                    </a:cubicBezTo>
                    <a:cubicBezTo>
                      <a:pt x="2012017" y="2578931"/>
                      <a:pt x="2019536" y="2571412"/>
                      <a:pt x="2022543" y="2559382"/>
                    </a:cubicBezTo>
                    <a:cubicBezTo>
                      <a:pt x="2030062" y="2526300"/>
                      <a:pt x="2004498" y="2470661"/>
                      <a:pt x="1984949" y="2430060"/>
                    </a:cubicBezTo>
                    <a:cubicBezTo>
                      <a:pt x="1978935" y="2416526"/>
                      <a:pt x="1972919" y="2404496"/>
                      <a:pt x="1969912" y="2395473"/>
                    </a:cubicBezTo>
                    <a:cubicBezTo>
                      <a:pt x="1963897" y="2380436"/>
                      <a:pt x="1957882" y="2365398"/>
                      <a:pt x="1953371" y="2348857"/>
                    </a:cubicBezTo>
                    <a:cubicBezTo>
                      <a:pt x="1941341" y="2315775"/>
                      <a:pt x="1929311" y="2282692"/>
                      <a:pt x="1914273" y="2249610"/>
                    </a:cubicBezTo>
                    <a:cubicBezTo>
                      <a:pt x="1914273" y="2252617"/>
                      <a:pt x="1912769" y="2257128"/>
                      <a:pt x="1911266" y="2261640"/>
                    </a:cubicBezTo>
                    <a:cubicBezTo>
                      <a:pt x="1908258" y="2269158"/>
                      <a:pt x="1900740" y="2285700"/>
                      <a:pt x="1887206" y="2293218"/>
                    </a:cubicBezTo>
                    <a:cubicBezTo>
                      <a:pt x="1875176" y="2300737"/>
                      <a:pt x="1861642" y="2302241"/>
                      <a:pt x="1848108" y="2296226"/>
                    </a:cubicBezTo>
                    <a:cubicBezTo>
                      <a:pt x="1842093" y="2293218"/>
                      <a:pt x="1834575" y="2290211"/>
                      <a:pt x="1828560" y="2287203"/>
                    </a:cubicBezTo>
                    <a:cubicBezTo>
                      <a:pt x="1809011" y="2276677"/>
                      <a:pt x="1790966" y="2267655"/>
                      <a:pt x="1772921" y="2282692"/>
                    </a:cubicBezTo>
                    <a:cubicBezTo>
                      <a:pt x="1771417" y="2284196"/>
                      <a:pt x="1769913" y="2284196"/>
                      <a:pt x="1769913" y="2285700"/>
                    </a:cubicBezTo>
                    <a:cubicBezTo>
                      <a:pt x="1774425" y="2324797"/>
                      <a:pt x="1793973" y="2371413"/>
                      <a:pt x="1816530" y="2415022"/>
                    </a:cubicBezTo>
                    <a:cubicBezTo>
                      <a:pt x="1819537" y="2422541"/>
                      <a:pt x="1822544" y="2428556"/>
                      <a:pt x="1825552" y="2434571"/>
                    </a:cubicBezTo>
                    <a:close/>
                    <a:moveTo>
                      <a:pt x="2233068" y="2482691"/>
                    </a:moveTo>
                    <a:cubicBezTo>
                      <a:pt x="2210512" y="2484195"/>
                      <a:pt x="2189460" y="2487202"/>
                      <a:pt x="2169911" y="2496225"/>
                    </a:cubicBezTo>
                    <a:cubicBezTo>
                      <a:pt x="2141340" y="2508254"/>
                      <a:pt x="2099235" y="2533818"/>
                      <a:pt x="2094723" y="2556375"/>
                    </a:cubicBezTo>
                    <a:cubicBezTo>
                      <a:pt x="2093219" y="2562390"/>
                      <a:pt x="2094723" y="2568404"/>
                      <a:pt x="2100738" y="2574420"/>
                    </a:cubicBezTo>
                    <a:cubicBezTo>
                      <a:pt x="2103746" y="2578931"/>
                      <a:pt x="2111265" y="2580434"/>
                      <a:pt x="2121791" y="2581938"/>
                    </a:cubicBezTo>
                    <a:cubicBezTo>
                      <a:pt x="2153369" y="2583442"/>
                      <a:pt x="2201490" y="2568404"/>
                      <a:pt x="2212016" y="2557878"/>
                    </a:cubicBezTo>
                    <a:cubicBezTo>
                      <a:pt x="2233068" y="2538329"/>
                      <a:pt x="2237580" y="2511262"/>
                      <a:pt x="2233068" y="2482691"/>
                    </a:cubicBezTo>
                    <a:close/>
                    <a:moveTo>
                      <a:pt x="1335330" y="2524796"/>
                    </a:moveTo>
                    <a:cubicBezTo>
                      <a:pt x="1339841" y="2538329"/>
                      <a:pt x="1348863" y="2548856"/>
                      <a:pt x="1362397" y="2554871"/>
                    </a:cubicBezTo>
                    <a:cubicBezTo>
                      <a:pt x="1395480" y="2568404"/>
                      <a:pt x="1446607" y="2559382"/>
                      <a:pt x="1479690" y="2545848"/>
                    </a:cubicBezTo>
                    <a:cubicBezTo>
                      <a:pt x="1463148" y="2542841"/>
                      <a:pt x="1446607" y="2539833"/>
                      <a:pt x="1430066" y="2536826"/>
                    </a:cubicBezTo>
                    <a:cubicBezTo>
                      <a:pt x="1404502" y="2532315"/>
                      <a:pt x="1377435" y="2526300"/>
                      <a:pt x="1351871" y="2524796"/>
                    </a:cubicBezTo>
                    <a:cubicBezTo>
                      <a:pt x="1347360" y="2524796"/>
                      <a:pt x="1341345" y="2524796"/>
                      <a:pt x="1335330" y="2524796"/>
                    </a:cubicBezTo>
                    <a:close/>
                    <a:moveTo>
                      <a:pt x="1741342" y="2338331"/>
                    </a:moveTo>
                    <a:cubicBezTo>
                      <a:pt x="1739838" y="2344346"/>
                      <a:pt x="1738335" y="2350361"/>
                      <a:pt x="1738335" y="2357880"/>
                    </a:cubicBezTo>
                    <a:cubicBezTo>
                      <a:pt x="1736831" y="2375925"/>
                      <a:pt x="1736831" y="2395473"/>
                      <a:pt x="1736831" y="2415022"/>
                    </a:cubicBezTo>
                    <a:cubicBezTo>
                      <a:pt x="1738335" y="2440586"/>
                      <a:pt x="1750365" y="2470661"/>
                      <a:pt x="1772921" y="2505247"/>
                    </a:cubicBezTo>
                    <a:cubicBezTo>
                      <a:pt x="1778936" y="2515773"/>
                      <a:pt x="1793973" y="2538329"/>
                      <a:pt x="1812018" y="2538329"/>
                    </a:cubicBezTo>
                    <a:cubicBezTo>
                      <a:pt x="1816530" y="2538329"/>
                      <a:pt x="1819537" y="2536826"/>
                      <a:pt x="1821041" y="2533818"/>
                    </a:cubicBezTo>
                    <a:cubicBezTo>
                      <a:pt x="1827056" y="2526300"/>
                      <a:pt x="1828560" y="2512766"/>
                      <a:pt x="1828560" y="2502240"/>
                    </a:cubicBezTo>
                    <a:cubicBezTo>
                      <a:pt x="1828560" y="2482691"/>
                      <a:pt x="1822544" y="2461638"/>
                      <a:pt x="1812018" y="2442090"/>
                    </a:cubicBezTo>
                    <a:cubicBezTo>
                      <a:pt x="1809011" y="2436075"/>
                      <a:pt x="1804500" y="2428556"/>
                      <a:pt x="1801492" y="2422541"/>
                    </a:cubicBezTo>
                    <a:cubicBezTo>
                      <a:pt x="1795477" y="2413518"/>
                      <a:pt x="1789462" y="2404496"/>
                      <a:pt x="1784951" y="2395473"/>
                    </a:cubicBezTo>
                    <a:cubicBezTo>
                      <a:pt x="1781943" y="2389458"/>
                      <a:pt x="1778936" y="2384947"/>
                      <a:pt x="1775928" y="2378932"/>
                    </a:cubicBezTo>
                    <a:cubicBezTo>
                      <a:pt x="1771417" y="2371413"/>
                      <a:pt x="1768410" y="2365398"/>
                      <a:pt x="1763898" y="2359383"/>
                    </a:cubicBezTo>
                    <a:cubicBezTo>
                      <a:pt x="1757883" y="2351865"/>
                      <a:pt x="1750365" y="2344346"/>
                      <a:pt x="1741342" y="2338331"/>
                    </a:cubicBezTo>
                    <a:close/>
                    <a:moveTo>
                      <a:pt x="1240593" y="2353368"/>
                    </a:moveTo>
                    <a:cubicBezTo>
                      <a:pt x="1234579" y="2353368"/>
                      <a:pt x="1230067" y="2353368"/>
                      <a:pt x="1224052" y="2354872"/>
                    </a:cubicBezTo>
                    <a:cubicBezTo>
                      <a:pt x="1196985" y="2357880"/>
                      <a:pt x="1150368" y="2369910"/>
                      <a:pt x="1130820" y="2422541"/>
                    </a:cubicBezTo>
                    <a:cubicBezTo>
                      <a:pt x="1118790" y="2452616"/>
                      <a:pt x="1114279" y="2473668"/>
                      <a:pt x="1133827" y="2497728"/>
                    </a:cubicBezTo>
                    <a:cubicBezTo>
                      <a:pt x="1165406" y="2535322"/>
                      <a:pt x="1228563" y="2524796"/>
                      <a:pt x="1284202" y="2517277"/>
                    </a:cubicBezTo>
                    <a:cubicBezTo>
                      <a:pt x="1296232" y="2515773"/>
                      <a:pt x="1308262" y="2514270"/>
                      <a:pt x="1318788" y="2512766"/>
                    </a:cubicBezTo>
                    <a:cubicBezTo>
                      <a:pt x="1317285" y="2485698"/>
                      <a:pt x="1333826" y="2457127"/>
                      <a:pt x="1362397" y="2436075"/>
                    </a:cubicBezTo>
                    <a:cubicBezTo>
                      <a:pt x="1375931" y="2425548"/>
                      <a:pt x="1390968" y="2418029"/>
                      <a:pt x="1404502" y="2413518"/>
                    </a:cubicBezTo>
                    <a:cubicBezTo>
                      <a:pt x="1404502" y="2402992"/>
                      <a:pt x="1406006" y="2390962"/>
                      <a:pt x="1410517" y="2378932"/>
                    </a:cubicBezTo>
                    <a:cubicBezTo>
                      <a:pt x="1422547" y="2333820"/>
                      <a:pt x="1487208" y="2186452"/>
                      <a:pt x="1542847" y="2151866"/>
                    </a:cubicBezTo>
                    <a:cubicBezTo>
                      <a:pt x="1542847" y="2150362"/>
                      <a:pt x="1544351" y="2148858"/>
                      <a:pt x="1544351" y="2147355"/>
                    </a:cubicBezTo>
                    <a:cubicBezTo>
                      <a:pt x="1559388" y="2093220"/>
                      <a:pt x="1571418" y="2073671"/>
                      <a:pt x="1633072" y="2085701"/>
                    </a:cubicBezTo>
                    <a:cubicBezTo>
                      <a:pt x="1664651" y="2093220"/>
                      <a:pt x="1679688" y="2115776"/>
                      <a:pt x="1693222" y="2141340"/>
                    </a:cubicBezTo>
                    <a:cubicBezTo>
                      <a:pt x="1718786" y="2184948"/>
                      <a:pt x="1703748" y="2210512"/>
                      <a:pt x="1687207" y="2239083"/>
                    </a:cubicBezTo>
                    <a:cubicBezTo>
                      <a:pt x="1679688" y="2251113"/>
                      <a:pt x="1673673" y="2263143"/>
                      <a:pt x="1669162" y="2278181"/>
                    </a:cubicBezTo>
                    <a:cubicBezTo>
                      <a:pt x="1669162" y="2278181"/>
                      <a:pt x="1669162" y="2278181"/>
                      <a:pt x="1669162" y="2278181"/>
                    </a:cubicBezTo>
                    <a:cubicBezTo>
                      <a:pt x="1679688" y="2276677"/>
                      <a:pt x="1688711" y="2282692"/>
                      <a:pt x="1696230" y="2287203"/>
                    </a:cubicBezTo>
                    <a:cubicBezTo>
                      <a:pt x="1697733" y="2288707"/>
                      <a:pt x="1699237" y="2288707"/>
                      <a:pt x="1700741" y="2290211"/>
                    </a:cubicBezTo>
                    <a:cubicBezTo>
                      <a:pt x="1712771" y="2297730"/>
                      <a:pt x="1723297" y="2306752"/>
                      <a:pt x="1733823" y="2314271"/>
                    </a:cubicBezTo>
                    <a:cubicBezTo>
                      <a:pt x="1738335" y="2302241"/>
                      <a:pt x="1745853" y="2291715"/>
                      <a:pt x="1753372" y="2282692"/>
                    </a:cubicBezTo>
                    <a:cubicBezTo>
                      <a:pt x="1753372" y="2279685"/>
                      <a:pt x="1753372" y="2278181"/>
                      <a:pt x="1753372" y="2275173"/>
                    </a:cubicBezTo>
                    <a:cubicBezTo>
                      <a:pt x="1751868" y="2252617"/>
                      <a:pt x="1748861" y="2231565"/>
                      <a:pt x="1741342" y="2201490"/>
                    </a:cubicBezTo>
                    <a:cubicBezTo>
                      <a:pt x="1733823" y="2172918"/>
                      <a:pt x="1742846" y="2145851"/>
                      <a:pt x="1763898" y="2129310"/>
                    </a:cubicBezTo>
                    <a:cubicBezTo>
                      <a:pt x="1789462" y="2108257"/>
                      <a:pt x="1827056" y="2105250"/>
                      <a:pt x="1855627" y="2120287"/>
                    </a:cubicBezTo>
                    <a:cubicBezTo>
                      <a:pt x="1855627" y="2120287"/>
                      <a:pt x="1857131" y="2120287"/>
                      <a:pt x="1857131" y="2120287"/>
                    </a:cubicBezTo>
                    <a:cubicBezTo>
                      <a:pt x="1857131" y="2118783"/>
                      <a:pt x="1857131" y="2118783"/>
                      <a:pt x="1855627" y="2117280"/>
                    </a:cubicBezTo>
                    <a:cubicBezTo>
                      <a:pt x="1851116" y="2102242"/>
                      <a:pt x="1846605" y="2091716"/>
                      <a:pt x="1842093" y="2082693"/>
                    </a:cubicBezTo>
                    <a:cubicBezTo>
                      <a:pt x="1828560" y="2054122"/>
                      <a:pt x="1830063" y="2045100"/>
                      <a:pt x="1867657" y="2019536"/>
                    </a:cubicBezTo>
                    <a:cubicBezTo>
                      <a:pt x="1872168" y="2016528"/>
                      <a:pt x="1873672" y="2015025"/>
                      <a:pt x="1876680" y="2010513"/>
                    </a:cubicBezTo>
                    <a:cubicBezTo>
                      <a:pt x="1881191" y="2001491"/>
                      <a:pt x="1873672" y="1992468"/>
                      <a:pt x="1861642" y="1978935"/>
                    </a:cubicBezTo>
                    <a:cubicBezTo>
                      <a:pt x="1855627" y="1972920"/>
                      <a:pt x="1851116" y="1966905"/>
                      <a:pt x="1846605" y="1959386"/>
                    </a:cubicBezTo>
                    <a:cubicBezTo>
                      <a:pt x="1839086" y="1944348"/>
                      <a:pt x="1840590" y="1924800"/>
                      <a:pt x="1851116" y="1909762"/>
                    </a:cubicBezTo>
                    <a:cubicBezTo>
                      <a:pt x="1861642" y="1894725"/>
                      <a:pt x="1876680" y="1884198"/>
                      <a:pt x="1893221" y="1885702"/>
                    </a:cubicBezTo>
                    <a:cubicBezTo>
                      <a:pt x="1902243" y="1887206"/>
                      <a:pt x="1909762" y="1888710"/>
                      <a:pt x="1917281" y="1891717"/>
                    </a:cubicBezTo>
                    <a:cubicBezTo>
                      <a:pt x="1921792" y="1893221"/>
                      <a:pt x="1924799" y="1894725"/>
                      <a:pt x="1929311" y="1894725"/>
                    </a:cubicBezTo>
                    <a:cubicBezTo>
                      <a:pt x="1947356" y="1897732"/>
                      <a:pt x="1965401" y="1893221"/>
                      <a:pt x="1981942" y="1881191"/>
                    </a:cubicBezTo>
                    <a:cubicBezTo>
                      <a:pt x="1996980" y="1870665"/>
                      <a:pt x="2007506" y="1854123"/>
                      <a:pt x="2010513" y="1837582"/>
                    </a:cubicBezTo>
                    <a:cubicBezTo>
                      <a:pt x="2010513" y="1836078"/>
                      <a:pt x="2010513" y="1833071"/>
                      <a:pt x="2012017" y="1831567"/>
                    </a:cubicBezTo>
                    <a:cubicBezTo>
                      <a:pt x="2013521" y="1825552"/>
                      <a:pt x="2013521" y="1818033"/>
                      <a:pt x="2018032" y="1812019"/>
                    </a:cubicBezTo>
                    <a:cubicBezTo>
                      <a:pt x="2022543" y="1806003"/>
                      <a:pt x="2028558" y="1802996"/>
                      <a:pt x="2034573" y="1799988"/>
                    </a:cubicBezTo>
                    <a:cubicBezTo>
                      <a:pt x="2036077" y="1798485"/>
                      <a:pt x="2039085" y="1798485"/>
                      <a:pt x="2040588" y="1796981"/>
                    </a:cubicBezTo>
                    <a:cubicBezTo>
                      <a:pt x="2051115" y="1790966"/>
                      <a:pt x="2057130" y="1777432"/>
                      <a:pt x="2057130" y="1763898"/>
                    </a:cubicBezTo>
                    <a:lnTo>
                      <a:pt x="2057130" y="1757883"/>
                    </a:lnTo>
                    <a:lnTo>
                      <a:pt x="2063144" y="1756380"/>
                    </a:lnTo>
                    <a:cubicBezTo>
                      <a:pt x="2081190" y="1751869"/>
                      <a:pt x="2091716" y="1735327"/>
                      <a:pt x="2102242" y="1720290"/>
                    </a:cubicBezTo>
                    <a:lnTo>
                      <a:pt x="2106753" y="1714275"/>
                    </a:lnTo>
                    <a:cubicBezTo>
                      <a:pt x="2114272" y="1703748"/>
                      <a:pt x="2117280" y="1693222"/>
                      <a:pt x="2114272" y="1684200"/>
                    </a:cubicBezTo>
                    <a:cubicBezTo>
                      <a:pt x="2111265" y="1666155"/>
                      <a:pt x="2093219" y="1660140"/>
                      <a:pt x="2066152" y="1654125"/>
                    </a:cubicBezTo>
                    <a:cubicBezTo>
                      <a:pt x="2057130" y="1652621"/>
                      <a:pt x="2048107" y="1649613"/>
                      <a:pt x="2040588" y="1646606"/>
                    </a:cubicBezTo>
                    <a:cubicBezTo>
                      <a:pt x="2006002" y="1636080"/>
                      <a:pt x="1981942" y="1601494"/>
                      <a:pt x="1981942" y="1563900"/>
                    </a:cubicBezTo>
                    <a:cubicBezTo>
                      <a:pt x="1971416" y="1553373"/>
                      <a:pt x="1960890" y="1542847"/>
                      <a:pt x="1947356" y="1539840"/>
                    </a:cubicBezTo>
                    <a:cubicBezTo>
                      <a:pt x="1939837" y="1536832"/>
                      <a:pt x="1930815" y="1536832"/>
                      <a:pt x="1921792" y="1535328"/>
                    </a:cubicBezTo>
                    <a:cubicBezTo>
                      <a:pt x="1905251" y="1533825"/>
                      <a:pt x="1887206" y="1532321"/>
                      <a:pt x="1875176" y="1518787"/>
                    </a:cubicBezTo>
                    <a:cubicBezTo>
                      <a:pt x="1869161" y="1512772"/>
                      <a:pt x="1866153" y="1503750"/>
                      <a:pt x="1863146" y="1496231"/>
                    </a:cubicBezTo>
                    <a:cubicBezTo>
                      <a:pt x="1861642" y="1493223"/>
                      <a:pt x="1860138" y="1490216"/>
                      <a:pt x="1860138" y="1488712"/>
                    </a:cubicBezTo>
                    <a:cubicBezTo>
                      <a:pt x="1857131" y="1481194"/>
                      <a:pt x="1849612" y="1473675"/>
                      <a:pt x="1843597" y="1476682"/>
                    </a:cubicBezTo>
                    <a:cubicBezTo>
                      <a:pt x="1840590" y="1478186"/>
                      <a:pt x="1837582" y="1479690"/>
                      <a:pt x="1834575" y="1481194"/>
                    </a:cubicBezTo>
                    <a:cubicBezTo>
                      <a:pt x="1833071" y="1482697"/>
                      <a:pt x="1831567" y="1482697"/>
                      <a:pt x="1830063" y="1484201"/>
                    </a:cubicBezTo>
                    <a:cubicBezTo>
                      <a:pt x="1812018" y="1496231"/>
                      <a:pt x="1787958" y="1496231"/>
                      <a:pt x="1765402" y="1484201"/>
                    </a:cubicBezTo>
                    <a:cubicBezTo>
                      <a:pt x="1748861" y="1476682"/>
                      <a:pt x="1736831" y="1463148"/>
                      <a:pt x="1724801" y="1449615"/>
                    </a:cubicBezTo>
                    <a:cubicBezTo>
                      <a:pt x="1703748" y="1476682"/>
                      <a:pt x="1667658" y="1491720"/>
                      <a:pt x="1634576" y="1490216"/>
                    </a:cubicBezTo>
                    <a:cubicBezTo>
                      <a:pt x="1630065" y="1490216"/>
                      <a:pt x="1625553" y="1490216"/>
                      <a:pt x="1621042" y="1491720"/>
                    </a:cubicBezTo>
                    <a:cubicBezTo>
                      <a:pt x="1618035" y="1491720"/>
                      <a:pt x="1615027" y="1493223"/>
                      <a:pt x="1612020" y="1493223"/>
                    </a:cubicBezTo>
                    <a:cubicBezTo>
                      <a:pt x="1612020" y="1494727"/>
                      <a:pt x="1612020" y="1494727"/>
                      <a:pt x="1612020" y="1496231"/>
                    </a:cubicBezTo>
                    <a:lnTo>
                      <a:pt x="1612020" y="1499239"/>
                    </a:lnTo>
                    <a:lnTo>
                      <a:pt x="1610516" y="1500742"/>
                    </a:lnTo>
                    <a:cubicBezTo>
                      <a:pt x="1604501" y="1508261"/>
                      <a:pt x="1602997" y="1521795"/>
                      <a:pt x="1606005" y="1538336"/>
                    </a:cubicBezTo>
                    <a:cubicBezTo>
                      <a:pt x="1606005" y="1539840"/>
                      <a:pt x="1607508" y="1542847"/>
                      <a:pt x="1609012" y="1545855"/>
                    </a:cubicBezTo>
                    <a:cubicBezTo>
                      <a:pt x="1615027" y="1563900"/>
                      <a:pt x="1621042" y="1583448"/>
                      <a:pt x="1615027" y="1601494"/>
                    </a:cubicBezTo>
                    <a:cubicBezTo>
                      <a:pt x="1613523" y="1607508"/>
                      <a:pt x="1610516" y="1612020"/>
                      <a:pt x="1607508" y="1618035"/>
                    </a:cubicBezTo>
                    <a:cubicBezTo>
                      <a:pt x="1601493" y="1630065"/>
                      <a:pt x="1596982" y="1639087"/>
                      <a:pt x="1601493" y="1645102"/>
                    </a:cubicBezTo>
                    <a:cubicBezTo>
                      <a:pt x="1602997" y="1648110"/>
                      <a:pt x="1606005" y="1649613"/>
                      <a:pt x="1609012" y="1652621"/>
                    </a:cubicBezTo>
                    <a:cubicBezTo>
                      <a:pt x="1613523" y="1655628"/>
                      <a:pt x="1618035" y="1660140"/>
                      <a:pt x="1621042" y="1664651"/>
                    </a:cubicBezTo>
                    <a:cubicBezTo>
                      <a:pt x="1630065" y="1675177"/>
                      <a:pt x="1625553" y="1690215"/>
                      <a:pt x="1621042" y="1702245"/>
                    </a:cubicBezTo>
                    <a:cubicBezTo>
                      <a:pt x="1619538" y="1706756"/>
                      <a:pt x="1618035" y="1709763"/>
                      <a:pt x="1618035" y="1714275"/>
                    </a:cubicBezTo>
                    <a:cubicBezTo>
                      <a:pt x="1612020" y="1741342"/>
                      <a:pt x="1643598" y="1765402"/>
                      <a:pt x="1670666" y="1780440"/>
                    </a:cubicBezTo>
                    <a:cubicBezTo>
                      <a:pt x="1700741" y="1796981"/>
                      <a:pt x="1738335" y="1818033"/>
                      <a:pt x="1741342" y="1855627"/>
                    </a:cubicBezTo>
                    <a:cubicBezTo>
                      <a:pt x="1741342" y="1867657"/>
                      <a:pt x="1738335" y="1878183"/>
                      <a:pt x="1733823" y="1888710"/>
                    </a:cubicBezTo>
                    <a:cubicBezTo>
                      <a:pt x="1730816" y="1896228"/>
                      <a:pt x="1729312" y="1903747"/>
                      <a:pt x="1727808" y="1912770"/>
                    </a:cubicBezTo>
                    <a:cubicBezTo>
                      <a:pt x="1724801" y="1927807"/>
                      <a:pt x="1727808" y="1944348"/>
                      <a:pt x="1730816" y="1960890"/>
                    </a:cubicBezTo>
                    <a:cubicBezTo>
                      <a:pt x="1735327" y="1981942"/>
                      <a:pt x="1738335" y="2002995"/>
                      <a:pt x="1730816" y="2024047"/>
                    </a:cubicBezTo>
                    <a:cubicBezTo>
                      <a:pt x="1729312" y="2028558"/>
                      <a:pt x="1727808" y="2031566"/>
                      <a:pt x="1727808" y="2033070"/>
                    </a:cubicBezTo>
                    <a:cubicBezTo>
                      <a:pt x="1724801" y="2042092"/>
                      <a:pt x="1723297" y="2045100"/>
                      <a:pt x="1717282" y="2055626"/>
                    </a:cubicBezTo>
                    <a:cubicBezTo>
                      <a:pt x="1717282" y="2055626"/>
                      <a:pt x="1714275" y="2060137"/>
                      <a:pt x="1712771" y="2061641"/>
                    </a:cubicBezTo>
                    <a:cubicBezTo>
                      <a:pt x="1691718" y="2096227"/>
                      <a:pt x="1642095" y="2084197"/>
                      <a:pt x="1602997" y="2075175"/>
                    </a:cubicBezTo>
                    <a:cubicBezTo>
                      <a:pt x="1592471" y="2072167"/>
                      <a:pt x="1581945" y="2069160"/>
                      <a:pt x="1572922" y="2069160"/>
                    </a:cubicBezTo>
                    <a:lnTo>
                      <a:pt x="1563900" y="2067656"/>
                    </a:lnTo>
                    <a:lnTo>
                      <a:pt x="1566907" y="2058633"/>
                    </a:lnTo>
                    <a:cubicBezTo>
                      <a:pt x="1583448" y="2013521"/>
                      <a:pt x="1560892" y="1978935"/>
                      <a:pt x="1535328" y="1963897"/>
                    </a:cubicBezTo>
                    <a:cubicBezTo>
                      <a:pt x="1511268" y="1947356"/>
                      <a:pt x="1482697" y="1947356"/>
                      <a:pt x="1467660" y="1963897"/>
                    </a:cubicBezTo>
                    <a:cubicBezTo>
                      <a:pt x="1452622" y="1978935"/>
                      <a:pt x="1442096" y="1993972"/>
                      <a:pt x="1431570" y="2009010"/>
                    </a:cubicBezTo>
                    <a:cubicBezTo>
                      <a:pt x="1451118" y="1993972"/>
                      <a:pt x="1472171" y="1980438"/>
                      <a:pt x="1484201" y="1978935"/>
                    </a:cubicBezTo>
                    <a:cubicBezTo>
                      <a:pt x="1500742" y="1977431"/>
                      <a:pt x="1515780" y="1984950"/>
                      <a:pt x="1530817" y="2001491"/>
                    </a:cubicBezTo>
                    <a:cubicBezTo>
                      <a:pt x="1547358" y="2019536"/>
                      <a:pt x="1556381" y="2043596"/>
                      <a:pt x="1553373" y="2058633"/>
                    </a:cubicBezTo>
                    <a:cubicBezTo>
                      <a:pt x="1542847" y="2111265"/>
                      <a:pt x="1514276" y="2147355"/>
                      <a:pt x="1475178" y="2153370"/>
                    </a:cubicBezTo>
                    <a:cubicBezTo>
                      <a:pt x="1445103" y="2157881"/>
                      <a:pt x="1416532" y="2142843"/>
                      <a:pt x="1402998" y="2115776"/>
                    </a:cubicBezTo>
                    <a:cubicBezTo>
                      <a:pt x="1393976" y="2099235"/>
                      <a:pt x="1392472" y="2081190"/>
                      <a:pt x="1395480" y="2061641"/>
                    </a:cubicBezTo>
                    <a:cubicBezTo>
                      <a:pt x="1390968" y="2066152"/>
                      <a:pt x="1389465" y="2067656"/>
                      <a:pt x="1387961" y="2069160"/>
                    </a:cubicBezTo>
                    <a:cubicBezTo>
                      <a:pt x="1350367" y="2120287"/>
                      <a:pt x="1257135" y="2251113"/>
                      <a:pt x="1266157" y="2341338"/>
                    </a:cubicBezTo>
                    <a:cubicBezTo>
                      <a:pt x="1303751" y="2345850"/>
                      <a:pt x="1336834" y="2362391"/>
                      <a:pt x="1351871" y="2384947"/>
                    </a:cubicBezTo>
                    <a:cubicBezTo>
                      <a:pt x="1362397" y="2401488"/>
                      <a:pt x="1362397" y="2421037"/>
                      <a:pt x="1351871" y="2439082"/>
                    </a:cubicBezTo>
                    <a:lnTo>
                      <a:pt x="1342848" y="2442090"/>
                    </a:lnTo>
                    <a:lnTo>
                      <a:pt x="1336834" y="2440586"/>
                    </a:lnTo>
                    <a:cubicBezTo>
                      <a:pt x="1291721" y="2427052"/>
                      <a:pt x="1261646" y="2402992"/>
                      <a:pt x="1251120" y="2366902"/>
                    </a:cubicBezTo>
                    <a:cubicBezTo>
                      <a:pt x="1249616" y="2362391"/>
                      <a:pt x="1248112" y="2357880"/>
                      <a:pt x="1248112" y="2353368"/>
                    </a:cubicBezTo>
                    <a:cubicBezTo>
                      <a:pt x="1245105" y="2353368"/>
                      <a:pt x="1242097" y="2353368"/>
                      <a:pt x="1240593" y="2353368"/>
                    </a:cubicBezTo>
                    <a:close/>
                    <a:moveTo>
                      <a:pt x="1542847" y="2502240"/>
                    </a:moveTo>
                    <a:cubicBezTo>
                      <a:pt x="1562396" y="2518781"/>
                      <a:pt x="1587960" y="2512766"/>
                      <a:pt x="1606005" y="2503743"/>
                    </a:cubicBezTo>
                    <a:cubicBezTo>
                      <a:pt x="1637583" y="2488706"/>
                      <a:pt x="1672170" y="2455623"/>
                      <a:pt x="1693222" y="2418029"/>
                    </a:cubicBezTo>
                    <a:lnTo>
                      <a:pt x="1690215" y="2422541"/>
                    </a:lnTo>
                    <a:lnTo>
                      <a:pt x="1685703" y="2421037"/>
                    </a:lnTo>
                    <a:cubicBezTo>
                      <a:pt x="1673673" y="2416526"/>
                      <a:pt x="1663147" y="2415022"/>
                      <a:pt x="1652621" y="2413518"/>
                    </a:cubicBezTo>
                    <a:cubicBezTo>
                      <a:pt x="1636080" y="2410511"/>
                      <a:pt x="1619538" y="2409007"/>
                      <a:pt x="1602997" y="2393970"/>
                    </a:cubicBezTo>
                    <a:cubicBezTo>
                      <a:pt x="1572922" y="2421037"/>
                      <a:pt x="1551870" y="2475172"/>
                      <a:pt x="1542847" y="2502240"/>
                    </a:cubicBezTo>
                    <a:close/>
                    <a:moveTo>
                      <a:pt x="1419540" y="2424045"/>
                    </a:moveTo>
                    <a:cubicBezTo>
                      <a:pt x="1421043" y="2434571"/>
                      <a:pt x="1424051" y="2443593"/>
                      <a:pt x="1431570" y="2451112"/>
                    </a:cubicBezTo>
                    <a:cubicBezTo>
                      <a:pt x="1443600" y="2466150"/>
                      <a:pt x="1466156" y="2473668"/>
                      <a:pt x="1494727" y="2470661"/>
                    </a:cubicBezTo>
                    <a:cubicBezTo>
                      <a:pt x="1491720" y="2448104"/>
                      <a:pt x="1482697" y="2433067"/>
                      <a:pt x="1466156" y="2425548"/>
                    </a:cubicBezTo>
                    <a:cubicBezTo>
                      <a:pt x="1452622" y="2421037"/>
                      <a:pt x="1436081" y="2419533"/>
                      <a:pt x="1419540" y="2424045"/>
                    </a:cubicBezTo>
                    <a:close/>
                    <a:moveTo>
                      <a:pt x="2082693" y="2139836"/>
                    </a:moveTo>
                    <a:cubicBezTo>
                      <a:pt x="2106753" y="2209008"/>
                      <a:pt x="2145851" y="2279685"/>
                      <a:pt x="2177430" y="2330812"/>
                    </a:cubicBezTo>
                    <a:lnTo>
                      <a:pt x="2180437" y="2335323"/>
                    </a:lnTo>
                    <a:cubicBezTo>
                      <a:pt x="2199986" y="2366902"/>
                      <a:pt x="2233068" y="2418029"/>
                      <a:pt x="2245098" y="2466150"/>
                    </a:cubicBezTo>
                    <a:cubicBezTo>
                      <a:pt x="2248106" y="2466150"/>
                      <a:pt x="2251113" y="2466150"/>
                      <a:pt x="2254121" y="2466150"/>
                    </a:cubicBezTo>
                    <a:cubicBezTo>
                      <a:pt x="2303744" y="2463142"/>
                      <a:pt x="2350361" y="2458631"/>
                      <a:pt x="2387954" y="2416526"/>
                    </a:cubicBezTo>
                    <a:cubicBezTo>
                      <a:pt x="2413518" y="2386451"/>
                      <a:pt x="2421037" y="2356376"/>
                      <a:pt x="2410511" y="2333820"/>
                    </a:cubicBezTo>
                    <a:cubicBezTo>
                      <a:pt x="2404496" y="2321790"/>
                      <a:pt x="2392466" y="2312767"/>
                      <a:pt x="2377428" y="2308256"/>
                    </a:cubicBezTo>
                    <a:cubicBezTo>
                      <a:pt x="2368406" y="2335323"/>
                      <a:pt x="2354872" y="2362391"/>
                      <a:pt x="2336827" y="2377428"/>
                    </a:cubicBezTo>
                    <a:cubicBezTo>
                      <a:pt x="2317278" y="2393970"/>
                      <a:pt x="2296226" y="2396977"/>
                      <a:pt x="2275173" y="2384947"/>
                    </a:cubicBezTo>
                    <a:lnTo>
                      <a:pt x="2269158" y="2381940"/>
                    </a:lnTo>
                    <a:lnTo>
                      <a:pt x="2270662" y="2375925"/>
                    </a:lnTo>
                    <a:cubicBezTo>
                      <a:pt x="2287203" y="2326301"/>
                      <a:pt x="2321790" y="2294722"/>
                      <a:pt x="2360887" y="2293218"/>
                    </a:cubicBezTo>
                    <a:cubicBezTo>
                      <a:pt x="2362391" y="2293218"/>
                      <a:pt x="2365398" y="2293218"/>
                      <a:pt x="2366902" y="2293218"/>
                    </a:cubicBezTo>
                    <a:cubicBezTo>
                      <a:pt x="2372917" y="2267655"/>
                      <a:pt x="2374421" y="2242091"/>
                      <a:pt x="2369910" y="2228557"/>
                    </a:cubicBezTo>
                    <a:cubicBezTo>
                      <a:pt x="2348857" y="2171415"/>
                      <a:pt x="2299233" y="2132317"/>
                      <a:pt x="2251113" y="2094723"/>
                    </a:cubicBezTo>
                    <a:cubicBezTo>
                      <a:pt x="2240587" y="2085701"/>
                      <a:pt x="2228557" y="2076678"/>
                      <a:pt x="2218031" y="2069160"/>
                    </a:cubicBezTo>
                    <a:cubicBezTo>
                      <a:pt x="2206001" y="2060137"/>
                      <a:pt x="2196978" y="2051115"/>
                      <a:pt x="2190963" y="2043596"/>
                    </a:cubicBezTo>
                    <a:cubicBezTo>
                      <a:pt x="2196978" y="2061641"/>
                      <a:pt x="2190963" y="2085701"/>
                      <a:pt x="2163896" y="2109761"/>
                    </a:cubicBezTo>
                    <a:cubicBezTo>
                      <a:pt x="2136828" y="2133821"/>
                      <a:pt x="2114272" y="2151866"/>
                      <a:pt x="2091716" y="2147355"/>
                    </a:cubicBezTo>
                    <a:cubicBezTo>
                      <a:pt x="2088708" y="2144347"/>
                      <a:pt x="2085701" y="2142843"/>
                      <a:pt x="2082693" y="2139836"/>
                    </a:cubicBezTo>
                    <a:close/>
                    <a:moveTo>
                      <a:pt x="1263150" y="2354872"/>
                    </a:moveTo>
                    <a:cubicBezTo>
                      <a:pt x="1263150" y="2357880"/>
                      <a:pt x="1264654" y="2359383"/>
                      <a:pt x="1264654" y="2362391"/>
                    </a:cubicBezTo>
                    <a:cubicBezTo>
                      <a:pt x="1275180" y="2390962"/>
                      <a:pt x="1297736" y="2412015"/>
                      <a:pt x="1335330" y="2424045"/>
                    </a:cubicBezTo>
                    <a:cubicBezTo>
                      <a:pt x="1339841" y="2412015"/>
                      <a:pt x="1339841" y="2401488"/>
                      <a:pt x="1332322" y="2390962"/>
                    </a:cubicBezTo>
                    <a:cubicBezTo>
                      <a:pt x="1321796" y="2372917"/>
                      <a:pt x="1294729" y="2359383"/>
                      <a:pt x="1263150" y="2354872"/>
                    </a:cubicBezTo>
                    <a:close/>
                    <a:moveTo>
                      <a:pt x="2285699" y="2374421"/>
                    </a:moveTo>
                    <a:cubicBezTo>
                      <a:pt x="2299233" y="2380436"/>
                      <a:pt x="2312767" y="2377428"/>
                      <a:pt x="2324797" y="2365398"/>
                    </a:cubicBezTo>
                    <a:cubicBezTo>
                      <a:pt x="2339835" y="2351865"/>
                      <a:pt x="2351865" y="2329308"/>
                      <a:pt x="2360887" y="2306752"/>
                    </a:cubicBezTo>
                    <a:cubicBezTo>
                      <a:pt x="2360887" y="2306752"/>
                      <a:pt x="2360887" y="2306752"/>
                      <a:pt x="2360887" y="2306752"/>
                    </a:cubicBezTo>
                    <a:cubicBezTo>
                      <a:pt x="2329308" y="2309760"/>
                      <a:pt x="2302241" y="2335323"/>
                      <a:pt x="2285699" y="2374421"/>
                    </a:cubicBezTo>
                    <a:close/>
                    <a:moveTo>
                      <a:pt x="1676681" y="2344346"/>
                    </a:moveTo>
                    <a:cubicBezTo>
                      <a:pt x="1691718" y="2344346"/>
                      <a:pt x="1705252" y="2347353"/>
                      <a:pt x="1712771" y="2354872"/>
                    </a:cubicBezTo>
                    <a:cubicBezTo>
                      <a:pt x="1712771" y="2351865"/>
                      <a:pt x="1712771" y="2348857"/>
                      <a:pt x="1712771" y="2345850"/>
                    </a:cubicBezTo>
                    <a:cubicBezTo>
                      <a:pt x="1709763" y="2320286"/>
                      <a:pt x="1693222" y="2303745"/>
                      <a:pt x="1663147" y="2294722"/>
                    </a:cubicBezTo>
                    <a:cubicBezTo>
                      <a:pt x="1652621" y="2302241"/>
                      <a:pt x="1640591" y="2317278"/>
                      <a:pt x="1634576" y="2326301"/>
                    </a:cubicBezTo>
                    <a:lnTo>
                      <a:pt x="1633072" y="2329308"/>
                    </a:lnTo>
                    <a:cubicBezTo>
                      <a:pt x="1633072" y="2329308"/>
                      <a:pt x="1631568" y="2330812"/>
                      <a:pt x="1630065" y="2333820"/>
                    </a:cubicBezTo>
                    <a:cubicBezTo>
                      <a:pt x="1625553" y="2339835"/>
                      <a:pt x="1621042" y="2345850"/>
                      <a:pt x="1619538" y="2348857"/>
                    </a:cubicBezTo>
                    <a:cubicBezTo>
                      <a:pt x="1627057" y="2348857"/>
                      <a:pt x="1634576" y="2347353"/>
                      <a:pt x="1642095" y="2347353"/>
                    </a:cubicBezTo>
                    <a:cubicBezTo>
                      <a:pt x="1654125" y="2345850"/>
                      <a:pt x="1666155" y="2344346"/>
                      <a:pt x="1676681" y="2344346"/>
                    </a:cubicBezTo>
                    <a:close/>
                    <a:moveTo>
                      <a:pt x="1348863" y="2075175"/>
                    </a:moveTo>
                    <a:cubicBezTo>
                      <a:pt x="1332322" y="2112768"/>
                      <a:pt x="1302247" y="2156377"/>
                      <a:pt x="1276684" y="2190963"/>
                    </a:cubicBezTo>
                    <a:cubicBezTo>
                      <a:pt x="1263150" y="2210512"/>
                      <a:pt x="1249616" y="2228557"/>
                      <a:pt x="1245105" y="2239083"/>
                    </a:cubicBezTo>
                    <a:cubicBezTo>
                      <a:pt x="1240593" y="2246602"/>
                      <a:pt x="1236082" y="2257128"/>
                      <a:pt x="1231571" y="2269158"/>
                    </a:cubicBezTo>
                    <a:cubicBezTo>
                      <a:pt x="1219541" y="2297730"/>
                      <a:pt x="1204504" y="2330812"/>
                      <a:pt x="1183451" y="2348857"/>
                    </a:cubicBezTo>
                    <a:cubicBezTo>
                      <a:pt x="1195481" y="2344346"/>
                      <a:pt x="1209015" y="2341338"/>
                      <a:pt x="1222548" y="2339835"/>
                    </a:cubicBezTo>
                    <a:cubicBezTo>
                      <a:pt x="1230067" y="2338331"/>
                      <a:pt x="1239090" y="2338331"/>
                      <a:pt x="1246609" y="2338331"/>
                    </a:cubicBezTo>
                    <a:cubicBezTo>
                      <a:pt x="1239090" y="2243595"/>
                      <a:pt x="1329315" y="2115776"/>
                      <a:pt x="1371420" y="2058633"/>
                    </a:cubicBezTo>
                    <a:cubicBezTo>
                      <a:pt x="1372923" y="2055626"/>
                      <a:pt x="1383450" y="2045100"/>
                      <a:pt x="1398487" y="2033070"/>
                    </a:cubicBezTo>
                    <a:cubicBezTo>
                      <a:pt x="1409013" y="2007506"/>
                      <a:pt x="1427059" y="1980438"/>
                      <a:pt x="1452622" y="1953371"/>
                    </a:cubicBezTo>
                    <a:cubicBezTo>
                      <a:pt x="1472171" y="1932318"/>
                      <a:pt x="1508261" y="1932318"/>
                      <a:pt x="1538336" y="1951867"/>
                    </a:cubicBezTo>
                    <a:cubicBezTo>
                      <a:pt x="1566907" y="1969912"/>
                      <a:pt x="1592471" y="2007506"/>
                      <a:pt x="1578937" y="2057130"/>
                    </a:cubicBezTo>
                    <a:cubicBezTo>
                      <a:pt x="1586456" y="2058633"/>
                      <a:pt x="1593975" y="2060137"/>
                      <a:pt x="1601493" y="2061641"/>
                    </a:cubicBezTo>
                    <a:cubicBezTo>
                      <a:pt x="1636080" y="2070663"/>
                      <a:pt x="1679688" y="2081190"/>
                      <a:pt x="1694726" y="2055626"/>
                    </a:cubicBezTo>
                    <a:cubicBezTo>
                      <a:pt x="1696230" y="2052618"/>
                      <a:pt x="1699237" y="2048107"/>
                      <a:pt x="1699237" y="2048107"/>
                    </a:cubicBezTo>
                    <a:cubicBezTo>
                      <a:pt x="1705252" y="2039085"/>
                      <a:pt x="1706756" y="2037581"/>
                      <a:pt x="1708260" y="2030062"/>
                    </a:cubicBezTo>
                    <a:cubicBezTo>
                      <a:pt x="1709763" y="2027055"/>
                      <a:pt x="1709763" y="2024047"/>
                      <a:pt x="1711267" y="2019536"/>
                    </a:cubicBezTo>
                    <a:cubicBezTo>
                      <a:pt x="1717282" y="2002995"/>
                      <a:pt x="1714275" y="1983446"/>
                      <a:pt x="1709763" y="1963897"/>
                    </a:cubicBezTo>
                    <a:cubicBezTo>
                      <a:pt x="1706756" y="1945852"/>
                      <a:pt x="1703748" y="1929311"/>
                      <a:pt x="1706756" y="1911266"/>
                    </a:cubicBezTo>
                    <a:cubicBezTo>
                      <a:pt x="1708260" y="1902243"/>
                      <a:pt x="1711267" y="1893221"/>
                      <a:pt x="1714275" y="1885702"/>
                    </a:cubicBezTo>
                    <a:cubicBezTo>
                      <a:pt x="1717282" y="1875176"/>
                      <a:pt x="1720290" y="1866153"/>
                      <a:pt x="1720290" y="1857131"/>
                    </a:cubicBezTo>
                    <a:cubicBezTo>
                      <a:pt x="1718786" y="1828560"/>
                      <a:pt x="1685703" y="1809011"/>
                      <a:pt x="1658636" y="1793973"/>
                    </a:cubicBezTo>
                    <a:cubicBezTo>
                      <a:pt x="1613523" y="1769913"/>
                      <a:pt x="1593975" y="1741342"/>
                      <a:pt x="1599990" y="1712771"/>
                    </a:cubicBezTo>
                    <a:cubicBezTo>
                      <a:pt x="1601493" y="1708260"/>
                      <a:pt x="1602997" y="1703748"/>
                      <a:pt x="1604501" y="1699237"/>
                    </a:cubicBezTo>
                    <a:cubicBezTo>
                      <a:pt x="1609012" y="1687207"/>
                      <a:pt x="1610516" y="1681192"/>
                      <a:pt x="1606005" y="1675177"/>
                    </a:cubicBezTo>
                    <a:cubicBezTo>
                      <a:pt x="1604501" y="1672170"/>
                      <a:pt x="1601493" y="1669162"/>
                      <a:pt x="1596982" y="1666155"/>
                    </a:cubicBezTo>
                    <a:cubicBezTo>
                      <a:pt x="1592471" y="1663147"/>
                      <a:pt x="1587960" y="1658636"/>
                      <a:pt x="1584952" y="1654125"/>
                    </a:cubicBezTo>
                    <a:cubicBezTo>
                      <a:pt x="1575930" y="1639087"/>
                      <a:pt x="1584952" y="1625553"/>
                      <a:pt x="1590967" y="1612020"/>
                    </a:cubicBezTo>
                    <a:cubicBezTo>
                      <a:pt x="1593975" y="1607508"/>
                      <a:pt x="1595478" y="1602997"/>
                      <a:pt x="1596982" y="1598486"/>
                    </a:cubicBezTo>
                    <a:cubicBezTo>
                      <a:pt x="1601493" y="1584952"/>
                      <a:pt x="1595478" y="1568411"/>
                      <a:pt x="1590967" y="1551870"/>
                    </a:cubicBezTo>
                    <a:cubicBezTo>
                      <a:pt x="1589463" y="1548862"/>
                      <a:pt x="1589463" y="1545855"/>
                      <a:pt x="1587960" y="1542847"/>
                    </a:cubicBezTo>
                    <a:cubicBezTo>
                      <a:pt x="1584952" y="1530817"/>
                      <a:pt x="1583448" y="1509765"/>
                      <a:pt x="1593975" y="1494727"/>
                    </a:cubicBezTo>
                    <a:cubicBezTo>
                      <a:pt x="1593975" y="1494727"/>
                      <a:pt x="1593975" y="1494727"/>
                      <a:pt x="1593975" y="1494727"/>
                    </a:cubicBezTo>
                    <a:cubicBezTo>
                      <a:pt x="1557885" y="1496231"/>
                      <a:pt x="1520291" y="1481194"/>
                      <a:pt x="1490216" y="1458637"/>
                    </a:cubicBezTo>
                    <a:lnTo>
                      <a:pt x="1485705" y="1455630"/>
                    </a:lnTo>
                    <a:cubicBezTo>
                      <a:pt x="1478186" y="1449615"/>
                      <a:pt x="1469163" y="1442096"/>
                      <a:pt x="1460141" y="1434577"/>
                    </a:cubicBezTo>
                    <a:cubicBezTo>
                      <a:pt x="1439088" y="1416532"/>
                      <a:pt x="1410517" y="1396984"/>
                      <a:pt x="1386457" y="1407510"/>
                    </a:cubicBezTo>
                    <a:lnTo>
                      <a:pt x="1383450" y="1409014"/>
                    </a:lnTo>
                    <a:cubicBezTo>
                      <a:pt x="1375931" y="1413525"/>
                      <a:pt x="1363901" y="1419540"/>
                      <a:pt x="1351871" y="1406006"/>
                    </a:cubicBezTo>
                    <a:cubicBezTo>
                      <a:pt x="1347360" y="1401495"/>
                      <a:pt x="1345856" y="1395480"/>
                      <a:pt x="1345856" y="1389465"/>
                    </a:cubicBezTo>
                    <a:cubicBezTo>
                      <a:pt x="1344352" y="1381946"/>
                      <a:pt x="1336834" y="1377435"/>
                      <a:pt x="1326307" y="1371420"/>
                    </a:cubicBezTo>
                    <a:cubicBezTo>
                      <a:pt x="1315781" y="1366909"/>
                      <a:pt x="1305255" y="1360894"/>
                      <a:pt x="1300743" y="1347360"/>
                    </a:cubicBezTo>
                    <a:cubicBezTo>
                      <a:pt x="1299240" y="1341345"/>
                      <a:pt x="1300743" y="1336834"/>
                      <a:pt x="1300743" y="1332322"/>
                    </a:cubicBezTo>
                    <a:cubicBezTo>
                      <a:pt x="1300743" y="1330819"/>
                      <a:pt x="1302247" y="1327811"/>
                      <a:pt x="1302247" y="1326307"/>
                    </a:cubicBezTo>
                    <a:cubicBezTo>
                      <a:pt x="1303751" y="1309766"/>
                      <a:pt x="1294729" y="1294728"/>
                      <a:pt x="1285706" y="1278187"/>
                    </a:cubicBezTo>
                    <a:cubicBezTo>
                      <a:pt x="1281195" y="1269165"/>
                      <a:pt x="1275180" y="1260142"/>
                      <a:pt x="1272172" y="1251120"/>
                    </a:cubicBezTo>
                    <a:cubicBezTo>
                      <a:pt x="1257135" y="1218037"/>
                      <a:pt x="1261646" y="1175932"/>
                      <a:pt x="1284202" y="1144354"/>
                    </a:cubicBezTo>
                    <a:cubicBezTo>
                      <a:pt x="1288713" y="1138339"/>
                      <a:pt x="1293225" y="1132324"/>
                      <a:pt x="1297736" y="1126309"/>
                    </a:cubicBezTo>
                    <a:cubicBezTo>
                      <a:pt x="1311270" y="1109767"/>
                      <a:pt x="1323300" y="1093226"/>
                      <a:pt x="1320292" y="1078189"/>
                    </a:cubicBezTo>
                    <a:cubicBezTo>
                      <a:pt x="1145857" y="1195481"/>
                      <a:pt x="1042098" y="1389465"/>
                      <a:pt x="1042098" y="1598486"/>
                    </a:cubicBezTo>
                    <a:cubicBezTo>
                      <a:pt x="1042098" y="1681192"/>
                      <a:pt x="1060143" y="1765402"/>
                      <a:pt x="1093226" y="1843597"/>
                    </a:cubicBezTo>
                    <a:cubicBezTo>
                      <a:pt x="1099241" y="1858635"/>
                      <a:pt x="1106760" y="1872168"/>
                      <a:pt x="1114279" y="1885702"/>
                    </a:cubicBezTo>
                    <a:cubicBezTo>
                      <a:pt x="1133827" y="1923296"/>
                      <a:pt x="1151872" y="1957882"/>
                      <a:pt x="1148865" y="2001491"/>
                    </a:cubicBezTo>
                    <a:cubicBezTo>
                      <a:pt x="1186459" y="1975927"/>
                      <a:pt x="1228563" y="1954875"/>
                      <a:pt x="1272172" y="1948860"/>
                    </a:cubicBezTo>
                    <a:cubicBezTo>
                      <a:pt x="1321796" y="1941341"/>
                      <a:pt x="1353375" y="1954875"/>
                      <a:pt x="1366909" y="1984950"/>
                    </a:cubicBezTo>
                    <a:cubicBezTo>
                      <a:pt x="1377435" y="2009010"/>
                      <a:pt x="1372923" y="2052618"/>
                      <a:pt x="1348863" y="2075175"/>
                    </a:cubicBezTo>
                    <a:close/>
                    <a:moveTo>
                      <a:pt x="1613523" y="2348857"/>
                    </a:moveTo>
                    <a:cubicBezTo>
                      <a:pt x="1613523" y="2348857"/>
                      <a:pt x="1613523" y="2348857"/>
                      <a:pt x="1613523" y="2348857"/>
                    </a:cubicBezTo>
                    <a:cubicBezTo>
                      <a:pt x="1613523" y="2348857"/>
                      <a:pt x="1613523" y="2348857"/>
                      <a:pt x="1613523" y="2348857"/>
                    </a:cubicBezTo>
                    <a:close/>
                    <a:moveTo>
                      <a:pt x="1090218" y="2279685"/>
                    </a:moveTo>
                    <a:cubicBezTo>
                      <a:pt x="1084204" y="2288707"/>
                      <a:pt x="1084204" y="2299233"/>
                      <a:pt x="1091722" y="2311263"/>
                    </a:cubicBezTo>
                    <a:cubicBezTo>
                      <a:pt x="1099241" y="2324797"/>
                      <a:pt x="1115782" y="2336827"/>
                      <a:pt x="1130820" y="2342842"/>
                    </a:cubicBezTo>
                    <a:cubicBezTo>
                      <a:pt x="1138339" y="2330812"/>
                      <a:pt x="1144354" y="2318782"/>
                      <a:pt x="1142850" y="2309760"/>
                    </a:cubicBezTo>
                    <a:cubicBezTo>
                      <a:pt x="1142850" y="2288707"/>
                      <a:pt x="1115782" y="2281188"/>
                      <a:pt x="1090218" y="2279685"/>
                    </a:cubicBezTo>
                    <a:close/>
                    <a:moveTo>
                      <a:pt x="1745853" y="2323293"/>
                    </a:moveTo>
                    <a:cubicBezTo>
                      <a:pt x="1747357" y="2324797"/>
                      <a:pt x="1747357" y="2324797"/>
                      <a:pt x="1748861" y="2326301"/>
                    </a:cubicBezTo>
                    <a:cubicBezTo>
                      <a:pt x="1754876" y="2330812"/>
                      <a:pt x="1760891" y="2336827"/>
                      <a:pt x="1766906" y="2341338"/>
                    </a:cubicBezTo>
                    <a:cubicBezTo>
                      <a:pt x="1762394" y="2327805"/>
                      <a:pt x="1759387" y="2315775"/>
                      <a:pt x="1756380" y="2302241"/>
                    </a:cubicBezTo>
                    <a:cubicBezTo>
                      <a:pt x="1751868" y="2308256"/>
                      <a:pt x="1748861" y="2314271"/>
                      <a:pt x="1745853" y="2323293"/>
                    </a:cubicBezTo>
                    <a:close/>
                    <a:moveTo>
                      <a:pt x="1721793" y="2321790"/>
                    </a:moveTo>
                    <a:cubicBezTo>
                      <a:pt x="1724801" y="2326301"/>
                      <a:pt x="1726305" y="2332316"/>
                      <a:pt x="1726305" y="2336827"/>
                    </a:cubicBezTo>
                    <a:cubicBezTo>
                      <a:pt x="1726305" y="2333820"/>
                      <a:pt x="1727808" y="2330812"/>
                      <a:pt x="1729312" y="2327805"/>
                    </a:cubicBezTo>
                    <a:cubicBezTo>
                      <a:pt x="1726305" y="2326301"/>
                      <a:pt x="1723297" y="2324797"/>
                      <a:pt x="1721793" y="2321790"/>
                    </a:cubicBezTo>
                    <a:close/>
                    <a:moveTo>
                      <a:pt x="1831567" y="2157881"/>
                    </a:moveTo>
                    <a:cubicBezTo>
                      <a:pt x="1830063" y="2157881"/>
                      <a:pt x="1830063" y="2157881"/>
                      <a:pt x="1828560" y="2157881"/>
                    </a:cubicBezTo>
                    <a:cubicBezTo>
                      <a:pt x="1815026" y="2159385"/>
                      <a:pt x="1809011" y="2181941"/>
                      <a:pt x="1806003" y="2196978"/>
                    </a:cubicBezTo>
                    <a:cubicBezTo>
                      <a:pt x="1801492" y="2228557"/>
                      <a:pt x="1818033" y="2257128"/>
                      <a:pt x="1836078" y="2270662"/>
                    </a:cubicBezTo>
                    <a:cubicBezTo>
                      <a:pt x="1848108" y="2279685"/>
                      <a:pt x="1861642" y="2282692"/>
                      <a:pt x="1870665" y="2278181"/>
                    </a:cubicBezTo>
                    <a:cubicBezTo>
                      <a:pt x="1882694" y="2272166"/>
                      <a:pt x="1890213" y="2255625"/>
                      <a:pt x="1891717" y="2230061"/>
                    </a:cubicBezTo>
                    <a:cubicBezTo>
                      <a:pt x="1891717" y="2227053"/>
                      <a:pt x="1891717" y="2222542"/>
                      <a:pt x="1891717" y="2219535"/>
                    </a:cubicBezTo>
                    <a:cubicBezTo>
                      <a:pt x="1884198" y="2204497"/>
                      <a:pt x="1875176" y="2189460"/>
                      <a:pt x="1863146" y="2178933"/>
                    </a:cubicBezTo>
                    <a:cubicBezTo>
                      <a:pt x="1855627" y="2169911"/>
                      <a:pt x="1843597" y="2157881"/>
                      <a:pt x="1831567" y="2157881"/>
                    </a:cubicBezTo>
                    <a:close/>
                    <a:moveTo>
                      <a:pt x="1818033" y="2124798"/>
                    </a:moveTo>
                    <a:cubicBezTo>
                      <a:pt x="1801492" y="2124798"/>
                      <a:pt x="1786455" y="2129310"/>
                      <a:pt x="1774425" y="2139836"/>
                    </a:cubicBezTo>
                    <a:cubicBezTo>
                      <a:pt x="1763898" y="2147355"/>
                      <a:pt x="1748861" y="2166903"/>
                      <a:pt x="1756380" y="2196978"/>
                    </a:cubicBezTo>
                    <a:cubicBezTo>
                      <a:pt x="1763898" y="2225550"/>
                      <a:pt x="1766906" y="2248106"/>
                      <a:pt x="1768410" y="2269158"/>
                    </a:cubicBezTo>
                    <a:cubicBezTo>
                      <a:pt x="1781943" y="2260136"/>
                      <a:pt x="1795477" y="2258632"/>
                      <a:pt x="1809011" y="2263143"/>
                    </a:cubicBezTo>
                    <a:cubicBezTo>
                      <a:pt x="1795477" y="2245098"/>
                      <a:pt x="1787958" y="2221038"/>
                      <a:pt x="1790966" y="2193971"/>
                    </a:cubicBezTo>
                    <a:cubicBezTo>
                      <a:pt x="1793973" y="2180437"/>
                      <a:pt x="1799988" y="2147355"/>
                      <a:pt x="1825552" y="2142843"/>
                    </a:cubicBezTo>
                    <a:cubicBezTo>
                      <a:pt x="1845101" y="2139836"/>
                      <a:pt x="1863146" y="2156377"/>
                      <a:pt x="1873672" y="2166903"/>
                    </a:cubicBezTo>
                    <a:cubicBezTo>
                      <a:pt x="1875176" y="2168407"/>
                      <a:pt x="1875176" y="2168407"/>
                      <a:pt x="1876680" y="2169911"/>
                    </a:cubicBezTo>
                    <a:cubicBezTo>
                      <a:pt x="1873672" y="2160888"/>
                      <a:pt x="1869161" y="2151866"/>
                      <a:pt x="1866153" y="2142843"/>
                    </a:cubicBezTo>
                    <a:cubicBezTo>
                      <a:pt x="1861642" y="2138332"/>
                      <a:pt x="1855627" y="2133821"/>
                      <a:pt x="1849612" y="2130813"/>
                    </a:cubicBezTo>
                    <a:cubicBezTo>
                      <a:pt x="1840590" y="2126302"/>
                      <a:pt x="1828560" y="2124798"/>
                      <a:pt x="1818033" y="2124798"/>
                    </a:cubicBezTo>
                    <a:close/>
                    <a:moveTo>
                      <a:pt x="1554877" y="2160888"/>
                    </a:moveTo>
                    <a:cubicBezTo>
                      <a:pt x="1544351" y="2201490"/>
                      <a:pt x="1539840" y="2231565"/>
                      <a:pt x="1577433" y="2246602"/>
                    </a:cubicBezTo>
                    <a:cubicBezTo>
                      <a:pt x="1613523" y="2261640"/>
                      <a:pt x="1633072" y="2243595"/>
                      <a:pt x="1642095" y="2230061"/>
                    </a:cubicBezTo>
                    <a:cubicBezTo>
                      <a:pt x="1658636" y="2206001"/>
                      <a:pt x="1658636" y="2171415"/>
                      <a:pt x="1643598" y="2153370"/>
                    </a:cubicBezTo>
                    <a:cubicBezTo>
                      <a:pt x="1625553" y="2136828"/>
                      <a:pt x="1595478" y="2138332"/>
                      <a:pt x="1554877" y="2160888"/>
                    </a:cubicBezTo>
                    <a:close/>
                    <a:moveTo>
                      <a:pt x="1121797" y="2037581"/>
                    </a:moveTo>
                    <a:cubicBezTo>
                      <a:pt x="1100745" y="2054122"/>
                      <a:pt x="1079692" y="2072167"/>
                      <a:pt x="1063151" y="2088708"/>
                    </a:cubicBezTo>
                    <a:cubicBezTo>
                      <a:pt x="1037587" y="2112768"/>
                      <a:pt x="1016535" y="2136828"/>
                      <a:pt x="1004505" y="2160888"/>
                    </a:cubicBezTo>
                    <a:cubicBezTo>
                      <a:pt x="999993" y="2168407"/>
                      <a:pt x="989467" y="2186452"/>
                      <a:pt x="990971" y="2190963"/>
                    </a:cubicBezTo>
                    <a:cubicBezTo>
                      <a:pt x="990971" y="2190963"/>
                      <a:pt x="993979" y="2190963"/>
                      <a:pt x="1003001" y="2187956"/>
                    </a:cubicBezTo>
                    <a:cubicBezTo>
                      <a:pt x="1049617" y="2174422"/>
                      <a:pt x="1100745" y="2088708"/>
                      <a:pt x="1121797" y="2037581"/>
                    </a:cubicBezTo>
                    <a:close/>
                    <a:moveTo>
                      <a:pt x="1945852" y="2052618"/>
                    </a:moveTo>
                    <a:cubicBezTo>
                      <a:pt x="1939837" y="2052618"/>
                      <a:pt x="1933822" y="2054122"/>
                      <a:pt x="1927807" y="2057130"/>
                    </a:cubicBezTo>
                    <a:cubicBezTo>
                      <a:pt x="1908258" y="2067656"/>
                      <a:pt x="1896228" y="2097731"/>
                      <a:pt x="1900740" y="2123295"/>
                    </a:cubicBezTo>
                    <a:cubicBezTo>
                      <a:pt x="1903747" y="2136828"/>
                      <a:pt x="1912769" y="2160888"/>
                      <a:pt x="1947356" y="2168407"/>
                    </a:cubicBezTo>
                    <a:cubicBezTo>
                      <a:pt x="1960890" y="2171415"/>
                      <a:pt x="1972919" y="2171415"/>
                      <a:pt x="1983446" y="2169911"/>
                    </a:cubicBezTo>
                    <a:cubicBezTo>
                      <a:pt x="1995476" y="2163896"/>
                      <a:pt x="2004498" y="2151866"/>
                      <a:pt x="2010513" y="2138332"/>
                    </a:cubicBezTo>
                    <a:cubicBezTo>
                      <a:pt x="2018032" y="2114272"/>
                      <a:pt x="2009010" y="2088708"/>
                      <a:pt x="1984949" y="2069160"/>
                    </a:cubicBezTo>
                    <a:cubicBezTo>
                      <a:pt x="1969912" y="2058633"/>
                      <a:pt x="1957882" y="2052618"/>
                      <a:pt x="1945852" y="2052618"/>
                    </a:cubicBezTo>
                    <a:close/>
                    <a:moveTo>
                      <a:pt x="1409013" y="2042092"/>
                    </a:moveTo>
                    <a:cubicBezTo>
                      <a:pt x="1399991" y="2066152"/>
                      <a:pt x="1399991" y="2090212"/>
                      <a:pt x="1410517" y="2108257"/>
                    </a:cubicBezTo>
                    <a:cubicBezTo>
                      <a:pt x="1421043" y="2129310"/>
                      <a:pt x="1443600" y="2141340"/>
                      <a:pt x="1467660" y="2136828"/>
                    </a:cubicBezTo>
                    <a:cubicBezTo>
                      <a:pt x="1499238" y="2132317"/>
                      <a:pt x="1524802" y="2100738"/>
                      <a:pt x="1533825" y="2054122"/>
                    </a:cubicBezTo>
                    <a:cubicBezTo>
                      <a:pt x="1535328" y="2045100"/>
                      <a:pt x="1529313" y="2025551"/>
                      <a:pt x="1514276" y="2009010"/>
                    </a:cubicBezTo>
                    <a:cubicBezTo>
                      <a:pt x="1508261" y="2001491"/>
                      <a:pt x="1496231" y="1990965"/>
                      <a:pt x="1481193" y="1992468"/>
                    </a:cubicBezTo>
                    <a:cubicBezTo>
                      <a:pt x="1466156" y="1993972"/>
                      <a:pt x="1433073" y="2019536"/>
                      <a:pt x="1409013" y="2042092"/>
                    </a:cubicBezTo>
                    <a:close/>
                    <a:moveTo>
                      <a:pt x="1305255" y="1986453"/>
                    </a:moveTo>
                    <a:cubicBezTo>
                      <a:pt x="1296232" y="1986453"/>
                      <a:pt x="1287210" y="1990965"/>
                      <a:pt x="1279691" y="1995476"/>
                    </a:cubicBezTo>
                    <a:cubicBezTo>
                      <a:pt x="1249616" y="2016528"/>
                      <a:pt x="1228563" y="2067656"/>
                      <a:pt x="1242097" y="2088708"/>
                    </a:cubicBezTo>
                    <a:cubicBezTo>
                      <a:pt x="1252623" y="2105250"/>
                      <a:pt x="1285706" y="2099235"/>
                      <a:pt x="1330818" y="2070663"/>
                    </a:cubicBezTo>
                    <a:cubicBezTo>
                      <a:pt x="1332322" y="2069160"/>
                      <a:pt x="1333826" y="2069160"/>
                      <a:pt x="1335330" y="2067656"/>
                    </a:cubicBezTo>
                    <a:cubicBezTo>
                      <a:pt x="1345856" y="2043596"/>
                      <a:pt x="1348863" y="2021040"/>
                      <a:pt x="1339841" y="2007506"/>
                    </a:cubicBezTo>
                    <a:cubicBezTo>
                      <a:pt x="1327811" y="1990965"/>
                      <a:pt x="1315781" y="1986453"/>
                      <a:pt x="1305255" y="1986453"/>
                    </a:cubicBezTo>
                    <a:close/>
                    <a:moveTo>
                      <a:pt x="1870665" y="2036077"/>
                    </a:moveTo>
                    <a:cubicBezTo>
                      <a:pt x="1846605" y="2052618"/>
                      <a:pt x="1848108" y="2055626"/>
                      <a:pt x="1857131" y="2076678"/>
                    </a:cubicBezTo>
                    <a:cubicBezTo>
                      <a:pt x="1858635" y="2079686"/>
                      <a:pt x="1860138" y="2084197"/>
                      <a:pt x="1861642" y="2087205"/>
                    </a:cubicBezTo>
                    <a:cubicBezTo>
                      <a:pt x="1860138" y="2067656"/>
                      <a:pt x="1861642" y="2049611"/>
                      <a:pt x="1870665" y="2036077"/>
                    </a:cubicBezTo>
                    <a:close/>
                    <a:moveTo>
                      <a:pt x="2709757" y="2049611"/>
                    </a:moveTo>
                    <a:cubicBezTo>
                      <a:pt x="2762388" y="2084197"/>
                      <a:pt x="2861636" y="2063145"/>
                      <a:pt x="2911259" y="2031566"/>
                    </a:cubicBezTo>
                    <a:cubicBezTo>
                      <a:pt x="2911259" y="2031566"/>
                      <a:pt x="2912763" y="2031566"/>
                      <a:pt x="2912763" y="2030062"/>
                    </a:cubicBezTo>
                    <a:cubicBezTo>
                      <a:pt x="2894718" y="2028558"/>
                      <a:pt x="2876673" y="2027055"/>
                      <a:pt x="2858628" y="2028558"/>
                    </a:cubicBezTo>
                    <a:lnTo>
                      <a:pt x="2845094" y="2028558"/>
                    </a:lnTo>
                    <a:cubicBezTo>
                      <a:pt x="2809004" y="2030062"/>
                      <a:pt x="2738328" y="2031566"/>
                      <a:pt x="2709757" y="2049611"/>
                    </a:cubicBezTo>
                    <a:close/>
                    <a:moveTo>
                      <a:pt x="1951867" y="1992468"/>
                    </a:moveTo>
                    <a:cubicBezTo>
                      <a:pt x="1956378" y="1992468"/>
                      <a:pt x="1960890" y="1992468"/>
                      <a:pt x="1963897" y="1993972"/>
                    </a:cubicBezTo>
                    <a:cubicBezTo>
                      <a:pt x="1981942" y="1996980"/>
                      <a:pt x="1998483" y="2004498"/>
                      <a:pt x="2010513" y="2016528"/>
                    </a:cubicBezTo>
                    <a:cubicBezTo>
                      <a:pt x="2016528" y="2010513"/>
                      <a:pt x="2021040" y="2004498"/>
                      <a:pt x="2025551" y="1996980"/>
                    </a:cubicBezTo>
                    <a:cubicBezTo>
                      <a:pt x="2040588" y="1975927"/>
                      <a:pt x="2055626" y="1954875"/>
                      <a:pt x="2087204" y="1948860"/>
                    </a:cubicBezTo>
                    <a:cubicBezTo>
                      <a:pt x="2108257" y="1944348"/>
                      <a:pt x="2124798" y="1950363"/>
                      <a:pt x="2141340" y="1954875"/>
                    </a:cubicBezTo>
                    <a:cubicBezTo>
                      <a:pt x="2148858" y="1957882"/>
                      <a:pt x="2156377" y="1959386"/>
                      <a:pt x="2163896" y="1960890"/>
                    </a:cubicBezTo>
                    <a:cubicBezTo>
                      <a:pt x="2243594" y="1857131"/>
                      <a:pt x="2284196" y="1732320"/>
                      <a:pt x="2284196" y="1598486"/>
                    </a:cubicBezTo>
                    <a:cubicBezTo>
                      <a:pt x="2284196" y="1258639"/>
                      <a:pt x="2018032" y="983452"/>
                      <a:pt x="1679688" y="972926"/>
                    </a:cubicBezTo>
                    <a:lnTo>
                      <a:pt x="1672170" y="972926"/>
                    </a:lnTo>
                    <a:lnTo>
                      <a:pt x="1672170" y="965407"/>
                    </a:lnTo>
                    <a:cubicBezTo>
                      <a:pt x="1672170" y="944355"/>
                      <a:pt x="1675177" y="921799"/>
                      <a:pt x="1676681" y="900746"/>
                    </a:cubicBezTo>
                    <a:cubicBezTo>
                      <a:pt x="1681192" y="866160"/>
                      <a:pt x="1684200" y="833077"/>
                      <a:pt x="1678185" y="801499"/>
                    </a:cubicBezTo>
                    <a:cubicBezTo>
                      <a:pt x="1667658" y="753379"/>
                      <a:pt x="1667658" y="724807"/>
                      <a:pt x="1679688" y="709770"/>
                    </a:cubicBezTo>
                    <a:cubicBezTo>
                      <a:pt x="1691718" y="694732"/>
                      <a:pt x="1709763" y="696236"/>
                      <a:pt x="1730816" y="696236"/>
                    </a:cubicBezTo>
                    <a:cubicBezTo>
                      <a:pt x="1750365" y="696236"/>
                      <a:pt x="1774425" y="696236"/>
                      <a:pt x="1792469" y="682702"/>
                    </a:cubicBezTo>
                    <a:cubicBezTo>
                      <a:pt x="1879687" y="619545"/>
                      <a:pt x="1921792" y="514282"/>
                      <a:pt x="1902243" y="416539"/>
                    </a:cubicBezTo>
                    <a:cubicBezTo>
                      <a:pt x="1893221" y="443606"/>
                      <a:pt x="1882694" y="476689"/>
                      <a:pt x="1867657" y="499245"/>
                    </a:cubicBezTo>
                    <a:cubicBezTo>
                      <a:pt x="1852619" y="521801"/>
                      <a:pt x="1831567" y="541350"/>
                      <a:pt x="1810515" y="559395"/>
                    </a:cubicBezTo>
                    <a:cubicBezTo>
                      <a:pt x="1790966" y="577440"/>
                      <a:pt x="1772921" y="593981"/>
                      <a:pt x="1759387" y="613530"/>
                    </a:cubicBezTo>
                    <a:lnTo>
                      <a:pt x="1735327" y="648116"/>
                    </a:lnTo>
                    <a:lnTo>
                      <a:pt x="1747357" y="607515"/>
                    </a:lnTo>
                    <a:cubicBezTo>
                      <a:pt x="1757883" y="566914"/>
                      <a:pt x="1783447" y="535335"/>
                      <a:pt x="1807507" y="505260"/>
                    </a:cubicBezTo>
                    <a:cubicBezTo>
                      <a:pt x="1830063" y="476689"/>
                      <a:pt x="1851116" y="449621"/>
                      <a:pt x="1861642" y="418042"/>
                    </a:cubicBezTo>
                    <a:cubicBezTo>
                      <a:pt x="1840590" y="431576"/>
                      <a:pt x="1815026" y="440599"/>
                      <a:pt x="1789462" y="449621"/>
                    </a:cubicBezTo>
                    <a:cubicBezTo>
                      <a:pt x="1750365" y="463155"/>
                      <a:pt x="1712771" y="476689"/>
                      <a:pt x="1691718" y="506764"/>
                    </a:cubicBezTo>
                    <a:cubicBezTo>
                      <a:pt x="1673673" y="532327"/>
                      <a:pt x="1679688" y="565410"/>
                      <a:pt x="1685703" y="598492"/>
                    </a:cubicBezTo>
                    <a:cubicBezTo>
                      <a:pt x="1691718" y="628567"/>
                      <a:pt x="1696230" y="657139"/>
                      <a:pt x="1682696" y="679695"/>
                    </a:cubicBezTo>
                    <a:cubicBezTo>
                      <a:pt x="1675177" y="691725"/>
                      <a:pt x="1666155" y="699244"/>
                      <a:pt x="1655628" y="697740"/>
                    </a:cubicBezTo>
                    <a:cubicBezTo>
                      <a:pt x="1652621" y="697740"/>
                      <a:pt x="1648110" y="696236"/>
                      <a:pt x="1645102" y="694732"/>
                    </a:cubicBezTo>
                    <a:cubicBezTo>
                      <a:pt x="1651117" y="744356"/>
                      <a:pt x="1649613" y="793980"/>
                      <a:pt x="1636080" y="839092"/>
                    </a:cubicBezTo>
                    <a:lnTo>
                      <a:pt x="1633072" y="846611"/>
                    </a:lnTo>
                    <a:lnTo>
                      <a:pt x="1625553" y="843604"/>
                    </a:lnTo>
                    <a:cubicBezTo>
                      <a:pt x="1604501" y="834581"/>
                      <a:pt x="1592471" y="816536"/>
                      <a:pt x="1580441" y="799995"/>
                    </a:cubicBezTo>
                    <a:cubicBezTo>
                      <a:pt x="1572922" y="790972"/>
                      <a:pt x="1566907" y="780446"/>
                      <a:pt x="1557885" y="772927"/>
                    </a:cubicBezTo>
                    <a:cubicBezTo>
                      <a:pt x="1547358" y="763905"/>
                      <a:pt x="1538336" y="756386"/>
                      <a:pt x="1529313" y="751875"/>
                    </a:cubicBezTo>
                    <a:cubicBezTo>
                      <a:pt x="1532321" y="756386"/>
                      <a:pt x="1535328" y="760897"/>
                      <a:pt x="1538336" y="765409"/>
                    </a:cubicBezTo>
                    <a:cubicBezTo>
                      <a:pt x="1548862" y="781950"/>
                      <a:pt x="1559388" y="798491"/>
                      <a:pt x="1569915" y="815032"/>
                    </a:cubicBezTo>
                    <a:cubicBezTo>
                      <a:pt x="1624050" y="891724"/>
                      <a:pt x="1643598" y="942851"/>
                      <a:pt x="1628561" y="966911"/>
                    </a:cubicBezTo>
                    <a:cubicBezTo>
                      <a:pt x="1616531" y="986460"/>
                      <a:pt x="1595478" y="984956"/>
                      <a:pt x="1577433" y="983452"/>
                    </a:cubicBezTo>
                    <a:cubicBezTo>
                      <a:pt x="1569915" y="983452"/>
                      <a:pt x="1562396" y="981949"/>
                      <a:pt x="1556381" y="983452"/>
                    </a:cubicBezTo>
                    <a:cubicBezTo>
                      <a:pt x="1503750" y="989467"/>
                      <a:pt x="1445103" y="1009016"/>
                      <a:pt x="1381946" y="1040595"/>
                    </a:cubicBezTo>
                    <a:cubicBezTo>
                      <a:pt x="1380442" y="1043602"/>
                      <a:pt x="1378938" y="1048114"/>
                      <a:pt x="1380442" y="1052625"/>
                    </a:cubicBezTo>
                    <a:cubicBezTo>
                      <a:pt x="1381946" y="1055632"/>
                      <a:pt x="1381946" y="1058640"/>
                      <a:pt x="1384953" y="1060144"/>
                    </a:cubicBezTo>
                    <a:cubicBezTo>
                      <a:pt x="1500742" y="998490"/>
                      <a:pt x="1637583" y="974430"/>
                      <a:pt x="1766906" y="993979"/>
                    </a:cubicBezTo>
                    <a:cubicBezTo>
                      <a:pt x="1774425" y="993979"/>
                      <a:pt x="1780440" y="998490"/>
                      <a:pt x="1784951" y="1004505"/>
                    </a:cubicBezTo>
                    <a:cubicBezTo>
                      <a:pt x="1792469" y="1016535"/>
                      <a:pt x="1786455" y="1025557"/>
                      <a:pt x="1781943" y="1033076"/>
                    </a:cubicBezTo>
                    <a:cubicBezTo>
                      <a:pt x="1778936" y="1037587"/>
                      <a:pt x="1777432" y="1040595"/>
                      <a:pt x="1777432" y="1042099"/>
                    </a:cubicBezTo>
                    <a:cubicBezTo>
                      <a:pt x="1778936" y="1043602"/>
                      <a:pt x="1781943" y="1046610"/>
                      <a:pt x="1784951" y="1048114"/>
                    </a:cubicBezTo>
                    <a:cubicBezTo>
                      <a:pt x="1786455" y="1049617"/>
                      <a:pt x="1789462" y="1051121"/>
                      <a:pt x="1790966" y="1052625"/>
                    </a:cubicBezTo>
                    <a:cubicBezTo>
                      <a:pt x="1798485" y="1060144"/>
                      <a:pt x="1801492" y="1069166"/>
                      <a:pt x="1798485" y="1078189"/>
                    </a:cubicBezTo>
                    <a:cubicBezTo>
                      <a:pt x="1795477" y="1090219"/>
                      <a:pt x="1787958" y="1100745"/>
                      <a:pt x="1777432" y="1103752"/>
                    </a:cubicBezTo>
                    <a:cubicBezTo>
                      <a:pt x="1762394" y="1109767"/>
                      <a:pt x="1747357" y="1108264"/>
                      <a:pt x="1732319" y="1106760"/>
                    </a:cubicBezTo>
                    <a:lnTo>
                      <a:pt x="1724801" y="1106760"/>
                    </a:lnTo>
                    <a:cubicBezTo>
                      <a:pt x="1717282" y="1106760"/>
                      <a:pt x="1703748" y="1106760"/>
                      <a:pt x="1696230" y="1112775"/>
                    </a:cubicBezTo>
                    <a:cubicBezTo>
                      <a:pt x="1703748" y="1117286"/>
                      <a:pt x="1708260" y="1123301"/>
                      <a:pt x="1711267" y="1132324"/>
                    </a:cubicBezTo>
                    <a:cubicBezTo>
                      <a:pt x="1715778" y="1145857"/>
                      <a:pt x="1711267" y="1160895"/>
                      <a:pt x="1702245" y="1168414"/>
                    </a:cubicBezTo>
                    <a:cubicBezTo>
                      <a:pt x="1696230" y="1172925"/>
                      <a:pt x="1691718" y="1174429"/>
                      <a:pt x="1685703" y="1175932"/>
                    </a:cubicBezTo>
                    <a:cubicBezTo>
                      <a:pt x="1684200" y="1175932"/>
                      <a:pt x="1681192" y="1177436"/>
                      <a:pt x="1679688" y="1178940"/>
                    </a:cubicBezTo>
                    <a:cubicBezTo>
                      <a:pt x="1660140" y="1184955"/>
                      <a:pt x="1643598" y="1195481"/>
                      <a:pt x="1628561" y="1212022"/>
                    </a:cubicBezTo>
                    <a:cubicBezTo>
                      <a:pt x="1619538" y="1219541"/>
                      <a:pt x="1613523" y="1233075"/>
                      <a:pt x="1618035" y="1240594"/>
                    </a:cubicBezTo>
                    <a:lnTo>
                      <a:pt x="1628561" y="1261646"/>
                    </a:lnTo>
                    <a:lnTo>
                      <a:pt x="1607508" y="1249616"/>
                    </a:lnTo>
                    <a:cubicBezTo>
                      <a:pt x="1606005" y="1249616"/>
                      <a:pt x="1606005" y="1248112"/>
                      <a:pt x="1604501" y="1249616"/>
                    </a:cubicBezTo>
                    <a:cubicBezTo>
                      <a:pt x="1599990" y="1252624"/>
                      <a:pt x="1598486" y="1263150"/>
                      <a:pt x="1599990" y="1269165"/>
                    </a:cubicBezTo>
                    <a:cubicBezTo>
                      <a:pt x="1601493" y="1272172"/>
                      <a:pt x="1602997" y="1276684"/>
                      <a:pt x="1606005" y="1279691"/>
                    </a:cubicBezTo>
                    <a:cubicBezTo>
                      <a:pt x="1612020" y="1290217"/>
                      <a:pt x="1618035" y="1302247"/>
                      <a:pt x="1616531" y="1315781"/>
                    </a:cubicBezTo>
                    <a:lnTo>
                      <a:pt x="1615027" y="1320292"/>
                    </a:lnTo>
                    <a:lnTo>
                      <a:pt x="1609012" y="1320292"/>
                    </a:lnTo>
                    <a:cubicBezTo>
                      <a:pt x="1581945" y="1323300"/>
                      <a:pt x="1556381" y="1305255"/>
                      <a:pt x="1550366" y="1278187"/>
                    </a:cubicBezTo>
                    <a:cubicBezTo>
                      <a:pt x="1550366" y="1275180"/>
                      <a:pt x="1550366" y="1273676"/>
                      <a:pt x="1550366" y="1272172"/>
                    </a:cubicBezTo>
                    <a:cubicBezTo>
                      <a:pt x="1548862" y="1261646"/>
                      <a:pt x="1548862" y="1257135"/>
                      <a:pt x="1541343" y="1254127"/>
                    </a:cubicBezTo>
                    <a:cubicBezTo>
                      <a:pt x="1536832" y="1252624"/>
                      <a:pt x="1532321" y="1252624"/>
                      <a:pt x="1527810" y="1252624"/>
                    </a:cubicBezTo>
                    <a:cubicBezTo>
                      <a:pt x="1515780" y="1255631"/>
                      <a:pt x="1506757" y="1264653"/>
                      <a:pt x="1499238" y="1273676"/>
                    </a:cubicBezTo>
                    <a:lnTo>
                      <a:pt x="1494727" y="1278187"/>
                    </a:lnTo>
                    <a:lnTo>
                      <a:pt x="1488712" y="1275180"/>
                    </a:lnTo>
                    <a:cubicBezTo>
                      <a:pt x="1473675" y="1266157"/>
                      <a:pt x="1458637" y="1257135"/>
                      <a:pt x="1442096" y="1258639"/>
                    </a:cubicBezTo>
                    <a:cubicBezTo>
                      <a:pt x="1433073" y="1260142"/>
                      <a:pt x="1427059" y="1263150"/>
                      <a:pt x="1422547" y="1267661"/>
                    </a:cubicBezTo>
                    <a:cubicBezTo>
                      <a:pt x="1412021" y="1279691"/>
                      <a:pt x="1418036" y="1296232"/>
                      <a:pt x="1427059" y="1314277"/>
                    </a:cubicBezTo>
                    <a:cubicBezTo>
                      <a:pt x="1431570" y="1324803"/>
                      <a:pt x="1436081" y="1335330"/>
                      <a:pt x="1445103" y="1341345"/>
                    </a:cubicBezTo>
                    <a:cubicBezTo>
                      <a:pt x="1449615" y="1344352"/>
                      <a:pt x="1454126" y="1345856"/>
                      <a:pt x="1458637" y="1345856"/>
                    </a:cubicBezTo>
                    <a:cubicBezTo>
                      <a:pt x="1461645" y="1345856"/>
                      <a:pt x="1466156" y="1344352"/>
                      <a:pt x="1469163" y="1341345"/>
                    </a:cubicBezTo>
                    <a:cubicBezTo>
                      <a:pt x="1470667" y="1339841"/>
                      <a:pt x="1472171" y="1336834"/>
                      <a:pt x="1473675" y="1333826"/>
                    </a:cubicBezTo>
                    <a:cubicBezTo>
                      <a:pt x="1476682" y="1327811"/>
                      <a:pt x="1479690" y="1320292"/>
                      <a:pt x="1490216" y="1317285"/>
                    </a:cubicBezTo>
                    <a:cubicBezTo>
                      <a:pt x="1500742" y="1312774"/>
                      <a:pt x="1512772" y="1318789"/>
                      <a:pt x="1520291" y="1329315"/>
                    </a:cubicBezTo>
                    <a:cubicBezTo>
                      <a:pt x="1527810" y="1345856"/>
                      <a:pt x="1523298" y="1360894"/>
                      <a:pt x="1518787" y="1374427"/>
                    </a:cubicBezTo>
                    <a:cubicBezTo>
                      <a:pt x="1517283" y="1377435"/>
                      <a:pt x="1517283" y="1378939"/>
                      <a:pt x="1515780" y="1381946"/>
                    </a:cubicBezTo>
                    <a:cubicBezTo>
                      <a:pt x="1511268" y="1393976"/>
                      <a:pt x="1511268" y="1406006"/>
                      <a:pt x="1515780" y="1413525"/>
                    </a:cubicBezTo>
                    <a:cubicBezTo>
                      <a:pt x="1521795" y="1419540"/>
                      <a:pt x="1530817" y="1422547"/>
                      <a:pt x="1541343" y="1424051"/>
                    </a:cubicBezTo>
                    <a:cubicBezTo>
                      <a:pt x="1544351" y="1424051"/>
                      <a:pt x="1545855" y="1425555"/>
                      <a:pt x="1547358" y="1425555"/>
                    </a:cubicBezTo>
                    <a:cubicBezTo>
                      <a:pt x="1572922" y="1433073"/>
                      <a:pt x="1592471" y="1451119"/>
                      <a:pt x="1599990" y="1476682"/>
                    </a:cubicBezTo>
                    <a:cubicBezTo>
                      <a:pt x="1602997" y="1476682"/>
                      <a:pt x="1604501" y="1476682"/>
                      <a:pt x="1607508" y="1475178"/>
                    </a:cubicBezTo>
                    <a:cubicBezTo>
                      <a:pt x="1613523" y="1472171"/>
                      <a:pt x="1619538" y="1473675"/>
                      <a:pt x="1625553" y="1473675"/>
                    </a:cubicBezTo>
                    <a:cubicBezTo>
                      <a:pt x="1657132" y="1475178"/>
                      <a:pt x="1690215" y="1458637"/>
                      <a:pt x="1708260" y="1431570"/>
                    </a:cubicBezTo>
                    <a:lnTo>
                      <a:pt x="1714275" y="1424051"/>
                    </a:lnTo>
                    <a:lnTo>
                      <a:pt x="1720290" y="1431570"/>
                    </a:lnTo>
                    <a:cubicBezTo>
                      <a:pt x="1733823" y="1446607"/>
                      <a:pt x="1745853" y="1460141"/>
                      <a:pt x="1763898" y="1469164"/>
                    </a:cubicBezTo>
                    <a:cubicBezTo>
                      <a:pt x="1780440" y="1478186"/>
                      <a:pt x="1799988" y="1478186"/>
                      <a:pt x="1813522" y="1469164"/>
                    </a:cubicBezTo>
                    <a:cubicBezTo>
                      <a:pt x="1815026" y="1469164"/>
                      <a:pt x="1815026" y="1467660"/>
                      <a:pt x="1816530" y="1466156"/>
                    </a:cubicBezTo>
                    <a:cubicBezTo>
                      <a:pt x="1819537" y="1463148"/>
                      <a:pt x="1824048" y="1460141"/>
                      <a:pt x="1830063" y="1458637"/>
                    </a:cubicBezTo>
                    <a:cubicBezTo>
                      <a:pt x="1845101" y="1454126"/>
                      <a:pt x="1858635" y="1466156"/>
                      <a:pt x="1864650" y="1479690"/>
                    </a:cubicBezTo>
                    <a:cubicBezTo>
                      <a:pt x="1866153" y="1482697"/>
                      <a:pt x="1867657" y="1485705"/>
                      <a:pt x="1869161" y="1488712"/>
                    </a:cubicBezTo>
                    <a:cubicBezTo>
                      <a:pt x="1872168" y="1494727"/>
                      <a:pt x="1875176" y="1502246"/>
                      <a:pt x="1878183" y="1506757"/>
                    </a:cubicBezTo>
                    <a:cubicBezTo>
                      <a:pt x="1887206" y="1515780"/>
                      <a:pt x="1900740" y="1517283"/>
                      <a:pt x="1915777" y="1518787"/>
                    </a:cubicBezTo>
                    <a:cubicBezTo>
                      <a:pt x="1924799" y="1518787"/>
                      <a:pt x="1935326" y="1520291"/>
                      <a:pt x="1944348" y="1523298"/>
                    </a:cubicBezTo>
                    <a:cubicBezTo>
                      <a:pt x="1962393" y="1527810"/>
                      <a:pt x="1975927" y="1541344"/>
                      <a:pt x="1987957" y="1553373"/>
                    </a:cubicBezTo>
                    <a:lnTo>
                      <a:pt x="1990965" y="1556381"/>
                    </a:lnTo>
                    <a:lnTo>
                      <a:pt x="1990965" y="1559389"/>
                    </a:lnTo>
                    <a:cubicBezTo>
                      <a:pt x="1989461" y="1590967"/>
                      <a:pt x="2010513" y="1621042"/>
                      <a:pt x="2040588" y="1630065"/>
                    </a:cubicBezTo>
                    <a:cubicBezTo>
                      <a:pt x="2048107" y="1633072"/>
                      <a:pt x="2057130" y="1634576"/>
                      <a:pt x="2064648" y="1636080"/>
                    </a:cubicBezTo>
                    <a:cubicBezTo>
                      <a:pt x="2090212" y="1642095"/>
                      <a:pt x="2118783" y="1648110"/>
                      <a:pt x="2124798" y="1678185"/>
                    </a:cubicBezTo>
                    <a:cubicBezTo>
                      <a:pt x="2127806" y="1690215"/>
                      <a:pt x="2124798" y="1706756"/>
                      <a:pt x="2114272" y="1720290"/>
                    </a:cubicBezTo>
                    <a:lnTo>
                      <a:pt x="2109761" y="1726305"/>
                    </a:lnTo>
                    <a:cubicBezTo>
                      <a:pt x="2099235" y="1741342"/>
                      <a:pt x="2087204" y="1759387"/>
                      <a:pt x="2067656" y="1766906"/>
                    </a:cubicBezTo>
                    <a:cubicBezTo>
                      <a:pt x="2067656" y="1784951"/>
                      <a:pt x="2058633" y="1801492"/>
                      <a:pt x="2043596" y="1809011"/>
                    </a:cubicBezTo>
                    <a:cubicBezTo>
                      <a:pt x="2042092" y="1810515"/>
                      <a:pt x="2039085" y="1812019"/>
                      <a:pt x="2036077" y="1812019"/>
                    </a:cubicBezTo>
                    <a:cubicBezTo>
                      <a:pt x="2031566" y="1815026"/>
                      <a:pt x="2028558" y="1816530"/>
                      <a:pt x="2025551" y="1819537"/>
                    </a:cubicBezTo>
                    <a:cubicBezTo>
                      <a:pt x="2022543" y="1822545"/>
                      <a:pt x="2022543" y="1828560"/>
                      <a:pt x="2021040" y="1833071"/>
                    </a:cubicBezTo>
                    <a:cubicBezTo>
                      <a:pt x="2021040" y="1834575"/>
                      <a:pt x="2021040" y="1837582"/>
                      <a:pt x="2019536" y="1839086"/>
                    </a:cubicBezTo>
                    <a:cubicBezTo>
                      <a:pt x="2016528" y="1860138"/>
                      <a:pt x="2004498" y="1879687"/>
                      <a:pt x="1984949" y="1893221"/>
                    </a:cubicBezTo>
                    <a:cubicBezTo>
                      <a:pt x="1965401" y="1906755"/>
                      <a:pt x="1941341" y="1912770"/>
                      <a:pt x="1920288" y="1908258"/>
                    </a:cubicBezTo>
                    <a:cubicBezTo>
                      <a:pt x="1915777" y="1906755"/>
                      <a:pt x="1911266" y="1905251"/>
                      <a:pt x="1906755" y="1903747"/>
                    </a:cubicBezTo>
                    <a:cubicBezTo>
                      <a:pt x="1899236" y="1902243"/>
                      <a:pt x="1893221" y="1899236"/>
                      <a:pt x="1885702" y="1899236"/>
                    </a:cubicBezTo>
                    <a:cubicBezTo>
                      <a:pt x="1875176" y="1899236"/>
                      <a:pt x="1864650" y="1905251"/>
                      <a:pt x="1857131" y="1915777"/>
                    </a:cubicBezTo>
                    <a:cubicBezTo>
                      <a:pt x="1849612" y="1927807"/>
                      <a:pt x="1848108" y="1941341"/>
                      <a:pt x="1854123" y="1950363"/>
                    </a:cubicBezTo>
                    <a:cubicBezTo>
                      <a:pt x="1857131" y="1956378"/>
                      <a:pt x="1861642" y="1960890"/>
                      <a:pt x="1866153" y="1966905"/>
                    </a:cubicBezTo>
                    <a:cubicBezTo>
                      <a:pt x="1876680" y="1978935"/>
                      <a:pt x="1888710" y="1993972"/>
                      <a:pt x="1884198" y="2009010"/>
                    </a:cubicBezTo>
                    <a:cubicBezTo>
                      <a:pt x="1909762" y="1998483"/>
                      <a:pt x="1930815" y="1992468"/>
                      <a:pt x="1951867" y="1992468"/>
                    </a:cubicBezTo>
                    <a:close/>
                    <a:moveTo>
                      <a:pt x="762401" y="1977431"/>
                    </a:moveTo>
                    <a:cubicBezTo>
                      <a:pt x="793980" y="1977431"/>
                      <a:pt x="825559" y="1981942"/>
                      <a:pt x="852626" y="1993972"/>
                    </a:cubicBezTo>
                    <a:cubicBezTo>
                      <a:pt x="897739" y="2013521"/>
                      <a:pt x="897739" y="2013521"/>
                      <a:pt x="930821" y="1993972"/>
                    </a:cubicBezTo>
                    <a:cubicBezTo>
                      <a:pt x="936836" y="1990965"/>
                      <a:pt x="942851" y="1986453"/>
                      <a:pt x="951874" y="1980438"/>
                    </a:cubicBezTo>
                    <a:cubicBezTo>
                      <a:pt x="971422" y="1968408"/>
                      <a:pt x="989467" y="1960890"/>
                      <a:pt x="1009016" y="1954875"/>
                    </a:cubicBezTo>
                    <a:cubicBezTo>
                      <a:pt x="998490" y="1954875"/>
                      <a:pt x="989467" y="1954875"/>
                      <a:pt x="981949" y="1956378"/>
                    </a:cubicBezTo>
                    <a:cubicBezTo>
                      <a:pt x="965407" y="1959386"/>
                      <a:pt x="953377" y="1966905"/>
                      <a:pt x="939843" y="1975927"/>
                    </a:cubicBezTo>
                    <a:cubicBezTo>
                      <a:pt x="926310" y="1983446"/>
                      <a:pt x="914280" y="1992468"/>
                      <a:pt x="897739" y="1995476"/>
                    </a:cubicBezTo>
                    <a:lnTo>
                      <a:pt x="885709" y="1998483"/>
                    </a:lnTo>
                    <a:lnTo>
                      <a:pt x="890220" y="1986453"/>
                    </a:lnTo>
                    <a:cubicBezTo>
                      <a:pt x="903754" y="1945852"/>
                      <a:pt x="950370" y="1935326"/>
                      <a:pt x="992475" y="1924800"/>
                    </a:cubicBezTo>
                    <a:cubicBezTo>
                      <a:pt x="1031572" y="1915777"/>
                      <a:pt x="1064655" y="1908258"/>
                      <a:pt x="1067662" y="1881191"/>
                    </a:cubicBezTo>
                    <a:cubicBezTo>
                      <a:pt x="1070670" y="1864650"/>
                      <a:pt x="1066158" y="1852620"/>
                      <a:pt x="1058640" y="1843597"/>
                    </a:cubicBezTo>
                    <a:cubicBezTo>
                      <a:pt x="1030068" y="1815026"/>
                      <a:pt x="950370" y="1822545"/>
                      <a:pt x="908265" y="1827056"/>
                    </a:cubicBezTo>
                    <a:cubicBezTo>
                      <a:pt x="899242" y="1828560"/>
                      <a:pt x="891724" y="1828560"/>
                      <a:pt x="885709" y="1828560"/>
                    </a:cubicBezTo>
                    <a:cubicBezTo>
                      <a:pt x="843604" y="1830063"/>
                      <a:pt x="801499" y="1827056"/>
                      <a:pt x="760897" y="1822545"/>
                    </a:cubicBezTo>
                    <a:cubicBezTo>
                      <a:pt x="664657" y="1813522"/>
                      <a:pt x="572929" y="1806003"/>
                      <a:pt x="487215" y="1864650"/>
                    </a:cubicBezTo>
                    <a:cubicBezTo>
                      <a:pt x="449621" y="1890213"/>
                      <a:pt x="430072" y="1926303"/>
                      <a:pt x="439095" y="1956378"/>
                    </a:cubicBezTo>
                    <a:cubicBezTo>
                      <a:pt x="446614" y="1981942"/>
                      <a:pt x="473681" y="1996980"/>
                      <a:pt x="512779" y="1998483"/>
                    </a:cubicBezTo>
                    <a:cubicBezTo>
                      <a:pt x="541350" y="1999987"/>
                      <a:pt x="569921" y="1998483"/>
                      <a:pt x="598492" y="1996980"/>
                    </a:cubicBezTo>
                    <a:cubicBezTo>
                      <a:pt x="603004" y="1996980"/>
                      <a:pt x="609019" y="1996980"/>
                      <a:pt x="613530" y="1996980"/>
                    </a:cubicBezTo>
                    <a:cubicBezTo>
                      <a:pt x="663154" y="1987957"/>
                      <a:pt x="714281" y="1977431"/>
                      <a:pt x="762401" y="1977431"/>
                    </a:cubicBezTo>
                    <a:close/>
                    <a:moveTo>
                      <a:pt x="957889" y="1948860"/>
                    </a:moveTo>
                    <a:cubicBezTo>
                      <a:pt x="938340" y="1954875"/>
                      <a:pt x="921799" y="1962393"/>
                      <a:pt x="911272" y="1975927"/>
                    </a:cubicBezTo>
                    <a:cubicBezTo>
                      <a:pt x="917287" y="1972920"/>
                      <a:pt x="924806" y="1968408"/>
                      <a:pt x="930821" y="1963897"/>
                    </a:cubicBezTo>
                    <a:cubicBezTo>
                      <a:pt x="938340" y="1959386"/>
                      <a:pt x="947362" y="1953371"/>
                      <a:pt x="957889" y="1948860"/>
                    </a:cubicBezTo>
                    <a:close/>
                    <a:moveTo>
                      <a:pt x="1276684" y="500749"/>
                    </a:moveTo>
                    <a:cubicBezTo>
                      <a:pt x="1293225" y="624056"/>
                      <a:pt x="1356382" y="691725"/>
                      <a:pt x="1476682" y="715785"/>
                    </a:cubicBezTo>
                    <a:cubicBezTo>
                      <a:pt x="1482697" y="717289"/>
                      <a:pt x="1488712" y="718792"/>
                      <a:pt x="1493223" y="718792"/>
                    </a:cubicBezTo>
                    <a:cubicBezTo>
                      <a:pt x="1461645" y="673680"/>
                      <a:pt x="1425555" y="631575"/>
                      <a:pt x="1371420" y="607515"/>
                    </a:cubicBezTo>
                    <a:lnTo>
                      <a:pt x="1375931" y="593981"/>
                    </a:lnTo>
                    <a:cubicBezTo>
                      <a:pt x="1437585" y="610522"/>
                      <a:pt x="1481193" y="646612"/>
                      <a:pt x="1527810" y="685710"/>
                    </a:cubicBezTo>
                    <a:cubicBezTo>
                      <a:pt x="1529313" y="687214"/>
                      <a:pt x="1530817" y="687214"/>
                      <a:pt x="1530817" y="688717"/>
                    </a:cubicBezTo>
                    <a:cubicBezTo>
                      <a:pt x="1527810" y="678191"/>
                      <a:pt x="1526306" y="669169"/>
                      <a:pt x="1523298" y="658642"/>
                    </a:cubicBezTo>
                    <a:cubicBezTo>
                      <a:pt x="1512772" y="615034"/>
                      <a:pt x="1503750" y="577440"/>
                      <a:pt x="1452622" y="545861"/>
                    </a:cubicBezTo>
                    <a:cubicBezTo>
                      <a:pt x="1424051" y="529320"/>
                      <a:pt x="1392472" y="524809"/>
                      <a:pt x="1357886" y="520297"/>
                    </a:cubicBezTo>
                    <a:cubicBezTo>
                      <a:pt x="1330818" y="515786"/>
                      <a:pt x="1302247" y="512779"/>
                      <a:pt x="1276684" y="500749"/>
                    </a:cubicBezTo>
                    <a:close/>
                    <a:moveTo>
                      <a:pt x="1508261" y="57143"/>
                    </a:moveTo>
                    <a:cubicBezTo>
                      <a:pt x="1511268" y="99248"/>
                      <a:pt x="1500742" y="139849"/>
                      <a:pt x="1491720" y="177443"/>
                    </a:cubicBezTo>
                    <a:cubicBezTo>
                      <a:pt x="1484201" y="209021"/>
                      <a:pt x="1475178" y="240600"/>
                      <a:pt x="1475178" y="273682"/>
                    </a:cubicBezTo>
                    <a:cubicBezTo>
                      <a:pt x="1473675" y="332329"/>
                      <a:pt x="1493223" y="353381"/>
                      <a:pt x="1523298" y="386464"/>
                    </a:cubicBezTo>
                    <a:cubicBezTo>
                      <a:pt x="1530817" y="393982"/>
                      <a:pt x="1536832" y="401501"/>
                      <a:pt x="1544351" y="410524"/>
                    </a:cubicBezTo>
                    <a:cubicBezTo>
                      <a:pt x="1574426" y="445110"/>
                      <a:pt x="1584952" y="494734"/>
                      <a:pt x="1593975" y="541350"/>
                    </a:cubicBezTo>
                    <a:cubicBezTo>
                      <a:pt x="1601493" y="574432"/>
                      <a:pt x="1607508" y="604507"/>
                      <a:pt x="1619538" y="631575"/>
                    </a:cubicBezTo>
                    <a:cubicBezTo>
                      <a:pt x="1615027" y="610522"/>
                      <a:pt x="1610516" y="589470"/>
                      <a:pt x="1607508" y="569921"/>
                    </a:cubicBezTo>
                    <a:cubicBezTo>
                      <a:pt x="1602997" y="551876"/>
                      <a:pt x="1599990" y="533831"/>
                      <a:pt x="1596982" y="517290"/>
                    </a:cubicBezTo>
                    <a:cubicBezTo>
                      <a:pt x="1593975" y="502252"/>
                      <a:pt x="1590967" y="485711"/>
                      <a:pt x="1586456" y="469170"/>
                    </a:cubicBezTo>
                    <a:cubicBezTo>
                      <a:pt x="1581945" y="449621"/>
                      <a:pt x="1577433" y="428569"/>
                      <a:pt x="1574426" y="407516"/>
                    </a:cubicBezTo>
                    <a:cubicBezTo>
                      <a:pt x="1571418" y="406012"/>
                      <a:pt x="1568411" y="404509"/>
                      <a:pt x="1565403" y="401501"/>
                    </a:cubicBezTo>
                    <a:cubicBezTo>
                      <a:pt x="1518787" y="369922"/>
                      <a:pt x="1538336" y="318795"/>
                      <a:pt x="1554877" y="273682"/>
                    </a:cubicBezTo>
                    <a:cubicBezTo>
                      <a:pt x="1556381" y="269171"/>
                      <a:pt x="1557885" y="266164"/>
                      <a:pt x="1559388" y="261652"/>
                    </a:cubicBezTo>
                    <a:cubicBezTo>
                      <a:pt x="1559388" y="236089"/>
                      <a:pt x="1563900" y="213532"/>
                      <a:pt x="1571418" y="193984"/>
                    </a:cubicBezTo>
                    <a:lnTo>
                      <a:pt x="1580441" y="169924"/>
                    </a:lnTo>
                    <a:lnTo>
                      <a:pt x="1584952" y="193984"/>
                    </a:lnTo>
                    <a:cubicBezTo>
                      <a:pt x="1589463" y="215036"/>
                      <a:pt x="1581945" y="239096"/>
                      <a:pt x="1574426" y="263156"/>
                    </a:cubicBezTo>
                    <a:cubicBezTo>
                      <a:pt x="1574426" y="303757"/>
                      <a:pt x="1580441" y="350374"/>
                      <a:pt x="1587960" y="393982"/>
                    </a:cubicBezTo>
                    <a:cubicBezTo>
                      <a:pt x="1595478" y="396990"/>
                      <a:pt x="1602997" y="396990"/>
                      <a:pt x="1610516" y="393982"/>
                    </a:cubicBezTo>
                    <a:cubicBezTo>
                      <a:pt x="1625553" y="389471"/>
                      <a:pt x="1637583" y="371426"/>
                      <a:pt x="1645102" y="347366"/>
                    </a:cubicBezTo>
                    <a:cubicBezTo>
                      <a:pt x="1663147" y="291727"/>
                      <a:pt x="1643598" y="175939"/>
                      <a:pt x="1609012" y="135337"/>
                    </a:cubicBezTo>
                    <a:cubicBezTo>
                      <a:pt x="1593975" y="117293"/>
                      <a:pt x="1574426" y="103759"/>
                      <a:pt x="1554877" y="90225"/>
                    </a:cubicBezTo>
                    <a:cubicBezTo>
                      <a:pt x="1539840" y="82706"/>
                      <a:pt x="1523298" y="70676"/>
                      <a:pt x="1508261" y="57143"/>
                    </a:cubicBezTo>
                    <a:close/>
                    <a:moveTo>
                      <a:pt x="1560892" y="303757"/>
                    </a:moveTo>
                    <a:cubicBezTo>
                      <a:pt x="1550366" y="336840"/>
                      <a:pt x="1545855" y="366915"/>
                      <a:pt x="1571418" y="386464"/>
                    </a:cubicBezTo>
                    <a:cubicBezTo>
                      <a:pt x="1566907" y="359396"/>
                      <a:pt x="1563900" y="330825"/>
                      <a:pt x="1560892" y="303757"/>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9" name="Google Shape;99;p40"/>
              <p:cNvSpPr/>
              <p:nvPr/>
            </p:nvSpPr>
            <p:spPr>
              <a:xfrm>
                <a:off x="1202708" y="6848940"/>
                <a:ext cx="6270636" cy="2600341"/>
              </a:xfrm>
              <a:custGeom>
                <a:avLst/>
                <a:gdLst/>
                <a:ahLst/>
                <a:cxnLst/>
                <a:rect l="l" t="t" r="r" b="b"/>
                <a:pathLst>
                  <a:path w="6270636" h="2600341" extrusionOk="0">
                    <a:moveTo>
                      <a:pt x="1990965" y="2598479"/>
                    </a:moveTo>
                    <a:cubicBezTo>
                      <a:pt x="1951867" y="2598479"/>
                      <a:pt x="1897732" y="2568404"/>
                      <a:pt x="1875176" y="2538329"/>
                    </a:cubicBezTo>
                    <a:cubicBezTo>
                      <a:pt x="1869161" y="2530811"/>
                      <a:pt x="1857131" y="2514270"/>
                      <a:pt x="1843597" y="2491713"/>
                    </a:cubicBezTo>
                    <a:cubicBezTo>
                      <a:pt x="1843597" y="2494721"/>
                      <a:pt x="1843597" y="2497728"/>
                      <a:pt x="1843597" y="2500736"/>
                    </a:cubicBezTo>
                    <a:cubicBezTo>
                      <a:pt x="1845101" y="2514270"/>
                      <a:pt x="1842093" y="2532315"/>
                      <a:pt x="1833071" y="2542841"/>
                    </a:cubicBezTo>
                    <a:cubicBezTo>
                      <a:pt x="1827056" y="2548856"/>
                      <a:pt x="1821041" y="2551863"/>
                      <a:pt x="1812018" y="2551863"/>
                    </a:cubicBezTo>
                    <a:cubicBezTo>
                      <a:pt x="1787958" y="2551863"/>
                      <a:pt x="1769913" y="2526300"/>
                      <a:pt x="1760891" y="2512766"/>
                    </a:cubicBezTo>
                    <a:cubicBezTo>
                      <a:pt x="1736831" y="2476676"/>
                      <a:pt x="1723297" y="2443593"/>
                      <a:pt x="1721793" y="2415022"/>
                    </a:cubicBezTo>
                    <a:cubicBezTo>
                      <a:pt x="1721793" y="2407503"/>
                      <a:pt x="1721793" y="2398481"/>
                      <a:pt x="1721793" y="2390962"/>
                    </a:cubicBezTo>
                    <a:cubicBezTo>
                      <a:pt x="1705252" y="2443593"/>
                      <a:pt x="1657132" y="2497728"/>
                      <a:pt x="1612020" y="2518781"/>
                    </a:cubicBezTo>
                    <a:cubicBezTo>
                      <a:pt x="1578937" y="2535322"/>
                      <a:pt x="1548862" y="2532315"/>
                      <a:pt x="1527810" y="2511262"/>
                    </a:cubicBezTo>
                    <a:lnTo>
                      <a:pt x="1524802" y="2508254"/>
                    </a:lnTo>
                    <a:lnTo>
                      <a:pt x="1526306" y="2503743"/>
                    </a:lnTo>
                    <a:cubicBezTo>
                      <a:pt x="1538336" y="2470661"/>
                      <a:pt x="1562396" y="2409007"/>
                      <a:pt x="1595478" y="2378932"/>
                    </a:cubicBezTo>
                    <a:lnTo>
                      <a:pt x="1601493" y="2374421"/>
                    </a:lnTo>
                    <a:lnTo>
                      <a:pt x="1606005" y="2380436"/>
                    </a:lnTo>
                    <a:cubicBezTo>
                      <a:pt x="1621042" y="2396977"/>
                      <a:pt x="1634576" y="2398481"/>
                      <a:pt x="1652621" y="2401488"/>
                    </a:cubicBezTo>
                    <a:cubicBezTo>
                      <a:pt x="1661643" y="2402992"/>
                      <a:pt x="1672170" y="2404496"/>
                      <a:pt x="1684200" y="2409007"/>
                    </a:cubicBezTo>
                    <a:cubicBezTo>
                      <a:pt x="1705252" y="2381940"/>
                      <a:pt x="1702245" y="2372917"/>
                      <a:pt x="1702245" y="2371413"/>
                    </a:cubicBezTo>
                    <a:cubicBezTo>
                      <a:pt x="1697733" y="2362391"/>
                      <a:pt x="1664651" y="2365398"/>
                      <a:pt x="1643598" y="2366902"/>
                    </a:cubicBezTo>
                    <a:cubicBezTo>
                      <a:pt x="1631568" y="2368406"/>
                      <a:pt x="1621042" y="2368406"/>
                      <a:pt x="1612020" y="2368406"/>
                    </a:cubicBezTo>
                    <a:cubicBezTo>
                      <a:pt x="1612020" y="2368406"/>
                      <a:pt x="1612020" y="2368406"/>
                      <a:pt x="1612020" y="2368406"/>
                    </a:cubicBezTo>
                    <a:cubicBezTo>
                      <a:pt x="1606005" y="2368406"/>
                      <a:pt x="1602997" y="2363895"/>
                      <a:pt x="1602997" y="2362391"/>
                    </a:cubicBezTo>
                    <a:cubicBezTo>
                      <a:pt x="1599990" y="2354872"/>
                      <a:pt x="1604501" y="2345850"/>
                      <a:pt x="1616531" y="2329308"/>
                    </a:cubicBezTo>
                    <a:cubicBezTo>
                      <a:pt x="1618035" y="2327805"/>
                      <a:pt x="1618035" y="2326301"/>
                      <a:pt x="1619538" y="2326301"/>
                    </a:cubicBezTo>
                    <a:lnTo>
                      <a:pt x="1622546" y="2323293"/>
                    </a:lnTo>
                    <a:cubicBezTo>
                      <a:pt x="1630065" y="2314271"/>
                      <a:pt x="1639087" y="2300737"/>
                      <a:pt x="1651117" y="2291715"/>
                    </a:cubicBezTo>
                    <a:lnTo>
                      <a:pt x="1651117" y="2291715"/>
                    </a:lnTo>
                    <a:cubicBezTo>
                      <a:pt x="1655628" y="2269158"/>
                      <a:pt x="1664651" y="2252617"/>
                      <a:pt x="1673673" y="2236076"/>
                    </a:cubicBezTo>
                    <a:cubicBezTo>
                      <a:pt x="1688711" y="2209008"/>
                      <a:pt x="1700741" y="2189460"/>
                      <a:pt x="1679688" y="2153370"/>
                    </a:cubicBezTo>
                    <a:cubicBezTo>
                      <a:pt x="1663147" y="2124798"/>
                      <a:pt x="1651117" y="2109761"/>
                      <a:pt x="1628561" y="2103746"/>
                    </a:cubicBezTo>
                    <a:cubicBezTo>
                      <a:pt x="1583448" y="2094723"/>
                      <a:pt x="1572922" y="2103746"/>
                      <a:pt x="1560892" y="2145851"/>
                    </a:cubicBezTo>
                    <a:cubicBezTo>
                      <a:pt x="1615027" y="2120287"/>
                      <a:pt x="1642095" y="2136828"/>
                      <a:pt x="1654125" y="2148858"/>
                    </a:cubicBezTo>
                    <a:cubicBezTo>
                      <a:pt x="1675177" y="2171415"/>
                      <a:pt x="1675177" y="2215023"/>
                      <a:pt x="1654125" y="2243595"/>
                    </a:cubicBezTo>
                    <a:cubicBezTo>
                      <a:pt x="1634576" y="2270662"/>
                      <a:pt x="1604501" y="2278181"/>
                      <a:pt x="1571418" y="2264647"/>
                    </a:cubicBezTo>
                    <a:cubicBezTo>
                      <a:pt x="1527810" y="2246602"/>
                      <a:pt x="1527810" y="2212016"/>
                      <a:pt x="1535328" y="2178933"/>
                    </a:cubicBezTo>
                    <a:cubicBezTo>
                      <a:pt x="1488712" y="2222542"/>
                      <a:pt x="1436081" y="2339835"/>
                      <a:pt x="1424051" y="2386451"/>
                    </a:cubicBezTo>
                    <a:cubicBezTo>
                      <a:pt x="1421043" y="2395473"/>
                      <a:pt x="1419540" y="2404496"/>
                      <a:pt x="1419540" y="2412015"/>
                    </a:cubicBezTo>
                    <a:cubicBezTo>
                      <a:pt x="1439088" y="2409007"/>
                      <a:pt x="1457134" y="2410511"/>
                      <a:pt x="1472171" y="2416526"/>
                    </a:cubicBezTo>
                    <a:cubicBezTo>
                      <a:pt x="1488712" y="2424045"/>
                      <a:pt x="1508261" y="2440586"/>
                      <a:pt x="1509765" y="2481187"/>
                    </a:cubicBezTo>
                    <a:lnTo>
                      <a:pt x="1509765" y="2488706"/>
                    </a:lnTo>
                    <a:lnTo>
                      <a:pt x="1502246" y="2488706"/>
                    </a:lnTo>
                    <a:cubicBezTo>
                      <a:pt x="1464652" y="2493217"/>
                      <a:pt x="1436081" y="2484195"/>
                      <a:pt x="1418036" y="2464646"/>
                    </a:cubicBezTo>
                    <a:cubicBezTo>
                      <a:pt x="1410517" y="2455623"/>
                      <a:pt x="1406006" y="2445097"/>
                      <a:pt x="1402998" y="2431563"/>
                    </a:cubicBezTo>
                    <a:cubicBezTo>
                      <a:pt x="1390968" y="2436075"/>
                      <a:pt x="1378938" y="2442090"/>
                      <a:pt x="1368412" y="2449608"/>
                    </a:cubicBezTo>
                    <a:cubicBezTo>
                      <a:pt x="1344352" y="2467653"/>
                      <a:pt x="1330818" y="2490210"/>
                      <a:pt x="1330818" y="2512766"/>
                    </a:cubicBezTo>
                    <a:cubicBezTo>
                      <a:pt x="1338337" y="2512766"/>
                      <a:pt x="1344352" y="2512766"/>
                      <a:pt x="1351871" y="2512766"/>
                    </a:cubicBezTo>
                    <a:cubicBezTo>
                      <a:pt x="1378938" y="2514270"/>
                      <a:pt x="1406006" y="2518781"/>
                      <a:pt x="1433073" y="2524796"/>
                    </a:cubicBezTo>
                    <a:cubicBezTo>
                      <a:pt x="1457134" y="2529307"/>
                      <a:pt x="1481193" y="2533818"/>
                      <a:pt x="1503750" y="2535322"/>
                    </a:cubicBezTo>
                    <a:lnTo>
                      <a:pt x="1524802" y="2536826"/>
                    </a:lnTo>
                    <a:lnTo>
                      <a:pt x="1506757" y="2548856"/>
                    </a:lnTo>
                    <a:cubicBezTo>
                      <a:pt x="1475178" y="2571412"/>
                      <a:pt x="1399991" y="2590961"/>
                      <a:pt x="1354878" y="2571412"/>
                    </a:cubicBezTo>
                    <a:cubicBezTo>
                      <a:pt x="1335330" y="2563893"/>
                      <a:pt x="1323300" y="2548856"/>
                      <a:pt x="1318788" y="2529307"/>
                    </a:cubicBezTo>
                    <a:cubicBezTo>
                      <a:pt x="1308262" y="2530811"/>
                      <a:pt x="1296232" y="2532315"/>
                      <a:pt x="1284202" y="2533818"/>
                    </a:cubicBezTo>
                    <a:cubicBezTo>
                      <a:pt x="1224052" y="2542841"/>
                      <a:pt x="1157887" y="2553367"/>
                      <a:pt x="1120293" y="2509758"/>
                    </a:cubicBezTo>
                    <a:cubicBezTo>
                      <a:pt x="1093226" y="2478179"/>
                      <a:pt x="1103752" y="2448104"/>
                      <a:pt x="1114279" y="2419533"/>
                    </a:cubicBezTo>
                    <a:cubicBezTo>
                      <a:pt x="1123301" y="2395473"/>
                      <a:pt x="1138339" y="2375925"/>
                      <a:pt x="1159391" y="2362391"/>
                    </a:cubicBezTo>
                    <a:cubicBezTo>
                      <a:pt x="1159391" y="2362391"/>
                      <a:pt x="1157887" y="2362391"/>
                      <a:pt x="1157887" y="2362391"/>
                    </a:cubicBezTo>
                    <a:cubicBezTo>
                      <a:pt x="1150368" y="2363895"/>
                      <a:pt x="1142850" y="2363895"/>
                      <a:pt x="1135331" y="2362391"/>
                    </a:cubicBezTo>
                    <a:cubicBezTo>
                      <a:pt x="1106760" y="2398481"/>
                      <a:pt x="1055632" y="2431563"/>
                      <a:pt x="1019542" y="2436075"/>
                    </a:cubicBezTo>
                    <a:cubicBezTo>
                      <a:pt x="980445" y="2440586"/>
                      <a:pt x="926310" y="2434571"/>
                      <a:pt x="906761" y="2401488"/>
                    </a:cubicBezTo>
                    <a:cubicBezTo>
                      <a:pt x="894731" y="2381940"/>
                      <a:pt x="897739" y="2354872"/>
                      <a:pt x="900746" y="2329308"/>
                    </a:cubicBezTo>
                    <a:cubicBezTo>
                      <a:pt x="902250" y="2317278"/>
                      <a:pt x="903754" y="2305248"/>
                      <a:pt x="903754" y="2294722"/>
                    </a:cubicBezTo>
                    <a:cubicBezTo>
                      <a:pt x="903754" y="2279685"/>
                      <a:pt x="903754" y="2264647"/>
                      <a:pt x="905257" y="2249610"/>
                    </a:cubicBezTo>
                    <a:cubicBezTo>
                      <a:pt x="906761" y="2198482"/>
                      <a:pt x="908265" y="2144347"/>
                      <a:pt x="893227" y="2099235"/>
                    </a:cubicBezTo>
                    <a:cubicBezTo>
                      <a:pt x="869167" y="2030062"/>
                      <a:pt x="810521" y="2025551"/>
                      <a:pt x="742852" y="2021040"/>
                    </a:cubicBezTo>
                    <a:cubicBezTo>
                      <a:pt x="732326" y="2021040"/>
                      <a:pt x="723304" y="2019536"/>
                      <a:pt x="712777" y="2018032"/>
                    </a:cubicBezTo>
                    <a:cubicBezTo>
                      <a:pt x="679695" y="2015025"/>
                      <a:pt x="645109" y="2015025"/>
                      <a:pt x="612026" y="2016528"/>
                    </a:cubicBezTo>
                    <a:cubicBezTo>
                      <a:pt x="610522" y="2016528"/>
                      <a:pt x="610522" y="2016528"/>
                      <a:pt x="609019" y="2016528"/>
                    </a:cubicBezTo>
                    <a:cubicBezTo>
                      <a:pt x="563906" y="2025551"/>
                      <a:pt x="520297" y="2034573"/>
                      <a:pt x="481200" y="2036077"/>
                    </a:cubicBezTo>
                    <a:cubicBezTo>
                      <a:pt x="454132" y="2037581"/>
                      <a:pt x="427065" y="2039085"/>
                      <a:pt x="401501" y="2042092"/>
                    </a:cubicBezTo>
                    <a:cubicBezTo>
                      <a:pt x="360900" y="2045100"/>
                      <a:pt x="320299" y="2048107"/>
                      <a:pt x="278194" y="2048107"/>
                    </a:cubicBezTo>
                    <a:lnTo>
                      <a:pt x="0" y="2048107"/>
                    </a:lnTo>
                    <a:lnTo>
                      <a:pt x="0" y="2033070"/>
                    </a:lnTo>
                    <a:lnTo>
                      <a:pt x="278194" y="2033070"/>
                    </a:lnTo>
                    <a:cubicBezTo>
                      <a:pt x="318795" y="2033070"/>
                      <a:pt x="360900" y="2030062"/>
                      <a:pt x="399997" y="2027055"/>
                    </a:cubicBezTo>
                    <a:cubicBezTo>
                      <a:pt x="427065" y="2025551"/>
                      <a:pt x="454132" y="2022543"/>
                      <a:pt x="481200" y="2021040"/>
                    </a:cubicBezTo>
                    <a:cubicBezTo>
                      <a:pt x="491726" y="2021040"/>
                      <a:pt x="503756" y="2019536"/>
                      <a:pt x="515786" y="2018032"/>
                    </a:cubicBezTo>
                    <a:cubicBezTo>
                      <a:pt x="514282" y="2018032"/>
                      <a:pt x="511275" y="2018032"/>
                      <a:pt x="509771" y="2018032"/>
                    </a:cubicBezTo>
                    <a:cubicBezTo>
                      <a:pt x="463155" y="2016528"/>
                      <a:pt x="431576" y="1996980"/>
                      <a:pt x="421050" y="1965401"/>
                    </a:cubicBezTo>
                    <a:cubicBezTo>
                      <a:pt x="410524" y="1929311"/>
                      <a:pt x="431576" y="1887206"/>
                      <a:pt x="475185" y="1857131"/>
                    </a:cubicBezTo>
                    <a:cubicBezTo>
                      <a:pt x="563906" y="1793973"/>
                      <a:pt x="663154" y="1804500"/>
                      <a:pt x="757890" y="1812019"/>
                    </a:cubicBezTo>
                    <a:cubicBezTo>
                      <a:pt x="798491" y="1815026"/>
                      <a:pt x="840596" y="1819537"/>
                      <a:pt x="881197" y="1818033"/>
                    </a:cubicBezTo>
                    <a:cubicBezTo>
                      <a:pt x="887212" y="1818033"/>
                      <a:pt x="894731" y="1816530"/>
                      <a:pt x="903754" y="1816530"/>
                    </a:cubicBezTo>
                    <a:cubicBezTo>
                      <a:pt x="951874" y="1812019"/>
                      <a:pt x="1033076" y="1802996"/>
                      <a:pt x="1066158" y="1837582"/>
                    </a:cubicBezTo>
                    <a:cubicBezTo>
                      <a:pt x="1078189" y="1849612"/>
                      <a:pt x="1082700" y="1867657"/>
                      <a:pt x="1079692" y="1887206"/>
                    </a:cubicBezTo>
                    <a:cubicBezTo>
                      <a:pt x="1075181" y="1924800"/>
                      <a:pt x="1033076" y="1933822"/>
                      <a:pt x="992475" y="1942845"/>
                    </a:cubicBezTo>
                    <a:cubicBezTo>
                      <a:pt x="990971" y="1942845"/>
                      <a:pt x="987964" y="1944348"/>
                      <a:pt x="986460" y="1944348"/>
                    </a:cubicBezTo>
                    <a:cubicBezTo>
                      <a:pt x="1007512" y="1941341"/>
                      <a:pt x="1034580" y="1945852"/>
                      <a:pt x="1051121" y="1948860"/>
                    </a:cubicBezTo>
                    <a:cubicBezTo>
                      <a:pt x="1055632" y="1948860"/>
                      <a:pt x="1058640" y="1950363"/>
                      <a:pt x="1061647" y="1950363"/>
                    </a:cubicBezTo>
                    <a:lnTo>
                      <a:pt x="1060143" y="1965401"/>
                    </a:lnTo>
                    <a:cubicBezTo>
                      <a:pt x="1027061" y="1965401"/>
                      <a:pt x="992475" y="1975927"/>
                      <a:pt x="957889" y="1996980"/>
                    </a:cubicBezTo>
                    <a:cubicBezTo>
                      <a:pt x="950370" y="2001491"/>
                      <a:pt x="942851" y="2006002"/>
                      <a:pt x="936836" y="2010513"/>
                    </a:cubicBezTo>
                    <a:cubicBezTo>
                      <a:pt x="899242" y="2034573"/>
                      <a:pt x="896235" y="2034573"/>
                      <a:pt x="845107" y="2012017"/>
                    </a:cubicBezTo>
                    <a:cubicBezTo>
                      <a:pt x="803002" y="1992468"/>
                      <a:pt x="750371" y="1993972"/>
                      <a:pt x="694732" y="2001491"/>
                    </a:cubicBezTo>
                    <a:cubicBezTo>
                      <a:pt x="700747" y="2001491"/>
                      <a:pt x="708266" y="2002995"/>
                      <a:pt x="714281" y="2002995"/>
                    </a:cubicBezTo>
                    <a:cubicBezTo>
                      <a:pt x="723304" y="2004498"/>
                      <a:pt x="733830" y="2004498"/>
                      <a:pt x="742852" y="2006002"/>
                    </a:cubicBezTo>
                    <a:cubicBezTo>
                      <a:pt x="809017" y="2010513"/>
                      <a:pt x="878190" y="2016528"/>
                      <a:pt x="906761" y="2094723"/>
                    </a:cubicBezTo>
                    <a:cubicBezTo>
                      <a:pt x="923302" y="2142843"/>
                      <a:pt x="921799" y="2196978"/>
                      <a:pt x="920295" y="2251113"/>
                    </a:cubicBezTo>
                    <a:cubicBezTo>
                      <a:pt x="920295" y="2266151"/>
                      <a:pt x="918791" y="2281188"/>
                      <a:pt x="918791" y="2296226"/>
                    </a:cubicBezTo>
                    <a:cubicBezTo>
                      <a:pt x="918791" y="2308256"/>
                      <a:pt x="917287" y="2321790"/>
                      <a:pt x="915784" y="2333820"/>
                    </a:cubicBezTo>
                    <a:cubicBezTo>
                      <a:pt x="912776" y="2357880"/>
                      <a:pt x="909768" y="2380436"/>
                      <a:pt x="918791" y="2396977"/>
                    </a:cubicBezTo>
                    <a:cubicBezTo>
                      <a:pt x="933829" y="2422541"/>
                      <a:pt x="980445" y="2430060"/>
                      <a:pt x="1016535" y="2425548"/>
                    </a:cubicBezTo>
                    <a:cubicBezTo>
                      <a:pt x="1048114" y="2421037"/>
                      <a:pt x="1093226" y="2392466"/>
                      <a:pt x="1120293" y="2360887"/>
                    </a:cubicBezTo>
                    <a:cubicBezTo>
                      <a:pt x="1102249" y="2353368"/>
                      <a:pt x="1087211" y="2339835"/>
                      <a:pt x="1076685" y="2324797"/>
                    </a:cubicBezTo>
                    <a:cubicBezTo>
                      <a:pt x="1066158" y="2306752"/>
                      <a:pt x="1066158" y="2288707"/>
                      <a:pt x="1079692" y="2273670"/>
                    </a:cubicBezTo>
                    <a:lnTo>
                      <a:pt x="1082700" y="2270662"/>
                    </a:lnTo>
                    <a:lnTo>
                      <a:pt x="1085707" y="2270662"/>
                    </a:lnTo>
                    <a:cubicBezTo>
                      <a:pt x="1142850" y="2273670"/>
                      <a:pt x="1156383" y="2296226"/>
                      <a:pt x="1156383" y="2314271"/>
                    </a:cubicBezTo>
                    <a:cubicBezTo>
                      <a:pt x="1156383" y="2326301"/>
                      <a:pt x="1151872" y="2338331"/>
                      <a:pt x="1144354" y="2351865"/>
                    </a:cubicBezTo>
                    <a:cubicBezTo>
                      <a:pt x="1147361" y="2351865"/>
                      <a:pt x="1151872" y="2351865"/>
                      <a:pt x="1154880" y="2351865"/>
                    </a:cubicBezTo>
                    <a:cubicBezTo>
                      <a:pt x="1183451" y="2345850"/>
                      <a:pt x="1201496" y="2303745"/>
                      <a:pt x="1215030" y="2269158"/>
                    </a:cubicBezTo>
                    <a:cubicBezTo>
                      <a:pt x="1219541" y="2257128"/>
                      <a:pt x="1224052" y="2246602"/>
                      <a:pt x="1228563" y="2237580"/>
                    </a:cubicBezTo>
                    <a:cubicBezTo>
                      <a:pt x="1234579" y="2225550"/>
                      <a:pt x="1246609" y="2209008"/>
                      <a:pt x="1261646" y="2187956"/>
                    </a:cubicBezTo>
                    <a:cubicBezTo>
                      <a:pt x="1279691" y="2162392"/>
                      <a:pt x="1303751" y="2127806"/>
                      <a:pt x="1321796" y="2096227"/>
                    </a:cubicBezTo>
                    <a:cubicBezTo>
                      <a:pt x="1263150" y="2127806"/>
                      <a:pt x="1237586" y="2117280"/>
                      <a:pt x="1227060" y="2100738"/>
                    </a:cubicBezTo>
                    <a:cubicBezTo>
                      <a:pt x="1207511" y="2070663"/>
                      <a:pt x="1233075" y="2010513"/>
                      <a:pt x="1267661" y="1986453"/>
                    </a:cubicBezTo>
                    <a:cubicBezTo>
                      <a:pt x="1296232" y="1966905"/>
                      <a:pt x="1326307" y="1972920"/>
                      <a:pt x="1348863" y="2002995"/>
                    </a:cubicBezTo>
                    <a:cubicBezTo>
                      <a:pt x="1350367" y="2004498"/>
                      <a:pt x="1351871" y="2007506"/>
                      <a:pt x="1353375" y="2009010"/>
                    </a:cubicBezTo>
                    <a:cubicBezTo>
                      <a:pt x="1351871" y="2002995"/>
                      <a:pt x="1350367" y="1998483"/>
                      <a:pt x="1348863" y="1993972"/>
                    </a:cubicBezTo>
                    <a:cubicBezTo>
                      <a:pt x="1338337" y="1969912"/>
                      <a:pt x="1312773" y="1960890"/>
                      <a:pt x="1269165" y="1966905"/>
                    </a:cubicBezTo>
                    <a:cubicBezTo>
                      <a:pt x="1224052" y="1972920"/>
                      <a:pt x="1180443" y="1996980"/>
                      <a:pt x="1141346" y="2025551"/>
                    </a:cubicBezTo>
                    <a:cubicBezTo>
                      <a:pt x="1139842" y="2033070"/>
                      <a:pt x="1136835" y="2039085"/>
                      <a:pt x="1133827" y="2046603"/>
                    </a:cubicBezTo>
                    <a:cubicBezTo>
                      <a:pt x="1112775" y="2094723"/>
                      <a:pt x="1060143" y="2190963"/>
                      <a:pt x="1006008" y="2207505"/>
                    </a:cubicBezTo>
                    <a:cubicBezTo>
                      <a:pt x="996986" y="2210512"/>
                      <a:pt x="984956" y="2213520"/>
                      <a:pt x="977437" y="2204497"/>
                    </a:cubicBezTo>
                    <a:cubicBezTo>
                      <a:pt x="969918" y="2195475"/>
                      <a:pt x="977437" y="2178933"/>
                      <a:pt x="989467" y="2157881"/>
                    </a:cubicBezTo>
                    <a:cubicBezTo>
                      <a:pt x="1006008" y="2126302"/>
                      <a:pt x="1033076" y="2099235"/>
                      <a:pt x="1051121" y="2082693"/>
                    </a:cubicBezTo>
                    <a:cubicBezTo>
                      <a:pt x="1072174" y="2061641"/>
                      <a:pt x="1099241" y="2039085"/>
                      <a:pt x="1127812" y="2018032"/>
                    </a:cubicBezTo>
                    <a:cubicBezTo>
                      <a:pt x="1136835" y="1974423"/>
                      <a:pt x="1118790" y="1938333"/>
                      <a:pt x="1096233" y="1897732"/>
                    </a:cubicBezTo>
                    <a:cubicBezTo>
                      <a:pt x="1088715" y="1884198"/>
                      <a:pt x="1081196" y="1869161"/>
                      <a:pt x="1075181" y="1854123"/>
                    </a:cubicBezTo>
                    <a:cubicBezTo>
                      <a:pt x="1040595" y="1774425"/>
                      <a:pt x="1024054" y="1687207"/>
                      <a:pt x="1024054" y="1602997"/>
                    </a:cubicBezTo>
                    <a:cubicBezTo>
                      <a:pt x="1024054" y="1384953"/>
                      <a:pt x="1133827" y="1183451"/>
                      <a:pt x="1317285" y="1064655"/>
                    </a:cubicBezTo>
                    <a:lnTo>
                      <a:pt x="1324803" y="1060144"/>
                    </a:lnTo>
                    <a:lnTo>
                      <a:pt x="1329315" y="1067662"/>
                    </a:lnTo>
                    <a:cubicBezTo>
                      <a:pt x="1342848" y="1094730"/>
                      <a:pt x="1324803" y="1118790"/>
                      <a:pt x="1306759" y="1139842"/>
                    </a:cubicBezTo>
                    <a:cubicBezTo>
                      <a:pt x="1302247" y="1145857"/>
                      <a:pt x="1297736" y="1151872"/>
                      <a:pt x="1293225" y="1157887"/>
                    </a:cubicBezTo>
                    <a:cubicBezTo>
                      <a:pt x="1275180" y="1184955"/>
                      <a:pt x="1270668" y="1221045"/>
                      <a:pt x="1282698" y="1249616"/>
                    </a:cubicBezTo>
                    <a:cubicBezTo>
                      <a:pt x="1285706" y="1258639"/>
                      <a:pt x="1290217" y="1267661"/>
                      <a:pt x="1296232" y="1275180"/>
                    </a:cubicBezTo>
                    <a:cubicBezTo>
                      <a:pt x="1306759" y="1293225"/>
                      <a:pt x="1315781" y="1311270"/>
                      <a:pt x="1314277" y="1330819"/>
                    </a:cubicBezTo>
                    <a:cubicBezTo>
                      <a:pt x="1314277" y="1332322"/>
                      <a:pt x="1314277" y="1335330"/>
                      <a:pt x="1312773" y="1338337"/>
                    </a:cubicBezTo>
                    <a:cubicBezTo>
                      <a:pt x="1312773" y="1341345"/>
                      <a:pt x="1311270" y="1344352"/>
                      <a:pt x="1312773" y="1347360"/>
                    </a:cubicBezTo>
                    <a:cubicBezTo>
                      <a:pt x="1314277" y="1353375"/>
                      <a:pt x="1321796" y="1357886"/>
                      <a:pt x="1330818" y="1362397"/>
                    </a:cubicBezTo>
                    <a:cubicBezTo>
                      <a:pt x="1341345" y="1368412"/>
                      <a:pt x="1356382" y="1374427"/>
                      <a:pt x="1359390" y="1392472"/>
                    </a:cubicBezTo>
                    <a:cubicBezTo>
                      <a:pt x="1359390" y="1396984"/>
                      <a:pt x="1360893" y="1398487"/>
                      <a:pt x="1362397" y="1399991"/>
                    </a:cubicBezTo>
                    <a:cubicBezTo>
                      <a:pt x="1366909" y="1404502"/>
                      <a:pt x="1368412" y="1404502"/>
                      <a:pt x="1375931" y="1399991"/>
                    </a:cubicBezTo>
                    <a:lnTo>
                      <a:pt x="1378938" y="1398487"/>
                    </a:lnTo>
                    <a:cubicBezTo>
                      <a:pt x="1402998" y="1387961"/>
                      <a:pt x="1434577" y="1396984"/>
                      <a:pt x="1467660" y="1427059"/>
                    </a:cubicBezTo>
                    <a:cubicBezTo>
                      <a:pt x="1476682" y="1433073"/>
                      <a:pt x="1485705" y="1440592"/>
                      <a:pt x="1493223" y="1448111"/>
                    </a:cubicBezTo>
                    <a:lnTo>
                      <a:pt x="1497735" y="1451119"/>
                    </a:lnTo>
                    <a:cubicBezTo>
                      <a:pt x="1524802" y="1472171"/>
                      <a:pt x="1557885" y="1484201"/>
                      <a:pt x="1589463" y="1484201"/>
                    </a:cubicBezTo>
                    <a:cubicBezTo>
                      <a:pt x="1583448" y="1466156"/>
                      <a:pt x="1568411" y="1452622"/>
                      <a:pt x="1548862" y="1448111"/>
                    </a:cubicBezTo>
                    <a:cubicBezTo>
                      <a:pt x="1547358" y="1448111"/>
                      <a:pt x="1544351" y="1446607"/>
                      <a:pt x="1542847" y="1446607"/>
                    </a:cubicBezTo>
                    <a:cubicBezTo>
                      <a:pt x="1532321" y="1443600"/>
                      <a:pt x="1518787" y="1440592"/>
                      <a:pt x="1509765" y="1430066"/>
                    </a:cubicBezTo>
                    <a:cubicBezTo>
                      <a:pt x="1497735" y="1413525"/>
                      <a:pt x="1503750" y="1392472"/>
                      <a:pt x="1506757" y="1384953"/>
                    </a:cubicBezTo>
                    <a:cubicBezTo>
                      <a:pt x="1506757" y="1383450"/>
                      <a:pt x="1508261" y="1380442"/>
                      <a:pt x="1509765" y="1377435"/>
                    </a:cubicBezTo>
                    <a:cubicBezTo>
                      <a:pt x="1514276" y="1365405"/>
                      <a:pt x="1517283" y="1354878"/>
                      <a:pt x="1512772" y="1342848"/>
                    </a:cubicBezTo>
                    <a:cubicBezTo>
                      <a:pt x="1509765" y="1338337"/>
                      <a:pt x="1505253" y="1336834"/>
                      <a:pt x="1500742" y="1338337"/>
                    </a:cubicBezTo>
                    <a:cubicBezTo>
                      <a:pt x="1497735" y="1339841"/>
                      <a:pt x="1496231" y="1341345"/>
                      <a:pt x="1493223" y="1347360"/>
                    </a:cubicBezTo>
                    <a:cubicBezTo>
                      <a:pt x="1491720" y="1350367"/>
                      <a:pt x="1490216" y="1354878"/>
                      <a:pt x="1487208" y="1357886"/>
                    </a:cubicBezTo>
                    <a:cubicBezTo>
                      <a:pt x="1482697" y="1363901"/>
                      <a:pt x="1475178" y="1366909"/>
                      <a:pt x="1466156" y="1366909"/>
                    </a:cubicBezTo>
                    <a:cubicBezTo>
                      <a:pt x="1458637" y="1366909"/>
                      <a:pt x="1449615" y="1363901"/>
                      <a:pt x="1443600" y="1359390"/>
                    </a:cubicBezTo>
                    <a:cubicBezTo>
                      <a:pt x="1431570" y="1350367"/>
                      <a:pt x="1425555" y="1338337"/>
                      <a:pt x="1419540" y="1326307"/>
                    </a:cubicBezTo>
                    <a:cubicBezTo>
                      <a:pt x="1412021" y="1311270"/>
                      <a:pt x="1401495" y="1285706"/>
                      <a:pt x="1418036" y="1264653"/>
                    </a:cubicBezTo>
                    <a:cubicBezTo>
                      <a:pt x="1425555" y="1254127"/>
                      <a:pt x="1437585" y="1251120"/>
                      <a:pt x="1446607" y="1249616"/>
                    </a:cubicBezTo>
                    <a:cubicBezTo>
                      <a:pt x="1466156" y="1248112"/>
                      <a:pt x="1482697" y="1255631"/>
                      <a:pt x="1497735" y="1264653"/>
                    </a:cubicBezTo>
                    <a:cubicBezTo>
                      <a:pt x="1506757" y="1255631"/>
                      <a:pt x="1517283" y="1246609"/>
                      <a:pt x="1530817" y="1243601"/>
                    </a:cubicBezTo>
                    <a:cubicBezTo>
                      <a:pt x="1538336" y="1242097"/>
                      <a:pt x="1545855" y="1243601"/>
                      <a:pt x="1551870" y="1245105"/>
                    </a:cubicBezTo>
                    <a:cubicBezTo>
                      <a:pt x="1568411" y="1252624"/>
                      <a:pt x="1569915" y="1266157"/>
                      <a:pt x="1569915" y="1276684"/>
                    </a:cubicBezTo>
                    <a:cubicBezTo>
                      <a:pt x="1569915" y="1278187"/>
                      <a:pt x="1569915" y="1279691"/>
                      <a:pt x="1569915" y="1282699"/>
                    </a:cubicBezTo>
                    <a:cubicBezTo>
                      <a:pt x="1572922" y="1299240"/>
                      <a:pt x="1587960" y="1311270"/>
                      <a:pt x="1604501" y="1312774"/>
                    </a:cubicBezTo>
                    <a:cubicBezTo>
                      <a:pt x="1602997" y="1306759"/>
                      <a:pt x="1599990" y="1299240"/>
                      <a:pt x="1595478" y="1293225"/>
                    </a:cubicBezTo>
                    <a:cubicBezTo>
                      <a:pt x="1593975" y="1288714"/>
                      <a:pt x="1590967" y="1285706"/>
                      <a:pt x="1589463" y="1281195"/>
                    </a:cubicBezTo>
                    <a:cubicBezTo>
                      <a:pt x="1584952" y="1269165"/>
                      <a:pt x="1587960" y="1252624"/>
                      <a:pt x="1596982" y="1243601"/>
                    </a:cubicBezTo>
                    <a:cubicBezTo>
                      <a:pt x="1599990" y="1242097"/>
                      <a:pt x="1601493" y="1240594"/>
                      <a:pt x="1604501" y="1239090"/>
                    </a:cubicBezTo>
                    <a:cubicBezTo>
                      <a:pt x="1604501" y="1225556"/>
                      <a:pt x="1612020" y="1212022"/>
                      <a:pt x="1621042" y="1204504"/>
                    </a:cubicBezTo>
                    <a:cubicBezTo>
                      <a:pt x="1637583" y="1186459"/>
                      <a:pt x="1655628" y="1174429"/>
                      <a:pt x="1678185" y="1168414"/>
                    </a:cubicBezTo>
                    <a:cubicBezTo>
                      <a:pt x="1679688" y="1168414"/>
                      <a:pt x="1682696" y="1166910"/>
                      <a:pt x="1684200" y="1165406"/>
                    </a:cubicBezTo>
                    <a:cubicBezTo>
                      <a:pt x="1688711" y="1163902"/>
                      <a:pt x="1693222" y="1162399"/>
                      <a:pt x="1696230" y="1159391"/>
                    </a:cubicBezTo>
                    <a:cubicBezTo>
                      <a:pt x="1702245" y="1154880"/>
                      <a:pt x="1702245" y="1145857"/>
                      <a:pt x="1700741" y="1138339"/>
                    </a:cubicBezTo>
                    <a:cubicBezTo>
                      <a:pt x="1699237" y="1132324"/>
                      <a:pt x="1694726" y="1126309"/>
                      <a:pt x="1687207" y="1124805"/>
                    </a:cubicBezTo>
                    <a:lnTo>
                      <a:pt x="1676681" y="1123301"/>
                    </a:lnTo>
                    <a:lnTo>
                      <a:pt x="1681192" y="1112775"/>
                    </a:lnTo>
                    <a:cubicBezTo>
                      <a:pt x="1688711" y="1097737"/>
                      <a:pt x="1706756" y="1090219"/>
                      <a:pt x="1730816" y="1091722"/>
                    </a:cubicBezTo>
                    <a:lnTo>
                      <a:pt x="1738335" y="1091722"/>
                    </a:lnTo>
                    <a:cubicBezTo>
                      <a:pt x="1751868" y="1093226"/>
                      <a:pt x="1763898" y="1094730"/>
                      <a:pt x="1775928" y="1090219"/>
                    </a:cubicBezTo>
                    <a:cubicBezTo>
                      <a:pt x="1781943" y="1087211"/>
                      <a:pt x="1786455" y="1081196"/>
                      <a:pt x="1787958" y="1075181"/>
                    </a:cubicBezTo>
                    <a:cubicBezTo>
                      <a:pt x="1787958" y="1072174"/>
                      <a:pt x="1787958" y="1067662"/>
                      <a:pt x="1784951" y="1063151"/>
                    </a:cubicBezTo>
                    <a:cubicBezTo>
                      <a:pt x="1783447" y="1063151"/>
                      <a:pt x="1781943" y="1061647"/>
                      <a:pt x="1780440" y="1060144"/>
                    </a:cubicBezTo>
                    <a:cubicBezTo>
                      <a:pt x="1775928" y="1057136"/>
                      <a:pt x="1769913" y="1054129"/>
                      <a:pt x="1766906" y="1046610"/>
                    </a:cubicBezTo>
                    <a:cubicBezTo>
                      <a:pt x="1763898" y="1037587"/>
                      <a:pt x="1768410" y="1030069"/>
                      <a:pt x="1771417" y="1024054"/>
                    </a:cubicBezTo>
                    <a:cubicBezTo>
                      <a:pt x="1775928" y="1016535"/>
                      <a:pt x="1775928" y="1015031"/>
                      <a:pt x="1774425" y="1012024"/>
                    </a:cubicBezTo>
                    <a:cubicBezTo>
                      <a:pt x="1772921" y="1009016"/>
                      <a:pt x="1769913" y="1007512"/>
                      <a:pt x="1766906" y="1007512"/>
                    </a:cubicBezTo>
                    <a:cubicBezTo>
                      <a:pt x="1637583" y="987964"/>
                      <a:pt x="1502246" y="1012024"/>
                      <a:pt x="1387961" y="1073677"/>
                    </a:cubicBezTo>
                    <a:lnTo>
                      <a:pt x="1384953" y="1075181"/>
                    </a:lnTo>
                    <a:lnTo>
                      <a:pt x="1381946" y="1073677"/>
                    </a:lnTo>
                    <a:cubicBezTo>
                      <a:pt x="1374427" y="1070670"/>
                      <a:pt x="1369916" y="1063151"/>
                      <a:pt x="1366909" y="1054129"/>
                    </a:cubicBezTo>
                    <a:cubicBezTo>
                      <a:pt x="1363901" y="1045106"/>
                      <a:pt x="1366909" y="1034580"/>
                      <a:pt x="1371420" y="1027061"/>
                    </a:cubicBezTo>
                    <a:lnTo>
                      <a:pt x="1372923" y="1025557"/>
                    </a:lnTo>
                    <a:lnTo>
                      <a:pt x="1374427" y="1024054"/>
                    </a:lnTo>
                    <a:cubicBezTo>
                      <a:pt x="1439088" y="990971"/>
                      <a:pt x="1500742" y="971422"/>
                      <a:pt x="1556381" y="965407"/>
                    </a:cubicBezTo>
                    <a:cubicBezTo>
                      <a:pt x="1563900" y="963904"/>
                      <a:pt x="1572922" y="965407"/>
                      <a:pt x="1580441" y="965407"/>
                    </a:cubicBezTo>
                    <a:cubicBezTo>
                      <a:pt x="1599990" y="966911"/>
                      <a:pt x="1612020" y="966911"/>
                      <a:pt x="1618035" y="954881"/>
                    </a:cubicBezTo>
                    <a:cubicBezTo>
                      <a:pt x="1628561" y="936836"/>
                      <a:pt x="1607508" y="885709"/>
                      <a:pt x="1559388" y="818040"/>
                    </a:cubicBezTo>
                    <a:cubicBezTo>
                      <a:pt x="1548862" y="801499"/>
                      <a:pt x="1536832" y="784957"/>
                      <a:pt x="1526306" y="768416"/>
                    </a:cubicBezTo>
                    <a:cubicBezTo>
                      <a:pt x="1518787" y="757890"/>
                      <a:pt x="1512772" y="745860"/>
                      <a:pt x="1505253" y="735334"/>
                    </a:cubicBezTo>
                    <a:cubicBezTo>
                      <a:pt x="1496231" y="732326"/>
                      <a:pt x="1485705" y="729319"/>
                      <a:pt x="1473675" y="727815"/>
                    </a:cubicBezTo>
                    <a:cubicBezTo>
                      <a:pt x="1342848" y="702251"/>
                      <a:pt x="1275180" y="625560"/>
                      <a:pt x="1260142" y="487215"/>
                    </a:cubicBezTo>
                    <a:lnTo>
                      <a:pt x="1258638" y="473681"/>
                    </a:lnTo>
                    <a:lnTo>
                      <a:pt x="1270668" y="479696"/>
                    </a:lnTo>
                    <a:cubicBezTo>
                      <a:pt x="1297736" y="494734"/>
                      <a:pt x="1327811" y="497741"/>
                      <a:pt x="1360893" y="502252"/>
                    </a:cubicBezTo>
                    <a:cubicBezTo>
                      <a:pt x="1395480" y="506764"/>
                      <a:pt x="1430066" y="511275"/>
                      <a:pt x="1461645" y="530824"/>
                    </a:cubicBezTo>
                    <a:cubicBezTo>
                      <a:pt x="1518787" y="565410"/>
                      <a:pt x="1529313" y="607515"/>
                      <a:pt x="1539840" y="652627"/>
                    </a:cubicBezTo>
                    <a:cubicBezTo>
                      <a:pt x="1544351" y="669169"/>
                      <a:pt x="1547358" y="687214"/>
                      <a:pt x="1554877" y="705259"/>
                    </a:cubicBezTo>
                    <a:lnTo>
                      <a:pt x="1565403" y="732326"/>
                    </a:lnTo>
                    <a:lnTo>
                      <a:pt x="1542847" y="714281"/>
                    </a:lnTo>
                    <a:cubicBezTo>
                      <a:pt x="1535328" y="708266"/>
                      <a:pt x="1526306" y="700747"/>
                      <a:pt x="1518787" y="694732"/>
                    </a:cubicBezTo>
                    <a:cubicBezTo>
                      <a:pt x="1496231" y="675184"/>
                      <a:pt x="1473675" y="657139"/>
                      <a:pt x="1449615" y="642101"/>
                    </a:cubicBezTo>
                    <a:cubicBezTo>
                      <a:pt x="1475178" y="666161"/>
                      <a:pt x="1496231" y="694732"/>
                      <a:pt x="1515780" y="723304"/>
                    </a:cubicBezTo>
                    <a:cubicBezTo>
                      <a:pt x="1535328" y="730822"/>
                      <a:pt x="1548862" y="739845"/>
                      <a:pt x="1569915" y="756386"/>
                    </a:cubicBezTo>
                    <a:cubicBezTo>
                      <a:pt x="1578937" y="765409"/>
                      <a:pt x="1587960" y="775935"/>
                      <a:pt x="1593975" y="786461"/>
                    </a:cubicBezTo>
                    <a:cubicBezTo>
                      <a:pt x="1602997" y="799995"/>
                      <a:pt x="1613523" y="812025"/>
                      <a:pt x="1625553" y="821047"/>
                    </a:cubicBezTo>
                    <a:cubicBezTo>
                      <a:pt x="1637583" y="775935"/>
                      <a:pt x="1636080" y="724807"/>
                      <a:pt x="1628561" y="673680"/>
                    </a:cubicBezTo>
                    <a:cubicBezTo>
                      <a:pt x="1622546" y="666161"/>
                      <a:pt x="1618035" y="655635"/>
                      <a:pt x="1613523" y="646612"/>
                    </a:cubicBezTo>
                    <a:lnTo>
                      <a:pt x="1610516" y="642101"/>
                    </a:lnTo>
                    <a:cubicBezTo>
                      <a:pt x="1595478" y="613530"/>
                      <a:pt x="1587960" y="577440"/>
                      <a:pt x="1580441" y="542854"/>
                    </a:cubicBezTo>
                    <a:cubicBezTo>
                      <a:pt x="1571418" y="497741"/>
                      <a:pt x="1560892" y="451125"/>
                      <a:pt x="1533825" y="419546"/>
                    </a:cubicBezTo>
                    <a:cubicBezTo>
                      <a:pt x="1526306" y="410524"/>
                      <a:pt x="1518787" y="403005"/>
                      <a:pt x="1512772" y="395486"/>
                    </a:cubicBezTo>
                    <a:cubicBezTo>
                      <a:pt x="1479690" y="359396"/>
                      <a:pt x="1458637" y="336840"/>
                      <a:pt x="1460141" y="272179"/>
                    </a:cubicBezTo>
                    <a:cubicBezTo>
                      <a:pt x="1460141" y="237592"/>
                      <a:pt x="1469163" y="204510"/>
                      <a:pt x="1478186" y="172931"/>
                    </a:cubicBezTo>
                    <a:cubicBezTo>
                      <a:pt x="1490216" y="126315"/>
                      <a:pt x="1500742" y="81203"/>
                      <a:pt x="1491720" y="33083"/>
                    </a:cubicBezTo>
                    <a:lnTo>
                      <a:pt x="1484201" y="0"/>
                    </a:lnTo>
                    <a:lnTo>
                      <a:pt x="1505253" y="27068"/>
                    </a:lnTo>
                    <a:cubicBezTo>
                      <a:pt x="1521795" y="48120"/>
                      <a:pt x="1544351" y="64661"/>
                      <a:pt x="1565403" y="79699"/>
                    </a:cubicBezTo>
                    <a:cubicBezTo>
                      <a:pt x="1586456" y="93232"/>
                      <a:pt x="1607508" y="108270"/>
                      <a:pt x="1622546" y="127819"/>
                    </a:cubicBezTo>
                    <a:cubicBezTo>
                      <a:pt x="1663147" y="177443"/>
                      <a:pt x="1679688" y="299246"/>
                      <a:pt x="1661643" y="354885"/>
                    </a:cubicBezTo>
                    <a:cubicBezTo>
                      <a:pt x="1652621" y="383456"/>
                      <a:pt x="1636080" y="404509"/>
                      <a:pt x="1616531" y="410524"/>
                    </a:cubicBezTo>
                    <a:cubicBezTo>
                      <a:pt x="1609012" y="413531"/>
                      <a:pt x="1599990" y="413531"/>
                      <a:pt x="1592471" y="412027"/>
                    </a:cubicBezTo>
                    <a:cubicBezTo>
                      <a:pt x="1595478" y="430072"/>
                      <a:pt x="1599990" y="448117"/>
                      <a:pt x="1602997" y="464659"/>
                    </a:cubicBezTo>
                    <a:cubicBezTo>
                      <a:pt x="1607508" y="482704"/>
                      <a:pt x="1610516" y="499245"/>
                      <a:pt x="1613523" y="514282"/>
                    </a:cubicBezTo>
                    <a:cubicBezTo>
                      <a:pt x="1616531" y="530824"/>
                      <a:pt x="1621042" y="548869"/>
                      <a:pt x="1624050" y="566914"/>
                    </a:cubicBezTo>
                    <a:cubicBezTo>
                      <a:pt x="1631568" y="599996"/>
                      <a:pt x="1639087" y="634582"/>
                      <a:pt x="1643598" y="670672"/>
                    </a:cubicBezTo>
                    <a:cubicBezTo>
                      <a:pt x="1648110" y="676687"/>
                      <a:pt x="1652621" y="681199"/>
                      <a:pt x="1657132" y="681199"/>
                    </a:cubicBezTo>
                    <a:cubicBezTo>
                      <a:pt x="1660140" y="681199"/>
                      <a:pt x="1666155" y="676687"/>
                      <a:pt x="1670666" y="669169"/>
                    </a:cubicBezTo>
                    <a:cubicBezTo>
                      <a:pt x="1681192" y="651124"/>
                      <a:pt x="1676681" y="625560"/>
                      <a:pt x="1672170" y="598492"/>
                    </a:cubicBezTo>
                    <a:cubicBezTo>
                      <a:pt x="1666155" y="565410"/>
                      <a:pt x="1658636" y="526312"/>
                      <a:pt x="1681192" y="496237"/>
                    </a:cubicBezTo>
                    <a:cubicBezTo>
                      <a:pt x="1703748" y="463155"/>
                      <a:pt x="1745853" y="448117"/>
                      <a:pt x="1786455" y="434584"/>
                    </a:cubicBezTo>
                    <a:cubicBezTo>
                      <a:pt x="1816530" y="424057"/>
                      <a:pt x="1848108" y="412027"/>
                      <a:pt x="1870665" y="392479"/>
                    </a:cubicBezTo>
                    <a:lnTo>
                      <a:pt x="1887206" y="378945"/>
                    </a:lnTo>
                    <a:lnTo>
                      <a:pt x="1884198" y="399997"/>
                    </a:lnTo>
                    <a:cubicBezTo>
                      <a:pt x="1876680" y="445110"/>
                      <a:pt x="1848108" y="479696"/>
                      <a:pt x="1822544" y="514282"/>
                    </a:cubicBezTo>
                    <a:cubicBezTo>
                      <a:pt x="1809011" y="532327"/>
                      <a:pt x="1793973" y="550372"/>
                      <a:pt x="1783447" y="569921"/>
                    </a:cubicBezTo>
                    <a:cubicBezTo>
                      <a:pt x="1790966" y="562402"/>
                      <a:pt x="1798485" y="556387"/>
                      <a:pt x="1806003" y="548869"/>
                    </a:cubicBezTo>
                    <a:cubicBezTo>
                      <a:pt x="1825552" y="530824"/>
                      <a:pt x="1845101" y="512779"/>
                      <a:pt x="1860138" y="491726"/>
                    </a:cubicBezTo>
                    <a:cubicBezTo>
                      <a:pt x="1875176" y="472177"/>
                      <a:pt x="1885702" y="437591"/>
                      <a:pt x="1893221" y="412027"/>
                    </a:cubicBezTo>
                    <a:cubicBezTo>
                      <a:pt x="1896228" y="403005"/>
                      <a:pt x="1899236" y="393982"/>
                      <a:pt x="1900740" y="387967"/>
                    </a:cubicBezTo>
                    <a:lnTo>
                      <a:pt x="1908258" y="366915"/>
                    </a:lnTo>
                    <a:lnTo>
                      <a:pt x="1914273" y="387967"/>
                    </a:lnTo>
                    <a:cubicBezTo>
                      <a:pt x="1947356" y="499245"/>
                      <a:pt x="1903747" y="622552"/>
                      <a:pt x="1804500" y="694732"/>
                    </a:cubicBezTo>
                    <a:cubicBezTo>
                      <a:pt x="1781943" y="711274"/>
                      <a:pt x="1754876" y="711274"/>
                      <a:pt x="1733823" y="711274"/>
                    </a:cubicBezTo>
                    <a:cubicBezTo>
                      <a:pt x="1715778" y="711274"/>
                      <a:pt x="1702245" y="711274"/>
                      <a:pt x="1694726" y="720296"/>
                    </a:cubicBezTo>
                    <a:cubicBezTo>
                      <a:pt x="1685703" y="730822"/>
                      <a:pt x="1685703" y="756386"/>
                      <a:pt x="1696230" y="799995"/>
                    </a:cubicBezTo>
                    <a:cubicBezTo>
                      <a:pt x="1703748" y="834581"/>
                      <a:pt x="1699237" y="870671"/>
                      <a:pt x="1694726" y="905257"/>
                    </a:cubicBezTo>
                    <a:cubicBezTo>
                      <a:pt x="1693222" y="923302"/>
                      <a:pt x="1690215" y="942851"/>
                      <a:pt x="1690215" y="960896"/>
                    </a:cubicBezTo>
                    <a:cubicBezTo>
                      <a:pt x="2034573" y="975934"/>
                      <a:pt x="2302241" y="1255631"/>
                      <a:pt x="2302241" y="1601494"/>
                    </a:cubicBezTo>
                    <a:cubicBezTo>
                      <a:pt x="2302241" y="1739838"/>
                      <a:pt x="2258632" y="1869161"/>
                      <a:pt x="2175926" y="1975927"/>
                    </a:cubicBezTo>
                    <a:lnTo>
                      <a:pt x="2169911" y="1975927"/>
                    </a:lnTo>
                    <a:lnTo>
                      <a:pt x="2165399" y="1975927"/>
                    </a:lnTo>
                    <a:cubicBezTo>
                      <a:pt x="2154873" y="1975927"/>
                      <a:pt x="2145851" y="1972920"/>
                      <a:pt x="2135324" y="1969912"/>
                    </a:cubicBezTo>
                    <a:cubicBezTo>
                      <a:pt x="2120287" y="1965401"/>
                      <a:pt x="2105250" y="1960890"/>
                      <a:pt x="2088708" y="1963897"/>
                    </a:cubicBezTo>
                    <a:cubicBezTo>
                      <a:pt x="2063144" y="1968408"/>
                      <a:pt x="2051115" y="1986453"/>
                      <a:pt x="2036077" y="2006002"/>
                    </a:cubicBezTo>
                    <a:cubicBezTo>
                      <a:pt x="2030062" y="2015025"/>
                      <a:pt x="2022543" y="2024047"/>
                      <a:pt x="2015024" y="2033070"/>
                    </a:cubicBezTo>
                    <a:lnTo>
                      <a:pt x="2009010" y="2039085"/>
                    </a:lnTo>
                    <a:lnTo>
                      <a:pt x="2002994" y="2031566"/>
                    </a:lnTo>
                    <a:cubicBezTo>
                      <a:pt x="1990965" y="2015025"/>
                      <a:pt x="1972919" y="2009010"/>
                      <a:pt x="1960890" y="2007506"/>
                    </a:cubicBezTo>
                    <a:cubicBezTo>
                      <a:pt x="1939837" y="2004498"/>
                      <a:pt x="1917281" y="2010513"/>
                      <a:pt x="1899236" y="2024047"/>
                    </a:cubicBezTo>
                    <a:cubicBezTo>
                      <a:pt x="1869161" y="2046603"/>
                      <a:pt x="1872168" y="2081190"/>
                      <a:pt x="1882694" y="2109761"/>
                    </a:cubicBezTo>
                    <a:cubicBezTo>
                      <a:pt x="1884198" y="2082693"/>
                      <a:pt x="1897732" y="2057130"/>
                      <a:pt x="1918785" y="2045100"/>
                    </a:cubicBezTo>
                    <a:cubicBezTo>
                      <a:pt x="1932318" y="2037581"/>
                      <a:pt x="1957882" y="2030062"/>
                      <a:pt x="1992468" y="2058633"/>
                    </a:cubicBezTo>
                    <a:cubicBezTo>
                      <a:pt x="2021040" y="2082693"/>
                      <a:pt x="2031566" y="2114272"/>
                      <a:pt x="2022543" y="2144347"/>
                    </a:cubicBezTo>
                    <a:cubicBezTo>
                      <a:pt x="2022543" y="2145851"/>
                      <a:pt x="2021040" y="2147355"/>
                      <a:pt x="2021040" y="2148858"/>
                    </a:cubicBezTo>
                    <a:cubicBezTo>
                      <a:pt x="2036077" y="2129310"/>
                      <a:pt x="2040588" y="2099235"/>
                      <a:pt x="2043596" y="2075175"/>
                    </a:cubicBezTo>
                    <a:cubicBezTo>
                      <a:pt x="2048107" y="2049611"/>
                      <a:pt x="2051115" y="2028558"/>
                      <a:pt x="2063144" y="2021040"/>
                    </a:cubicBezTo>
                    <a:cubicBezTo>
                      <a:pt x="2108257" y="1990965"/>
                      <a:pt x="2157881" y="1999987"/>
                      <a:pt x="2180437" y="2025551"/>
                    </a:cubicBezTo>
                    <a:cubicBezTo>
                      <a:pt x="2178933" y="2021040"/>
                      <a:pt x="2180437" y="2018032"/>
                      <a:pt x="2181941" y="2015025"/>
                    </a:cubicBezTo>
                    <a:cubicBezTo>
                      <a:pt x="2198482" y="1987957"/>
                      <a:pt x="2297730" y="2024047"/>
                      <a:pt x="2299233" y="2024047"/>
                    </a:cubicBezTo>
                    <a:cubicBezTo>
                      <a:pt x="2365398" y="2049611"/>
                      <a:pt x="2407503" y="2073671"/>
                      <a:pt x="2454119" y="2111265"/>
                    </a:cubicBezTo>
                    <a:cubicBezTo>
                      <a:pt x="2439082" y="2075175"/>
                      <a:pt x="2416526" y="2046603"/>
                      <a:pt x="2383443" y="2025551"/>
                    </a:cubicBezTo>
                    <a:cubicBezTo>
                      <a:pt x="2374421" y="2019536"/>
                      <a:pt x="2363894" y="2016528"/>
                      <a:pt x="2353368" y="2012017"/>
                    </a:cubicBezTo>
                    <a:cubicBezTo>
                      <a:pt x="2342842" y="2009010"/>
                      <a:pt x="2333819" y="2004498"/>
                      <a:pt x="2324797" y="1999987"/>
                    </a:cubicBezTo>
                    <a:cubicBezTo>
                      <a:pt x="2315774" y="1993972"/>
                      <a:pt x="2312767" y="1984950"/>
                      <a:pt x="2309760" y="1977431"/>
                    </a:cubicBezTo>
                    <a:cubicBezTo>
                      <a:pt x="2305248" y="1966905"/>
                      <a:pt x="2302241" y="1959386"/>
                      <a:pt x="2284196" y="1956378"/>
                    </a:cubicBezTo>
                    <a:lnTo>
                      <a:pt x="2230061" y="1947356"/>
                    </a:lnTo>
                    <a:lnTo>
                      <a:pt x="2284196" y="1941341"/>
                    </a:lnTo>
                    <a:cubicBezTo>
                      <a:pt x="2359383" y="1933822"/>
                      <a:pt x="2402992" y="1971416"/>
                      <a:pt x="2449608" y="2012017"/>
                    </a:cubicBezTo>
                    <a:cubicBezTo>
                      <a:pt x="2464646" y="2025551"/>
                      <a:pt x="2481187" y="2039085"/>
                      <a:pt x="2497728" y="2051115"/>
                    </a:cubicBezTo>
                    <a:cubicBezTo>
                      <a:pt x="2472165" y="1995476"/>
                      <a:pt x="2424044" y="1960890"/>
                      <a:pt x="2374421" y="1924800"/>
                    </a:cubicBezTo>
                    <a:cubicBezTo>
                      <a:pt x="2344346" y="1902243"/>
                      <a:pt x="2311263" y="1879687"/>
                      <a:pt x="2285699" y="1852620"/>
                    </a:cubicBezTo>
                    <a:lnTo>
                      <a:pt x="2260136" y="1825552"/>
                    </a:lnTo>
                    <a:lnTo>
                      <a:pt x="2294722" y="1840590"/>
                    </a:lnTo>
                    <a:cubicBezTo>
                      <a:pt x="2362391" y="1870665"/>
                      <a:pt x="2428556" y="1899236"/>
                      <a:pt x="2500736" y="1902243"/>
                    </a:cubicBezTo>
                    <a:cubicBezTo>
                      <a:pt x="2542841" y="1903747"/>
                      <a:pt x="2581938" y="1893221"/>
                      <a:pt x="2624043" y="1882695"/>
                    </a:cubicBezTo>
                    <a:cubicBezTo>
                      <a:pt x="2651111" y="1875176"/>
                      <a:pt x="2678178" y="1867657"/>
                      <a:pt x="2706749" y="1864650"/>
                    </a:cubicBezTo>
                    <a:lnTo>
                      <a:pt x="2723291" y="1863146"/>
                    </a:lnTo>
                    <a:cubicBezTo>
                      <a:pt x="2780433" y="1855627"/>
                      <a:pt x="2840583" y="1848108"/>
                      <a:pt x="2893214" y="1872168"/>
                    </a:cubicBezTo>
                    <a:cubicBezTo>
                      <a:pt x="2933816" y="1888710"/>
                      <a:pt x="2960883" y="1923296"/>
                      <a:pt x="2963891" y="1960890"/>
                    </a:cubicBezTo>
                    <a:cubicBezTo>
                      <a:pt x="2965394" y="1983446"/>
                      <a:pt x="2959379" y="2004498"/>
                      <a:pt x="2944342" y="2022543"/>
                    </a:cubicBezTo>
                    <a:cubicBezTo>
                      <a:pt x="2971409" y="2027055"/>
                      <a:pt x="2996973" y="2033070"/>
                      <a:pt x="3018025" y="2039085"/>
                    </a:cubicBezTo>
                    <a:cubicBezTo>
                      <a:pt x="3061634" y="2051115"/>
                      <a:pt x="3088702" y="2049611"/>
                      <a:pt x="3126296" y="2046603"/>
                    </a:cubicBezTo>
                    <a:cubicBezTo>
                      <a:pt x="3135318" y="2046603"/>
                      <a:pt x="3144340" y="2045100"/>
                      <a:pt x="3154867" y="2045100"/>
                    </a:cubicBezTo>
                    <a:cubicBezTo>
                      <a:pt x="3160882" y="2045100"/>
                      <a:pt x="3189453" y="2036077"/>
                      <a:pt x="3228550" y="2027055"/>
                    </a:cubicBezTo>
                    <a:cubicBezTo>
                      <a:pt x="3419527" y="1975927"/>
                      <a:pt x="3864637" y="1854123"/>
                      <a:pt x="4015012" y="1932318"/>
                    </a:cubicBezTo>
                    <a:cubicBezTo>
                      <a:pt x="4192454" y="2025551"/>
                      <a:pt x="4684180" y="2063145"/>
                      <a:pt x="4688691" y="2063145"/>
                    </a:cubicBezTo>
                    <a:lnTo>
                      <a:pt x="6270636" y="2063145"/>
                    </a:lnTo>
                    <a:lnTo>
                      <a:pt x="6270636" y="2078182"/>
                    </a:lnTo>
                    <a:lnTo>
                      <a:pt x="4690195" y="2078182"/>
                    </a:lnTo>
                    <a:cubicBezTo>
                      <a:pt x="4669143" y="2076678"/>
                      <a:pt x="4189446" y="2039085"/>
                      <a:pt x="4010500" y="1944348"/>
                    </a:cubicBezTo>
                    <a:cubicBezTo>
                      <a:pt x="3866140" y="1869161"/>
                      <a:pt x="3407497" y="1993972"/>
                      <a:pt x="3234565" y="2040588"/>
                    </a:cubicBezTo>
                    <a:cubicBezTo>
                      <a:pt x="3186446" y="2054122"/>
                      <a:pt x="3165393" y="2060137"/>
                      <a:pt x="3157874" y="2060137"/>
                    </a:cubicBezTo>
                    <a:cubicBezTo>
                      <a:pt x="3147348" y="2060137"/>
                      <a:pt x="3138325" y="2061641"/>
                      <a:pt x="3129303" y="2061641"/>
                    </a:cubicBezTo>
                    <a:cubicBezTo>
                      <a:pt x="3088702" y="2064648"/>
                      <a:pt x="3061634" y="2066152"/>
                      <a:pt x="3015018" y="2054122"/>
                    </a:cubicBezTo>
                    <a:cubicBezTo>
                      <a:pt x="2992462" y="2048107"/>
                      <a:pt x="2963891" y="2040588"/>
                      <a:pt x="2933816" y="2036077"/>
                    </a:cubicBezTo>
                    <a:cubicBezTo>
                      <a:pt x="2929304" y="2040588"/>
                      <a:pt x="2924793" y="2043596"/>
                      <a:pt x="2918778" y="2046603"/>
                    </a:cubicBezTo>
                    <a:cubicBezTo>
                      <a:pt x="2861636" y="2082693"/>
                      <a:pt x="2747351" y="2105250"/>
                      <a:pt x="2691712" y="2058633"/>
                    </a:cubicBezTo>
                    <a:lnTo>
                      <a:pt x="2685697" y="2054122"/>
                    </a:lnTo>
                    <a:lnTo>
                      <a:pt x="2691712" y="2048107"/>
                    </a:lnTo>
                    <a:cubicBezTo>
                      <a:pt x="2714268" y="2024047"/>
                      <a:pt x="2783441" y="2019536"/>
                      <a:pt x="2845094" y="2018032"/>
                    </a:cubicBezTo>
                    <a:lnTo>
                      <a:pt x="2858628" y="2018032"/>
                    </a:lnTo>
                    <a:cubicBezTo>
                      <a:pt x="2882688" y="2016528"/>
                      <a:pt x="2906748" y="2018032"/>
                      <a:pt x="2929304" y="2021040"/>
                    </a:cubicBezTo>
                    <a:cubicBezTo>
                      <a:pt x="2945846" y="2004498"/>
                      <a:pt x="2953364" y="1984950"/>
                      <a:pt x="2951861" y="1962393"/>
                    </a:cubicBezTo>
                    <a:cubicBezTo>
                      <a:pt x="2948853" y="1930815"/>
                      <a:pt x="2924793" y="1900740"/>
                      <a:pt x="2890207" y="1885702"/>
                    </a:cubicBezTo>
                    <a:cubicBezTo>
                      <a:pt x="2840583" y="1863146"/>
                      <a:pt x="2783441" y="1870665"/>
                      <a:pt x="2727802" y="1878183"/>
                    </a:cubicBezTo>
                    <a:lnTo>
                      <a:pt x="2711261" y="1879687"/>
                    </a:lnTo>
                    <a:cubicBezTo>
                      <a:pt x="2684193" y="1882695"/>
                      <a:pt x="2655622" y="1890213"/>
                      <a:pt x="2630058" y="1897732"/>
                    </a:cubicBezTo>
                    <a:cubicBezTo>
                      <a:pt x="2589457" y="1908258"/>
                      <a:pt x="2547352" y="1920288"/>
                      <a:pt x="2502240" y="1917281"/>
                    </a:cubicBezTo>
                    <a:cubicBezTo>
                      <a:pt x="2442090" y="1914273"/>
                      <a:pt x="2386451" y="1896228"/>
                      <a:pt x="2330812" y="1873672"/>
                    </a:cubicBezTo>
                    <a:cubicBezTo>
                      <a:pt x="2348857" y="1888710"/>
                      <a:pt x="2366902" y="1900740"/>
                      <a:pt x="2384947" y="1914273"/>
                    </a:cubicBezTo>
                    <a:cubicBezTo>
                      <a:pt x="2440586" y="1953371"/>
                      <a:pt x="2497728" y="1995476"/>
                      <a:pt x="2521788" y="2069160"/>
                    </a:cubicBezTo>
                    <a:lnTo>
                      <a:pt x="2527803" y="2087205"/>
                    </a:lnTo>
                    <a:lnTo>
                      <a:pt x="2511262" y="2076678"/>
                    </a:lnTo>
                    <a:cubicBezTo>
                      <a:pt x="2484194" y="2061641"/>
                      <a:pt x="2463142" y="2042092"/>
                      <a:pt x="2440586" y="2022543"/>
                    </a:cubicBezTo>
                    <a:cubicBezTo>
                      <a:pt x="2401488" y="1987957"/>
                      <a:pt x="2366902" y="1957882"/>
                      <a:pt x="2314271" y="1954875"/>
                    </a:cubicBezTo>
                    <a:cubicBezTo>
                      <a:pt x="2318782" y="1959386"/>
                      <a:pt x="2321790" y="1965401"/>
                      <a:pt x="2323293" y="1971416"/>
                    </a:cubicBezTo>
                    <a:cubicBezTo>
                      <a:pt x="2326301" y="1977431"/>
                      <a:pt x="2327804" y="1983446"/>
                      <a:pt x="2333819" y="1987957"/>
                    </a:cubicBezTo>
                    <a:cubicBezTo>
                      <a:pt x="2339835" y="1992468"/>
                      <a:pt x="2348857" y="1995476"/>
                      <a:pt x="2359383" y="1998483"/>
                    </a:cubicBezTo>
                    <a:cubicBezTo>
                      <a:pt x="2369910" y="2002995"/>
                      <a:pt x="2381940" y="2006002"/>
                      <a:pt x="2392466" y="2013521"/>
                    </a:cubicBezTo>
                    <a:cubicBezTo>
                      <a:pt x="2434571" y="2042092"/>
                      <a:pt x="2461638" y="2081190"/>
                      <a:pt x="2476676" y="2132317"/>
                    </a:cubicBezTo>
                    <a:lnTo>
                      <a:pt x="2482691" y="2154873"/>
                    </a:lnTo>
                    <a:lnTo>
                      <a:pt x="2464646" y="2139836"/>
                    </a:lnTo>
                    <a:cubicBezTo>
                      <a:pt x="2409007" y="2094723"/>
                      <a:pt x="2368406" y="2066152"/>
                      <a:pt x="2293218" y="2039085"/>
                    </a:cubicBezTo>
                    <a:cubicBezTo>
                      <a:pt x="2249610" y="2022543"/>
                      <a:pt x="2198482" y="2016528"/>
                      <a:pt x="2193971" y="2024047"/>
                    </a:cubicBezTo>
                    <a:cubicBezTo>
                      <a:pt x="2193971" y="2024047"/>
                      <a:pt x="2192467" y="2033070"/>
                      <a:pt x="2225549" y="2060137"/>
                    </a:cubicBezTo>
                    <a:cubicBezTo>
                      <a:pt x="2236076" y="2069160"/>
                      <a:pt x="2246602" y="2078182"/>
                      <a:pt x="2258632" y="2085701"/>
                    </a:cubicBezTo>
                    <a:cubicBezTo>
                      <a:pt x="2308256" y="2124798"/>
                      <a:pt x="2359383" y="2165400"/>
                      <a:pt x="2381940" y="2227053"/>
                    </a:cubicBezTo>
                    <a:cubicBezTo>
                      <a:pt x="2387954" y="2243595"/>
                      <a:pt x="2386451" y="2270662"/>
                      <a:pt x="2378932" y="2299233"/>
                    </a:cubicBezTo>
                    <a:cubicBezTo>
                      <a:pt x="2396977" y="2303745"/>
                      <a:pt x="2413518" y="2315775"/>
                      <a:pt x="2421037" y="2332316"/>
                    </a:cubicBezTo>
                    <a:cubicBezTo>
                      <a:pt x="2434571" y="2360887"/>
                      <a:pt x="2425548" y="2396977"/>
                      <a:pt x="2396977" y="2431563"/>
                    </a:cubicBezTo>
                    <a:cubicBezTo>
                      <a:pt x="2354872" y="2478179"/>
                      <a:pt x="2303744" y="2482691"/>
                      <a:pt x="2252617" y="2485698"/>
                    </a:cubicBezTo>
                    <a:cubicBezTo>
                      <a:pt x="2251113" y="2485698"/>
                      <a:pt x="2248106" y="2485698"/>
                      <a:pt x="2246602" y="2485698"/>
                    </a:cubicBezTo>
                    <a:cubicBezTo>
                      <a:pt x="2252617" y="2518781"/>
                      <a:pt x="2246602" y="2550360"/>
                      <a:pt x="2219535" y="2572916"/>
                    </a:cubicBezTo>
                    <a:cubicBezTo>
                      <a:pt x="2204497" y="2586450"/>
                      <a:pt x="2153369" y="2602991"/>
                      <a:pt x="2118783" y="2599983"/>
                    </a:cubicBezTo>
                    <a:cubicBezTo>
                      <a:pt x="2103746" y="2598479"/>
                      <a:pt x="2093219" y="2595472"/>
                      <a:pt x="2087204" y="2587953"/>
                    </a:cubicBezTo>
                    <a:cubicBezTo>
                      <a:pt x="2078182" y="2578931"/>
                      <a:pt x="2075174" y="2566901"/>
                      <a:pt x="2078182" y="2556375"/>
                    </a:cubicBezTo>
                    <a:cubicBezTo>
                      <a:pt x="2087204" y="2517277"/>
                      <a:pt x="2162392" y="2487202"/>
                      <a:pt x="2162392" y="2485698"/>
                    </a:cubicBezTo>
                    <a:cubicBezTo>
                      <a:pt x="2183444" y="2476676"/>
                      <a:pt x="2206001" y="2473668"/>
                      <a:pt x="2228557" y="2470661"/>
                    </a:cubicBezTo>
                    <a:cubicBezTo>
                      <a:pt x="2216527" y="2425548"/>
                      <a:pt x="2184948" y="2375925"/>
                      <a:pt x="2166903" y="2347353"/>
                    </a:cubicBezTo>
                    <a:lnTo>
                      <a:pt x="2163896" y="2342842"/>
                    </a:lnTo>
                    <a:cubicBezTo>
                      <a:pt x="2124798" y="2279685"/>
                      <a:pt x="2073671" y="2186452"/>
                      <a:pt x="2054122" y="2103746"/>
                    </a:cubicBezTo>
                    <a:lnTo>
                      <a:pt x="2067656" y="2099235"/>
                    </a:lnTo>
                    <a:cubicBezTo>
                      <a:pt x="2076678" y="2120287"/>
                      <a:pt x="2084197" y="2130813"/>
                      <a:pt x="2093219" y="2132317"/>
                    </a:cubicBezTo>
                    <a:cubicBezTo>
                      <a:pt x="2106753" y="2135325"/>
                      <a:pt x="2124798" y="2121791"/>
                      <a:pt x="2151866" y="2099235"/>
                    </a:cubicBezTo>
                    <a:cubicBezTo>
                      <a:pt x="2175926" y="2078182"/>
                      <a:pt x="2181941" y="2055626"/>
                      <a:pt x="2168407" y="2037581"/>
                    </a:cubicBezTo>
                    <a:cubicBezTo>
                      <a:pt x="2151866" y="2015025"/>
                      <a:pt x="2108257" y="2007506"/>
                      <a:pt x="2069160" y="2034573"/>
                    </a:cubicBezTo>
                    <a:cubicBezTo>
                      <a:pt x="2061641" y="2039085"/>
                      <a:pt x="2058633" y="2058633"/>
                      <a:pt x="2055626" y="2078182"/>
                    </a:cubicBezTo>
                    <a:cubicBezTo>
                      <a:pt x="2051115" y="2111265"/>
                      <a:pt x="2043596" y="2153370"/>
                      <a:pt x="2013521" y="2174422"/>
                    </a:cubicBezTo>
                    <a:cubicBezTo>
                      <a:pt x="2004498" y="2180437"/>
                      <a:pt x="1995476" y="2184948"/>
                      <a:pt x="1983446" y="2186452"/>
                    </a:cubicBezTo>
                    <a:cubicBezTo>
                      <a:pt x="1975927" y="2190963"/>
                      <a:pt x="1966905" y="2192467"/>
                      <a:pt x="1957882" y="2193971"/>
                    </a:cubicBezTo>
                    <a:cubicBezTo>
                      <a:pt x="1933822" y="2195475"/>
                      <a:pt x="1911266" y="2184948"/>
                      <a:pt x="1893221" y="2162392"/>
                    </a:cubicBezTo>
                    <a:cubicBezTo>
                      <a:pt x="1897732" y="2172918"/>
                      <a:pt x="1900740" y="2184948"/>
                      <a:pt x="1903747" y="2199986"/>
                    </a:cubicBezTo>
                    <a:cubicBezTo>
                      <a:pt x="1906755" y="2206001"/>
                      <a:pt x="1908258" y="2210512"/>
                      <a:pt x="1911266" y="2215023"/>
                    </a:cubicBezTo>
                    <a:cubicBezTo>
                      <a:pt x="1932318" y="2257128"/>
                      <a:pt x="1948860" y="2302241"/>
                      <a:pt x="1965401" y="2345850"/>
                    </a:cubicBezTo>
                    <a:cubicBezTo>
                      <a:pt x="1971416" y="2360887"/>
                      <a:pt x="1977431" y="2375925"/>
                      <a:pt x="1981942" y="2390962"/>
                    </a:cubicBezTo>
                    <a:cubicBezTo>
                      <a:pt x="1984949" y="2399985"/>
                      <a:pt x="1990965" y="2412015"/>
                      <a:pt x="1996980" y="2425548"/>
                    </a:cubicBezTo>
                    <a:cubicBezTo>
                      <a:pt x="2018032" y="2470661"/>
                      <a:pt x="2043596" y="2527803"/>
                      <a:pt x="2034573" y="2563893"/>
                    </a:cubicBezTo>
                    <a:cubicBezTo>
                      <a:pt x="2030062" y="2581938"/>
                      <a:pt x="2019536" y="2593968"/>
                      <a:pt x="2001491" y="2598479"/>
                    </a:cubicBezTo>
                    <a:cubicBezTo>
                      <a:pt x="1999987" y="2596976"/>
                      <a:pt x="1995476" y="2598479"/>
                      <a:pt x="1990965" y="2598479"/>
                    </a:cubicBezTo>
                    <a:close/>
                    <a:moveTo>
                      <a:pt x="1825552" y="2434571"/>
                    </a:moveTo>
                    <a:cubicBezTo>
                      <a:pt x="1845101" y="2469157"/>
                      <a:pt x="1866153" y="2502240"/>
                      <a:pt x="1887206" y="2529307"/>
                    </a:cubicBezTo>
                    <a:cubicBezTo>
                      <a:pt x="1909762" y="2557878"/>
                      <a:pt x="1968408" y="2589457"/>
                      <a:pt x="1999987" y="2581938"/>
                    </a:cubicBezTo>
                    <a:cubicBezTo>
                      <a:pt x="2012017" y="2578931"/>
                      <a:pt x="2019536" y="2571412"/>
                      <a:pt x="2022543" y="2559382"/>
                    </a:cubicBezTo>
                    <a:cubicBezTo>
                      <a:pt x="2030062" y="2526300"/>
                      <a:pt x="2004498" y="2470661"/>
                      <a:pt x="1984949" y="2430060"/>
                    </a:cubicBezTo>
                    <a:cubicBezTo>
                      <a:pt x="1978935" y="2416526"/>
                      <a:pt x="1972919" y="2404496"/>
                      <a:pt x="1969912" y="2395473"/>
                    </a:cubicBezTo>
                    <a:cubicBezTo>
                      <a:pt x="1963897" y="2380436"/>
                      <a:pt x="1957882" y="2365398"/>
                      <a:pt x="1953371" y="2348857"/>
                    </a:cubicBezTo>
                    <a:cubicBezTo>
                      <a:pt x="1941341" y="2315775"/>
                      <a:pt x="1929311" y="2282692"/>
                      <a:pt x="1914273" y="2249610"/>
                    </a:cubicBezTo>
                    <a:cubicBezTo>
                      <a:pt x="1914273" y="2252617"/>
                      <a:pt x="1912769" y="2257128"/>
                      <a:pt x="1911266" y="2261640"/>
                    </a:cubicBezTo>
                    <a:cubicBezTo>
                      <a:pt x="1908258" y="2269158"/>
                      <a:pt x="1900740" y="2285700"/>
                      <a:pt x="1887206" y="2293218"/>
                    </a:cubicBezTo>
                    <a:cubicBezTo>
                      <a:pt x="1875176" y="2300737"/>
                      <a:pt x="1861642" y="2302241"/>
                      <a:pt x="1848108" y="2296226"/>
                    </a:cubicBezTo>
                    <a:cubicBezTo>
                      <a:pt x="1842093" y="2293218"/>
                      <a:pt x="1834575" y="2290211"/>
                      <a:pt x="1828560" y="2287203"/>
                    </a:cubicBezTo>
                    <a:cubicBezTo>
                      <a:pt x="1809011" y="2276677"/>
                      <a:pt x="1790966" y="2267655"/>
                      <a:pt x="1772921" y="2282692"/>
                    </a:cubicBezTo>
                    <a:cubicBezTo>
                      <a:pt x="1771417" y="2284196"/>
                      <a:pt x="1769913" y="2284196"/>
                      <a:pt x="1769913" y="2285700"/>
                    </a:cubicBezTo>
                    <a:cubicBezTo>
                      <a:pt x="1774425" y="2324797"/>
                      <a:pt x="1793973" y="2371413"/>
                      <a:pt x="1816530" y="2415022"/>
                    </a:cubicBezTo>
                    <a:cubicBezTo>
                      <a:pt x="1819537" y="2422541"/>
                      <a:pt x="1822544" y="2428556"/>
                      <a:pt x="1825552" y="2434571"/>
                    </a:cubicBezTo>
                    <a:close/>
                    <a:moveTo>
                      <a:pt x="2233068" y="2482691"/>
                    </a:moveTo>
                    <a:cubicBezTo>
                      <a:pt x="2210512" y="2484195"/>
                      <a:pt x="2189460" y="2487202"/>
                      <a:pt x="2169911" y="2496225"/>
                    </a:cubicBezTo>
                    <a:cubicBezTo>
                      <a:pt x="2141340" y="2508254"/>
                      <a:pt x="2099235" y="2533818"/>
                      <a:pt x="2094723" y="2556375"/>
                    </a:cubicBezTo>
                    <a:cubicBezTo>
                      <a:pt x="2093219" y="2562390"/>
                      <a:pt x="2094723" y="2568404"/>
                      <a:pt x="2100738" y="2574420"/>
                    </a:cubicBezTo>
                    <a:cubicBezTo>
                      <a:pt x="2103746" y="2578931"/>
                      <a:pt x="2111265" y="2580434"/>
                      <a:pt x="2121791" y="2581938"/>
                    </a:cubicBezTo>
                    <a:cubicBezTo>
                      <a:pt x="2153369" y="2583442"/>
                      <a:pt x="2201490" y="2568404"/>
                      <a:pt x="2212016" y="2557878"/>
                    </a:cubicBezTo>
                    <a:cubicBezTo>
                      <a:pt x="2233068" y="2538329"/>
                      <a:pt x="2237580" y="2511262"/>
                      <a:pt x="2233068" y="2482691"/>
                    </a:cubicBezTo>
                    <a:close/>
                    <a:moveTo>
                      <a:pt x="1335330" y="2524796"/>
                    </a:moveTo>
                    <a:cubicBezTo>
                      <a:pt x="1339841" y="2538329"/>
                      <a:pt x="1348863" y="2548856"/>
                      <a:pt x="1362397" y="2554871"/>
                    </a:cubicBezTo>
                    <a:cubicBezTo>
                      <a:pt x="1395480" y="2568404"/>
                      <a:pt x="1446607" y="2559382"/>
                      <a:pt x="1479690" y="2545848"/>
                    </a:cubicBezTo>
                    <a:cubicBezTo>
                      <a:pt x="1463148" y="2542841"/>
                      <a:pt x="1446607" y="2539833"/>
                      <a:pt x="1430066" y="2536826"/>
                    </a:cubicBezTo>
                    <a:cubicBezTo>
                      <a:pt x="1404502" y="2532315"/>
                      <a:pt x="1377435" y="2526300"/>
                      <a:pt x="1351871" y="2524796"/>
                    </a:cubicBezTo>
                    <a:cubicBezTo>
                      <a:pt x="1347360" y="2524796"/>
                      <a:pt x="1341345" y="2524796"/>
                      <a:pt x="1335330" y="2524796"/>
                    </a:cubicBezTo>
                    <a:close/>
                    <a:moveTo>
                      <a:pt x="1741342" y="2338331"/>
                    </a:moveTo>
                    <a:cubicBezTo>
                      <a:pt x="1739838" y="2344346"/>
                      <a:pt x="1738335" y="2350361"/>
                      <a:pt x="1738335" y="2357880"/>
                    </a:cubicBezTo>
                    <a:cubicBezTo>
                      <a:pt x="1736831" y="2375925"/>
                      <a:pt x="1736831" y="2395473"/>
                      <a:pt x="1736831" y="2415022"/>
                    </a:cubicBezTo>
                    <a:cubicBezTo>
                      <a:pt x="1738335" y="2440586"/>
                      <a:pt x="1750365" y="2470661"/>
                      <a:pt x="1772921" y="2505247"/>
                    </a:cubicBezTo>
                    <a:cubicBezTo>
                      <a:pt x="1778936" y="2515773"/>
                      <a:pt x="1793973" y="2538329"/>
                      <a:pt x="1812018" y="2538329"/>
                    </a:cubicBezTo>
                    <a:cubicBezTo>
                      <a:pt x="1816530" y="2538329"/>
                      <a:pt x="1819537" y="2536826"/>
                      <a:pt x="1821041" y="2533818"/>
                    </a:cubicBezTo>
                    <a:cubicBezTo>
                      <a:pt x="1827056" y="2526300"/>
                      <a:pt x="1828560" y="2512766"/>
                      <a:pt x="1828560" y="2502240"/>
                    </a:cubicBezTo>
                    <a:cubicBezTo>
                      <a:pt x="1828560" y="2482691"/>
                      <a:pt x="1822544" y="2461638"/>
                      <a:pt x="1812018" y="2442090"/>
                    </a:cubicBezTo>
                    <a:cubicBezTo>
                      <a:pt x="1809011" y="2436075"/>
                      <a:pt x="1804500" y="2428556"/>
                      <a:pt x="1801492" y="2422541"/>
                    </a:cubicBezTo>
                    <a:cubicBezTo>
                      <a:pt x="1795477" y="2413518"/>
                      <a:pt x="1789462" y="2404496"/>
                      <a:pt x="1784951" y="2395473"/>
                    </a:cubicBezTo>
                    <a:cubicBezTo>
                      <a:pt x="1781943" y="2389458"/>
                      <a:pt x="1778936" y="2384947"/>
                      <a:pt x="1775928" y="2378932"/>
                    </a:cubicBezTo>
                    <a:cubicBezTo>
                      <a:pt x="1771417" y="2371413"/>
                      <a:pt x="1768410" y="2365398"/>
                      <a:pt x="1763898" y="2359383"/>
                    </a:cubicBezTo>
                    <a:cubicBezTo>
                      <a:pt x="1757883" y="2351865"/>
                      <a:pt x="1750365" y="2344346"/>
                      <a:pt x="1741342" y="2338331"/>
                    </a:cubicBezTo>
                    <a:close/>
                    <a:moveTo>
                      <a:pt x="1240593" y="2353368"/>
                    </a:moveTo>
                    <a:cubicBezTo>
                      <a:pt x="1234579" y="2353368"/>
                      <a:pt x="1230067" y="2353368"/>
                      <a:pt x="1224052" y="2354872"/>
                    </a:cubicBezTo>
                    <a:cubicBezTo>
                      <a:pt x="1196985" y="2357880"/>
                      <a:pt x="1150368" y="2369910"/>
                      <a:pt x="1130820" y="2422541"/>
                    </a:cubicBezTo>
                    <a:cubicBezTo>
                      <a:pt x="1118790" y="2452616"/>
                      <a:pt x="1114279" y="2473668"/>
                      <a:pt x="1133827" y="2497728"/>
                    </a:cubicBezTo>
                    <a:cubicBezTo>
                      <a:pt x="1165406" y="2535322"/>
                      <a:pt x="1228563" y="2524796"/>
                      <a:pt x="1284202" y="2517277"/>
                    </a:cubicBezTo>
                    <a:cubicBezTo>
                      <a:pt x="1296232" y="2515773"/>
                      <a:pt x="1308262" y="2514270"/>
                      <a:pt x="1318788" y="2512766"/>
                    </a:cubicBezTo>
                    <a:cubicBezTo>
                      <a:pt x="1317285" y="2485698"/>
                      <a:pt x="1333826" y="2457127"/>
                      <a:pt x="1362397" y="2436075"/>
                    </a:cubicBezTo>
                    <a:cubicBezTo>
                      <a:pt x="1375931" y="2425548"/>
                      <a:pt x="1390968" y="2418029"/>
                      <a:pt x="1404502" y="2413518"/>
                    </a:cubicBezTo>
                    <a:cubicBezTo>
                      <a:pt x="1404502" y="2402992"/>
                      <a:pt x="1406006" y="2390962"/>
                      <a:pt x="1410517" y="2378932"/>
                    </a:cubicBezTo>
                    <a:cubicBezTo>
                      <a:pt x="1422547" y="2333820"/>
                      <a:pt x="1487208" y="2186452"/>
                      <a:pt x="1542847" y="2151866"/>
                    </a:cubicBezTo>
                    <a:cubicBezTo>
                      <a:pt x="1542847" y="2150362"/>
                      <a:pt x="1544351" y="2148858"/>
                      <a:pt x="1544351" y="2147355"/>
                    </a:cubicBezTo>
                    <a:cubicBezTo>
                      <a:pt x="1559388" y="2093220"/>
                      <a:pt x="1571418" y="2073671"/>
                      <a:pt x="1633072" y="2085701"/>
                    </a:cubicBezTo>
                    <a:cubicBezTo>
                      <a:pt x="1664651" y="2093220"/>
                      <a:pt x="1679688" y="2115776"/>
                      <a:pt x="1693222" y="2141340"/>
                    </a:cubicBezTo>
                    <a:cubicBezTo>
                      <a:pt x="1718786" y="2184948"/>
                      <a:pt x="1703748" y="2210512"/>
                      <a:pt x="1687207" y="2239083"/>
                    </a:cubicBezTo>
                    <a:cubicBezTo>
                      <a:pt x="1679688" y="2251113"/>
                      <a:pt x="1673673" y="2263143"/>
                      <a:pt x="1669162" y="2278181"/>
                    </a:cubicBezTo>
                    <a:cubicBezTo>
                      <a:pt x="1669162" y="2278181"/>
                      <a:pt x="1669162" y="2278181"/>
                      <a:pt x="1669162" y="2278181"/>
                    </a:cubicBezTo>
                    <a:cubicBezTo>
                      <a:pt x="1679688" y="2276677"/>
                      <a:pt x="1688711" y="2282692"/>
                      <a:pt x="1696230" y="2287203"/>
                    </a:cubicBezTo>
                    <a:cubicBezTo>
                      <a:pt x="1697733" y="2288707"/>
                      <a:pt x="1699237" y="2288707"/>
                      <a:pt x="1700741" y="2290211"/>
                    </a:cubicBezTo>
                    <a:cubicBezTo>
                      <a:pt x="1712771" y="2297730"/>
                      <a:pt x="1723297" y="2306752"/>
                      <a:pt x="1733823" y="2314271"/>
                    </a:cubicBezTo>
                    <a:cubicBezTo>
                      <a:pt x="1738335" y="2302241"/>
                      <a:pt x="1745853" y="2291715"/>
                      <a:pt x="1753372" y="2282692"/>
                    </a:cubicBezTo>
                    <a:cubicBezTo>
                      <a:pt x="1753372" y="2279685"/>
                      <a:pt x="1753372" y="2278181"/>
                      <a:pt x="1753372" y="2275173"/>
                    </a:cubicBezTo>
                    <a:cubicBezTo>
                      <a:pt x="1751868" y="2252617"/>
                      <a:pt x="1748861" y="2231565"/>
                      <a:pt x="1741342" y="2201490"/>
                    </a:cubicBezTo>
                    <a:cubicBezTo>
                      <a:pt x="1733823" y="2172918"/>
                      <a:pt x="1742846" y="2145851"/>
                      <a:pt x="1763898" y="2129310"/>
                    </a:cubicBezTo>
                    <a:cubicBezTo>
                      <a:pt x="1789462" y="2108257"/>
                      <a:pt x="1827056" y="2105250"/>
                      <a:pt x="1855627" y="2120287"/>
                    </a:cubicBezTo>
                    <a:cubicBezTo>
                      <a:pt x="1855627" y="2120287"/>
                      <a:pt x="1857131" y="2120287"/>
                      <a:pt x="1857131" y="2120287"/>
                    </a:cubicBezTo>
                    <a:cubicBezTo>
                      <a:pt x="1857131" y="2118783"/>
                      <a:pt x="1857131" y="2118783"/>
                      <a:pt x="1855627" y="2117280"/>
                    </a:cubicBezTo>
                    <a:cubicBezTo>
                      <a:pt x="1851116" y="2102242"/>
                      <a:pt x="1846605" y="2091716"/>
                      <a:pt x="1842093" y="2082693"/>
                    </a:cubicBezTo>
                    <a:cubicBezTo>
                      <a:pt x="1828560" y="2054122"/>
                      <a:pt x="1830063" y="2045100"/>
                      <a:pt x="1867657" y="2019536"/>
                    </a:cubicBezTo>
                    <a:cubicBezTo>
                      <a:pt x="1872168" y="2016528"/>
                      <a:pt x="1873672" y="2015025"/>
                      <a:pt x="1876680" y="2010513"/>
                    </a:cubicBezTo>
                    <a:cubicBezTo>
                      <a:pt x="1881191" y="2001491"/>
                      <a:pt x="1873672" y="1992468"/>
                      <a:pt x="1861642" y="1978935"/>
                    </a:cubicBezTo>
                    <a:cubicBezTo>
                      <a:pt x="1855627" y="1972920"/>
                      <a:pt x="1851116" y="1966905"/>
                      <a:pt x="1846605" y="1959386"/>
                    </a:cubicBezTo>
                    <a:cubicBezTo>
                      <a:pt x="1839086" y="1944348"/>
                      <a:pt x="1840590" y="1924800"/>
                      <a:pt x="1851116" y="1909762"/>
                    </a:cubicBezTo>
                    <a:cubicBezTo>
                      <a:pt x="1861642" y="1894725"/>
                      <a:pt x="1876680" y="1884198"/>
                      <a:pt x="1893221" y="1885702"/>
                    </a:cubicBezTo>
                    <a:cubicBezTo>
                      <a:pt x="1902243" y="1887206"/>
                      <a:pt x="1909762" y="1888710"/>
                      <a:pt x="1917281" y="1891717"/>
                    </a:cubicBezTo>
                    <a:cubicBezTo>
                      <a:pt x="1921792" y="1893221"/>
                      <a:pt x="1924799" y="1894725"/>
                      <a:pt x="1929311" y="1894725"/>
                    </a:cubicBezTo>
                    <a:cubicBezTo>
                      <a:pt x="1947356" y="1897732"/>
                      <a:pt x="1965401" y="1893221"/>
                      <a:pt x="1981942" y="1881191"/>
                    </a:cubicBezTo>
                    <a:cubicBezTo>
                      <a:pt x="1996980" y="1870665"/>
                      <a:pt x="2007506" y="1854123"/>
                      <a:pt x="2010513" y="1837582"/>
                    </a:cubicBezTo>
                    <a:cubicBezTo>
                      <a:pt x="2010513" y="1836078"/>
                      <a:pt x="2010513" y="1833071"/>
                      <a:pt x="2012017" y="1831567"/>
                    </a:cubicBezTo>
                    <a:cubicBezTo>
                      <a:pt x="2013521" y="1825552"/>
                      <a:pt x="2013521" y="1818033"/>
                      <a:pt x="2018032" y="1812019"/>
                    </a:cubicBezTo>
                    <a:cubicBezTo>
                      <a:pt x="2022543" y="1806003"/>
                      <a:pt x="2028558" y="1802996"/>
                      <a:pt x="2034573" y="1799988"/>
                    </a:cubicBezTo>
                    <a:cubicBezTo>
                      <a:pt x="2036077" y="1798485"/>
                      <a:pt x="2039085" y="1798485"/>
                      <a:pt x="2040588" y="1796981"/>
                    </a:cubicBezTo>
                    <a:cubicBezTo>
                      <a:pt x="2051115" y="1790966"/>
                      <a:pt x="2057130" y="1777432"/>
                      <a:pt x="2057130" y="1763898"/>
                    </a:cubicBezTo>
                    <a:lnTo>
                      <a:pt x="2057130" y="1757883"/>
                    </a:lnTo>
                    <a:lnTo>
                      <a:pt x="2063144" y="1756380"/>
                    </a:lnTo>
                    <a:cubicBezTo>
                      <a:pt x="2081190" y="1751869"/>
                      <a:pt x="2091716" y="1735327"/>
                      <a:pt x="2102242" y="1720290"/>
                    </a:cubicBezTo>
                    <a:lnTo>
                      <a:pt x="2106753" y="1714275"/>
                    </a:lnTo>
                    <a:cubicBezTo>
                      <a:pt x="2114272" y="1703748"/>
                      <a:pt x="2117280" y="1693222"/>
                      <a:pt x="2114272" y="1684200"/>
                    </a:cubicBezTo>
                    <a:cubicBezTo>
                      <a:pt x="2111265" y="1666155"/>
                      <a:pt x="2093219" y="1660140"/>
                      <a:pt x="2066152" y="1654125"/>
                    </a:cubicBezTo>
                    <a:cubicBezTo>
                      <a:pt x="2057130" y="1652621"/>
                      <a:pt x="2048107" y="1649613"/>
                      <a:pt x="2040588" y="1646606"/>
                    </a:cubicBezTo>
                    <a:cubicBezTo>
                      <a:pt x="2006002" y="1636080"/>
                      <a:pt x="1981942" y="1601494"/>
                      <a:pt x="1981942" y="1563900"/>
                    </a:cubicBezTo>
                    <a:cubicBezTo>
                      <a:pt x="1971416" y="1553373"/>
                      <a:pt x="1960890" y="1542847"/>
                      <a:pt x="1947356" y="1539840"/>
                    </a:cubicBezTo>
                    <a:cubicBezTo>
                      <a:pt x="1939837" y="1536832"/>
                      <a:pt x="1930815" y="1536832"/>
                      <a:pt x="1921792" y="1535328"/>
                    </a:cubicBezTo>
                    <a:cubicBezTo>
                      <a:pt x="1905251" y="1533825"/>
                      <a:pt x="1887206" y="1532321"/>
                      <a:pt x="1875176" y="1518787"/>
                    </a:cubicBezTo>
                    <a:cubicBezTo>
                      <a:pt x="1869161" y="1512772"/>
                      <a:pt x="1866153" y="1503750"/>
                      <a:pt x="1863146" y="1496231"/>
                    </a:cubicBezTo>
                    <a:cubicBezTo>
                      <a:pt x="1861642" y="1493223"/>
                      <a:pt x="1860138" y="1490216"/>
                      <a:pt x="1860138" y="1488712"/>
                    </a:cubicBezTo>
                    <a:cubicBezTo>
                      <a:pt x="1857131" y="1481194"/>
                      <a:pt x="1849612" y="1473675"/>
                      <a:pt x="1843597" y="1476682"/>
                    </a:cubicBezTo>
                    <a:cubicBezTo>
                      <a:pt x="1840590" y="1478186"/>
                      <a:pt x="1837582" y="1479690"/>
                      <a:pt x="1834575" y="1481194"/>
                    </a:cubicBezTo>
                    <a:cubicBezTo>
                      <a:pt x="1833071" y="1482697"/>
                      <a:pt x="1831567" y="1482697"/>
                      <a:pt x="1830063" y="1484201"/>
                    </a:cubicBezTo>
                    <a:cubicBezTo>
                      <a:pt x="1812018" y="1496231"/>
                      <a:pt x="1787958" y="1496231"/>
                      <a:pt x="1765402" y="1484201"/>
                    </a:cubicBezTo>
                    <a:cubicBezTo>
                      <a:pt x="1748861" y="1476682"/>
                      <a:pt x="1736831" y="1463148"/>
                      <a:pt x="1724801" y="1449615"/>
                    </a:cubicBezTo>
                    <a:cubicBezTo>
                      <a:pt x="1703748" y="1476682"/>
                      <a:pt x="1667658" y="1491720"/>
                      <a:pt x="1634576" y="1490216"/>
                    </a:cubicBezTo>
                    <a:cubicBezTo>
                      <a:pt x="1630065" y="1490216"/>
                      <a:pt x="1625553" y="1490216"/>
                      <a:pt x="1621042" y="1491720"/>
                    </a:cubicBezTo>
                    <a:cubicBezTo>
                      <a:pt x="1618035" y="1491720"/>
                      <a:pt x="1615027" y="1493223"/>
                      <a:pt x="1612020" y="1493223"/>
                    </a:cubicBezTo>
                    <a:cubicBezTo>
                      <a:pt x="1612020" y="1494727"/>
                      <a:pt x="1612020" y="1494727"/>
                      <a:pt x="1612020" y="1496231"/>
                    </a:cubicBezTo>
                    <a:lnTo>
                      <a:pt x="1612020" y="1499239"/>
                    </a:lnTo>
                    <a:lnTo>
                      <a:pt x="1610516" y="1500742"/>
                    </a:lnTo>
                    <a:cubicBezTo>
                      <a:pt x="1604501" y="1508261"/>
                      <a:pt x="1602997" y="1521795"/>
                      <a:pt x="1606005" y="1538336"/>
                    </a:cubicBezTo>
                    <a:cubicBezTo>
                      <a:pt x="1606005" y="1539840"/>
                      <a:pt x="1607508" y="1542847"/>
                      <a:pt x="1609012" y="1545855"/>
                    </a:cubicBezTo>
                    <a:cubicBezTo>
                      <a:pt x="1615027" y="1563900"/>
                      <a:pt x="1621042" y="1583448"/>
                      <a:pt x="1615027" y="1601494"/>
                    </a:cubicBezTo>
                    <a:cubicBezTo>
                      <a:pt x="1613523" y="1607508"/>
                      <a:pt x="1610516" y="1612020"/>
                      <a:pt x="1607508" y="1618035"/>
                    </a:cubicBezTo>
                    <a:cubicBezTo>
                      <a:pt x="1601493" y="1630065"/>
                      <a:pt x="1596982" y="1639087"/>
                      <a:pt x="1601493" y="1645102"/>
                    </a:cubicBezTo>
                    <a:cubicBezTo>
                      <a:pt x="1602997" y="1648110"/>
                      <a:pt x="1606005" y="1649613"/>
                      <a:pt x="1609012" y="1652621"/>
                    </a:cubicBezTo>
                    <a:cubicBezTo>
                      <a:pt x="1613523" y="1655628"/>
                      <a:pt x="1618035" y="1660140"/>
                      <a:pt x="1621042" y="1664651"/>
                    </a:cubicBezTo>
                    <a:cubicBezTo>
                      <a:pt x="1630065" y="1675177"/>
                      <a:pt x="1625553" y="1690215"/>
                      <a:pt x="1621042" y="1702245"/>
                    </a:cubicBezTo>
                    <a:cubicBezTo>
                      <a:pt x="1619538" y="1706756"/>
                      <a:pt x="1618035" y="1709763"/>
                      <a:pt x="1618035" y="1714275"/>
                    </a:cubicBezTo>
                    <a:cubicBezTo>
                      <a:pt x="1612020" y="1741342"/>
                      <a:pt x="1643598" y="1765402"/>
                      <a:pt x="1670666" y="1780440"/>
                    </a:cubicBezTo>
                    <a:cubicBezTo>
                      <a:pt x="1700741" y="1796981"/>
                      <a:pt x="1738335" y="1818033"/>
                      <a:pt x="1741342" y="1855627"/>
                    </a:cubicBezTo>
                    <a:cubicBezTo>
                      <a:pt x="1741342" y="1867657"/>
                      <a:pt x="1738335" y="1878183"/>
                      <a:pt x="1733823" y="1888710"/>
                    </a:cubicBezTo>
                    <a:cubicBezTo>
                      <a:pt x="1730816" y="1896228"/>
                      <a:pt x="1729312" y="1903747"/>
                      <a:pt x="1727808" y="1912770"/>
                    </a:cubicBezTo>
                    <a:cubicBezTo>
                      <a:pt x="1724801" y="1927807"/>
                      <a:pt x="1727808" y="1944348"/>
                      <a:pt x="1730816" y="1960890"/>
                    </a:cubicBezTo>
                    <a:cubicBezTo>
                      <a:pt x="1735327" y="1981942"/>
                      <a:pt x="1738335" y="2002995"/>
                      <a:pt x="1730816" y="2024047"/>
                    </a:cubicBezTo>
                    <a:cubicBezTo>
                      <a:pt x="1729312" y="2028558"/>
                      <a:pt x="1727808" y="2031566"/>
                      <a:pt x="1727808" y="2033070"/>
                    </a:cubicBezTo>
                    <a:cubicBezTo>
                      <a:pt x="1724801" y="2042092"/>
                      <a:pt x="1723297" y="2045100"/>
                      <a:pt x="1717282" y="2055626"/>
                    </a:cubicBezTo>
                    <a:cubicBezTo>
                      <a:pt x="1717282" y="2055626"/>
                      <a:pt x="1714275" y="2060137"/>
                      <a:pt x="1712771" y="2061641"/>
                    </a:cubicBezTo>
                    <a:cubicBezTo>
                      <a:pt x="1691718" y="2096227"/>
                      <a:pt x="1642095" y="2084197"/>
                      <a:pt x="1602997" y="2075175"/>
                    </a:cubicBezTo>
                    <a:cubicBezTo>
                      <a:pt x="1592471" y="2072167"/>
                      <a:pt x="1581945" y="2069160"/>
                      <a:pt x="1572922" y="2069160"/>
                    </a:cubicBezTo>
                    <a:lnTo>
                      <a:pt x="1563900" y="2067656"/>
                    </a:lnTo>
                    <a:lnTo>
                      <a:pt x="1566907" y="2058633"/>
                    </a:lnTo>
                    <a:cubicBezTo>
                      <a:pt x="1583448" y="2013521"/>
                      <a:pt x="1560892" y="1978935"/>
                      <a:pt x="1535328" y="1963897"/>
                    </a:cubicBezTo>
                    <a:cubicBezTo>
                      <a:pt x="1511268" y="1947356"/>
                      <a:pt x="1482697" y="1947356"/>
                      <a:pt x="1467660" y="1963897"/>
                    </a:cubicBezTo>
                    <a:cubicBezTo>
                      <a:pt x="1452622" y="1978935"/>
                      <a:pt x="1442096" y="1993972"/>
                      <a:pt x="1431570" y="2009010"/>
                    </a:cubicBezTo>
                    <a:cubicBezTo>
                      <a:pt x="1451118" y="1993972"/>
                      <a:pt x="1472171" y="1980438"/>
                      <a:pt x="1484201" y="1978935"/>
                    </a:cubicBezTo>
                    <a:cubicBezTo>
                      <a:pt x="1500742" y="1977431"/>
                      <a:pt x="1515780" y="1984950"/>
                      <a:pt x="1530817" y="2001491"/>
                    </a:cubicBezTo>
                    <a:cubicBezTo>
                      <a:pt x="1547358" y="2019536"/>
                      <a:pt x="1556381" y="2043596"/>
                      <a:pt x="1553373" y="2058633"/>
                    </a:cubicBezTo>
                    <a:cubicBezTo>
                      <a:pt x="1542847" y="2111265"/>
                      <a:pt x="1514276" y="2147355"/>
                      <a:pt x="1475178" y="2153370"/>
                    </a:cubicBezTo>
                    <a:cubicBezTo>
                      <a:pt x="1445103" y="2157881"/>
                      <a:pt x="1416532" y="2142843"/>
                      <a:pt x="1402998" y="2115776"/>
                    </a:cubicBezTo>
                    <a:cubicBezTo>
                      <a:pt x="1393976" y="2099235"/>
                      <a:pt x="1392472" y="2081190"/>
                      <a:pt x="1395480" y="2061641"/>
                    </a:cubicBezTo>
                    <a:cubicBezTo>
                      <a:pt x="1390968" y="2066152"/>
                      <a:pt x="1389465" y="2067656"/>
                      <a:pt x="1387961" y="2069160"/>
                    </a:cubicBezTo>
                    <a:cubicBezTo>
                      <a:pt x="1350367" y="2120287"/>
                      <a:pt x="1257135" y="2251113"/>
                      <a:pt x="1266157" y="2341338"/>
                    </a:cubicBezTo>
                    <a:cubicBezTo>
                      <a:pt x="1303751" y="2345850"/>
                      <a:pt x="1336834" y="2362391"/>
                      <a:pt x="1351871" y="2384947"/>
                    </a:cubicBezTo>
                    <a:cubicBezTo>
                      <a:pt x="1362397" y="2401488"/>
                      <a:pt x="1362397" y="2421037"/>
                      <a:pt x="1351871" y="2439082"/>
                    </a:cubicBezTo>
                    <a:lnTo>
                      <a:pt x="1342848" y="2442090"/>
                    </a:lnTo>
                    <a:lnTo>
                      <a:pt x="1336834" y="2440586"/>
                    </a:lnTo>
                    <a:cubicBezTo>
                      <a:pt x="1291721" y="2427052"/>
                      <a:pt x="1261646" y="2402992"/>
                      <a:pt x="1251120" y="2366902"/>
                    </a:cubicBezTo>
                    <a:cubicBezTo>
                      <a:pt x="1249616" y="2362391"/>
                      <a:pt x="1248112" y="2357880"/>
                      <a:pt x="1248112" y="2353368"/>
                    </a:cubicBezTo>
                    <a:cubicBezTo>
                      <a:pt x="1245105" y="2353368"/>
                      <a:pt x="1242097" y="2353368"/>
                      <a:pt x="1240593" y="2353368"/>
                    </a:cubicBezTo>
                    <a:close/>
                    <a:moveTo>
                      <a:pt x="1542847" y="2502240"/>
                    </a:moveTo>
                    <a:cubicBezTo>
                      <a:pt x="1562396" y="2518781"/>
                      <a:pt x="1587960" y="2512766"/>
                      <a:pt x="1606005" y="2503743"/>
                    </a:cubicBezTo>
                    <a:cubicBezTo>
                      <a:pt x="1637583" y="2488706"/>
                      <a:pt x="1672170" y="2455623"/>
                      <a:pt x="1693222" y="2418029"/>
                    </a:cubicBezTo>
                    <a:lnTo>
                      <a:pt x="1690215" y="2422541"/>
                    </a:lnTo>
                    <a:lnTo>
                      <a:pt x="1685703" y="2421037"/>
                    </a:lnTo>
                    <a:cubicBezTo>
                      <a:pt x="1673673" y="2416526"/>
                      <a:pt x="1663147" y="2415022"/>
                      <a:pt x="1652621" y="2413518"/>
                    </a:cubicBezTo>
                    <a:cubicBezTo>
                      <a:pt x="1636080" y="2410511"/>
                      <a:pt x="1619538" y="2409007"/>
                      <a:pt x="1602997" y="2393970"/>
                    </a:cubicBezTo>
                    <a:cubicBezTo>
                      <a:pt x="1572922" y="2421037"/>
                      <a:pt x="1551870" y="2475172"/>
                      <a:pt x="1542847" y="2502240"/>
                    </a:cubicBezTo>
                    <a:close/>
                    <a:moveTo>
                      <a:pt x="1419540" y="2424045"/>
                    </a:moveTo>
                    <a:cubicBezTo>
                      <a:pt x="1421043" y="2434571"/>
                      <a:pt x="1424051" y="2443593"/>
                      <a:pt x="1431570" y="2451112"/>
                    </a:cubicBezTo>
                    <a:cubicBezTo>
                      <a:pt x="1443600" y="2466150"/>
                      <a:pt x="1466156" y="2473668"/>
                      <a:pt x="1494727" y="2470661"/>
                    </a:cubicBezTo>
                    <a:cubicBezTo>
                      <a:pt x="1491720" y="2448104"/>
                      <a:pt x="1482697" y="2433067"/>
                      <a:pt x="1466156" y="2425548"/>
                    </a:cubicBezTo>
                    <a:cubicBezTo>
                      <a:pt x="1452622" y="2421037"/>
                      <a:pt x="1436081" y="2419533"/>
                      <a:pt x="1419540" y="2424045"/>
                    </a:cubicBezTo>
                    <a:close/>
                    <a:moveTo>
                      <a:pt x="2082693" y="2139836"/>
                    </a:moveTo>
                    <a:cubicBezTo>
                      <a:pt x="2106753" y="2209008"/>
                      <a:pt x="2145851" y="2279685"/>
                      <a:pt x="2177430" y="2330812"/>
                    </a:cubicBezTo>
                    <a:lnTo>
                      <a:pt x="2180437" y="2335323"/>
                    </a:lnTo>
                    <a:cubicBezTo>
                      <a:pt x="2199986" y="2366902"/>
                      <a:pt x="2233068" y="2418029"/>
                      <a:pt x="2245098" y="2466150"/>
                    </a:cubicBezTo>
                    <a:cubicBezTo>
                      <a:pt x="2248106" y="2466150"/>
                      <a:pt x="2251113" y="2466150"/>
                      <a:pt x="2254121" y="2466150"/>
                    </a:cubicBezTo>
                    <a:cubicBezTo>
                      <a:pt x="2303744" y="2463142"/>
                      <a:pt x="2350361" y="2458631"/>
                      <a:pt x="2387954" y="2416526"/>
                    </a:cubicBezTo>
                    <a:cubicBezTo>
                      <a:pt x="2413518" y="2386451"/>
                      <a:pt x="2421037" y="2356376"/>
                      <a:pt x="2410511" y="2333820"/>
                    </a:cubicBezTo>
                    <a:cubicBezTo>
                      <a:pt x="2404496" y="2321790"/>
                      <a:pt x="2392466" y="2312767"/>
                      <a:pt x="2377428" y="2308256"/>
                    </a:cubicBezTo>
                    <a:cubicBezTo>
                      <a:pt x="2368406" y="2335323"/>
                      <a:pt x="2354872" y="2362391"/>
                      <a:pt x="2336827" y="2377428"/>
                    </a:cubicBezTo>
                    <a:cubicBezTo>
                      <a:pt x="2317278" y="2393970"/>
                      <a:pt x="2296226" y="2396977"/>
                      <a:pt x="2275173" y="2384947"/>
                    </a:cubicBezTo>
                    <a:lnTo>
                      <a:pt x="2269158" y="2381940"/>
                    </a:lnTo>
                    <a:lnTo>
                      <a:pt x="2270662" y="2375925"/>
                    </a:lnTo>
                    <a:cubicBezTo>
                      <a:pt x="2287203" y="2326301"/>
                      <a:pt x="2321790" y="2294722"/>
                      <a:pt x="2360887" y="2293218"/>
                    </a:cubicBezTo>
                    <a:cubicBezTo>
                      <a:pt x="2362391" y="2293218"/>
                      <a:pt x="2365398" y="2293218"/>
                      <a:pt x="2366902" y="2293218"/>
                    </a:cubicBezTo>
                    <a:cubicBezTo>
                      <a:pt x="2372917" y="2267655"/>
                      <a:pt x="2374421" y="2242091"/>
                      <a:pt x="2369910" y="2228557"/>
                    </a:cubicBezTo>
                    <a:cubicBezTo>
                      <a:pt x="2348857" y="2171415"/>
                      <a:pt x="2299233" y="2132317"/>
                      <a:pt x="2251113" y="2094723"/>
                    </a:cubicBezTo>
                    <a:cubicBezTo>
                      <a:pt x="2240587" y="2085701"/>
                      <a:pt x="2228557" y="2076678"/>
                      <a:pt x="2218031" y="2069160"/>
                    </a:cubicBezTo>
                    <a:cubicBezTo>
                      <a:pt x="2206001" y="2060137"/>
                      <a:pt x="2196978" y="2051115"/>
                      <a:pt x="2190963" y="2043596"/>
                    </a:cubicBezTo>
                    <a:cubicBezTo>
                      <a:pt x="2196978" y="2061641"/>
                      <a:pt x="2190963" y="2085701"/>
                      <a:pt x="2163896" y="2109761"/>
                    </a:cubicBezTo>
                    <a:cubicBezTo>
                      <a:pt x="2136828" y="2133821"/>
                      <a:pt x="2114272" y="2151866"/>
                      <a:pt x="2091716" y="2147355"/>
                    </a:cubicBezTo>
                    <a:cubicBezTo>
                      <a:pt x="2088708" y="2144347"/>
                      <a:pt x="2085701" y="2142843"/>
                      <a:pt x="2082693" y="2139836"/>
                    </a:cubicBezTo>
                    <a:close/>
                    <a:moveTo>
                      <a:pt x="1263150" y="2354872"/>
                    </a:moveTo>
                    <a:cubicBezTo>
                      <a:pt x="1263150" y="2357880"/>
                      <a:pt x="1264654" y="2359383"/>
                      <a:pt x="1264654" y="2362391"/>
                    </a:cubicBezTo>
                    <a:cubicBezTo>
                      <a:pt x="1275180" y="2390962"/>
                      <a:pt x="1297736" y="2412015"/>
                      <a:pt x="1335330" y="2424045"/>
                    </a:cubicBezTo>
                    <a:cubicBezTo>
                      <a:pt x="1339841" y="2412015"/>
                      <a:pt x="1339841" y="2401488"/>
                      <a:pt x="1332322" y="2390962"/>
                    </a:cubicBezTo>
                    <a:cubicBezTo>
                      <a:pt x="1321796" y="2372917"/>
                      <a:pt x="1294729" y="2359383"/>
                      <a:pt x="1263150" y="2354872"/>
                    </a:cubicBezTo>
                    <a:close/>
                    <a:moveTo>
                      <a:pt x="2285699" y="2374421"/>
                    </a:moveTo>
                    <a:cubicBezTo>
                      <a:pt x="2299233" y="2380436"/>
                      <a:pt x="2312767" y="2377428"/>
                      <a:pt x="2324797" y="2365398"/>
                    </a:cubicBezTo>
                    <a:cubicBezTo>
                      <a:pt x="2339835" y="2351865"/>
                      <a:pt x="2351865" y="2329308"/>
                      <a:pt x="2360887" y="2306752"/>
                    </a:cubicBezTo>
                    <a:cubicBezTo>
                      <a:pt x="2360887" y="2306752"/>
                      <a:pt x="2360887" y="2306752"/>
                      <a:pt x="2360887" y="2306752"/>
                    </a:cubicBezTo>
                    <a:cubicBezTo>
                      <a:pt x="2329308" y="2309760"/>
                      <a:pt x="2302241" y="2335323"/>
                      <a:pt x="2285699" y="2374421"/>
                    </a:cubicBezTo>
                    <a:close/>
                    <a:moveTo>
                      <a:pt x="1676681" y="2344346"/>
                    </a:moveTo>
                    <a:cubicBezTo>
                      <a:pt x="1691718" y="2344346"/>
                      <a:pt x="1705252" y="2347353"/>
                      <a:pt x="1712771" y="2354872"/>
                    </a:cubicBezTo>
                    <a:cubicBezTo>
                      <a:pt x="1712771" y="2351865"/>
                      <a:pt x="1712771" y="2348857"/>
                      <a:pt x="1712771" y="2345850"/>
                    </a:cubicBezTo>
                    <a:cubicBezTo>
                      <a:pt x="1709763" y="2320286"/>
                      <a:pt x="1693222" y="2303745"/>
                      <a:pt x="1663147" y="2294722"/>
                    </a:cubicBezTo>
                    <a:cubicBezTo>
                      <a:pt x="1652621" y="2302241"/>
                      <a:pt x="1640591" y="2317278"/>
                      <a:pt x="1634576" y="2326301"/>
                    </a:cubicBezTo>
                    <a:lnTo>
                      <a:pt x="1633072" y="2329308"/>
                    </a:lnTo>
                    <a:cubicBezTo>
                      <a:pt x="1633072" y="2329308"/>
                      <a:pt x="1631568" y="2330812"/>
                      <a:pt x="1630065" y="2333820"/>
                    </a:cubicBezTo>
                    <a:cubicBezTo>
                      <a:pt x="1625553" y="2339835"/>
                      <a:pt x="1621042" y="2345850"/>
                      <a:pt x="1619538" y="2348857"/>
                    </a:cubicBezTo>
                    <a:cubicBezTo>
                      <a:pt x="1627057" y="2348857"/>
                      <a:pt x="1634576" y="2347353"/>
                      <a:pt x="1642095" y="2347353"/>
                    </a:cubicBezTo>
                    <a:cubicBezTo>
                      <a:pt x="1654125" y="2345850"/>
                      <a:pt x="1666155" y="2344346"/>
                      <a:pt x="1676681" y="2344346"/>
                    </a:cubicBezTo>
                    <a:close/>
                    <a:moveTo>
                      <a:pt x="1348863" y="2075175"/>
                    </a:moveTo>
                    <a:cubicBezTo>
                      <a:pt x="1332322" y="2112768"/>
                      <a:pt x="1302247" y="2156377"/>
                      <a:pt x="1276684" y="2190963"/>
                    </a:cubicBezTo>
                    <a:cubicBezTo>
                      <a:pt x="1263150" y="2210512"/>
                      <a:pt x="1249616" y="2228557"/>
                      <a:pt x="1245105" y="2239083"/>
                    </a:cubicBezTo>
                    <a:cubicBezTo>
                      <a:pt x="1240593" y="2246602"/>
                      <a:pt x="1236082" y="2257128"/>
                      <a:pt x="1231571" y="2269158"/>
                    </a:cubicBezTo>
                    <a:cubicBezTo>
                      <a:pt x="1219541" y="2297730"/>
                      <a:pt x="1204504" y="2330812"/>
                      <a:pt x="1183451" y="2348857"/>
                    </a:cubicBezTo>
                    <a:cubicBezTo>
                      <a:pt x="1195481" y="2344346"/>
                      <a:pt x="1209015" y="2341338"/>
                      <a:pt x="1222548" y="2339835"/>
                    </a:cubicBezTo>
                    <a:cubicBezTo>
                      <a:pt x="1230067" y="2338331"/>
                      <a:pt x="1239090" y="2338331"/>
                      <a:pt x="1246609" y="2338331"/>
                    </a:cubicBezTo>
                    <a:cubicBezTo>
                      <a:pt x="1239090" y="2243595"/>
                      <a:pt x="1329315" y="2115776"/>
                      <a:pt x="1371420" y="2058633"/>
                    </a:cubicBezTo>
                    <a:cubicBezTo>
                      <a:pt x="1372923" y="2055626"/>
                      <a:pt x="1383450" y="2045100"/>
                      <a:pt x="1398487" y="2033070"/>
                    </a:cubicBezTo>
                    <a:cubicBezTo>
                      <a:pt x="1409013" y="2007506"/>
                      <a:pt x="1427059" y="1980438"/>
                      <a:pt x="1452622" y="1953371"/>
                    </a:cubicBezTo>
                    <a:cubicBezTo>
                      <a:pt x="1472171" y="1932318"/>
                      <a:pt x="1508261" y="1932318"/>
                      <a:pt x="1538336" y="1951867"/>
                    </a:cubicBezTo>
                    <a:cubicBezTo>
                      <a:pt x="1566907" y="1969912"/>
                      <a:pt x="1592471" y="2007506"/>
                      <a:pt x="1578937" y="2057130"/>
                    </a:cubicBezTo>
                    <a:cubicBezTo>
                      <a:pt x="1586456" y="2058633"/>
                      <a:pt x="1593975" y="2060137"/>
                      <a:pt x="1601493" y="2061641"/>
                    </a:cubicBezTo>
                    <a:cubicBezTo>
                      <a:pt x="1636080" y="2070663"/>
                      <a:pt x="1679688" y="2081190"/>
                      <a:pt x="1694726" y="2055626"/>
                    </a:cubicBezTo>
                    <a:cubicBezTo>
                      <a:pt x="1696230" y="2052618"/>
                      <a:pt x="1699237" y="2048107"/>
                      <a:pt x="1699237" y="2048107"/>
                    </a:cubicBezTo>
                    <a:cubicBezTo>
                      <a:pt x="1705252" y="2039085"/>
                      <a:pt x="1706756" y="2037581"/>
                      <a:pt x="1708260" y="2030062"/>
                    </a:cubicBezTo>
                    <a:cubicBezTo>
                      <a:pt x="1709763" y="2027055"/>
                      <a:pt x="1709763" y="2024047"/>
                      <a:pt x="1711267" y="2019536"/>
                    </a:cubicBezTo>
                    <a:cubicBezTo>
                      <a:pt x="1717282" y="2002995"/>
                      <a:pt x="1714275" y="1983446"/>
                      <a:pt x="1709763" y="1963897"/>
                    </a:cubicBezTo>
                    <a:cubicBezTo>
                      <a:pt x="1706756" y="1945852"/>
                      <a:pt x="1703748" y="1929311"/>
                      <a:pt x="1706756" y="1911266"/>
                    </a:cubicBezTo>
                    <a:cubicBezTo>
                      <a:pt x="1708260" y="1902243"/>
                      <a:pt x="1711267" y="1893221"/>
                      <a:pt x="1714275" y="1885702"/>
                    </a:cubicBezTo>
                    <a:cubicBezTo>
                      <a:pt x="1717282" y="1875176"/>
                      <a:pt x="1720290" y="1866153"/>
                      <a:pt x="1720290" y="1857131"/>
                    </a:cubicBezTo>
                    <a:cubicBezTo>
                      <a:pt x="1718786" y="1828560"/>
                      <a:pt x="1685703" y="1809011"/>
                      <a:pt x="1658636" y="1793973"/>
                    </a:cubicBezTo>
                    <a:cubicBezTo>
                      <a:pt x="1613523" y="1769913"/>
                      <a:pt x="1593975" y="1741342"/>
                      <a:pt x="1599990" y="1712771"/>
                    </a:cubicBezTo>
                    <a:cubicBezTo>
                      <a:pt x="1601493" y="1708260"/>
                      <a:pt x="1602997" y="1703748"/>
                      <a:pt x="1604501" y="1699237"/>
                    </a:cubicBezTo>
                    <a:cubicBezTo>
                      <a:pt x="1609012" y="1687207"/>
                      <a:pt x="1610516" y="1681192"/>
                      <a:pt x="1606005" y="1675177"/>
                    </a:cubicBezTo>
                    <a:cubicBezTo>
                      <a:pt x="1604501" y="1672170"/>
                      <a:pt x="1601493" y="1669162"/>
                      <a:pt x="1596982" y="1666155"/>
                    </a:cubicBezTo>
                    <a:cubicBezTo>
                      <a:pt x="1592471" y="1663147"/>
                      <a:pt x="1587960" y="1658636"/>
                      <a:pt x="1584952" y="1654125"/>
                    </a:cubicBezTo>
                    <a:cubicBezTo>
                      <a:pt x="1575930" y="1639087"/>
                      <a:pt x="1584952" y="1625553"/>
                      <a:pt x="1590967" y="1612020"/>
                    </a:cubicBezTo>
                    <a:cubicBezTo>
                      <a:pt x="1593975" y="1607508"/>
                      <a:pt x="1595478" y="1602997"/>
                      <a:pt x="1596982" y="1598486"/>
                    </a:cubicBezTo>
                    <a:cubicBezTo>
                      <a:pt x="1601493" y="1584952"/>
                      <a:pt x="1595478" y="1568411"/>
                      <a:pt x="1590967" y="1551870"/>
                    </a:cubicBezTo>
                    <a:cubicBezTo>
                      <a:pt x="1589463" y="1548862"/>
                      <a:pt x="1589463" y="1545855"/>
                      <a:pt x="1587960" y="1542847"/>
                    </a:cubicBezTo>
                    <a:cubicBezTo>
                      <a:pt x="1584952" y="1530817"/>
                      <a:pt x="1583448" y="1509765"/>
                      <a:pt x="1593975" y="1494727"/>
                    </a:cubicBezTo>
                    <a:cubicBezTo>
                      <a:pt x="1593975" y="1494727"/>
                      <a:pt x="1593975" y="1494727"/>
                      <a:pt x="1593975" y="1494727"/>
                    </a:cubicBezTo>
                    <a:cubicBezTo>
                      <a:pt x="1557885" y="1496231"/>
                      <a:pt x="1520291" y="1481194"/>
                      <a:pt x="1490216" y="1458637"/>
                    </a:cubicBezTo>
                    <a:lnTo>
                      <a:pt x="1485705" y="1455630"/>
                    </a:lnTo>
                    <a:cubicBezTo>
                      <a:pt x="1478186" y="1449615"/>
                      <a:pt x="1469163" y="1442096"/>
                      <a:pt x="1460141" y="1434577"/>
                    </a:cubicBezTo>
                    <a:cubicBezTo>
                      <a:pt x="1439088" y="1416532"/>
                      <a:pt x="1410517" y="1396984"/>
                      <a:pt x="1386457" y="1407510"/>
                    </a:cubicBezTo>
                    <a:lnTo>
                      <a:pt x="1383450" y="1409014"/>
                    </a:lnTo>
                    <a:cubicBezTo>
                      <a:pt x="1375931" y="1413525"/>
                      <a:pt x="1363901" y="1419540"/>
                      <a:pt x="1351871" y="1406006"/>
                    </a:cubicBezTo>
                    <a:cubicBezTo>
                      <a:pt x="1347360" y="1401495"/>
                      <a:pt x="1345856" y="1395480"/>
                      <a:pt x="1345856" y="1389465"/>
                    </a:cubicBezTo>
                    <a:cubicBezTo>
                      <a:pt x="1344352" y="1381946"/>
                      <a:pt x="1336834" y="1377435"/>
                      <a:pt x="1326307" y="1371420"/>
                    </a:cubicBezTo>
                    <a:cubicBezTo>
                      <a:pt x="1315781" y="1366909"/>
                      <a:pt x="1305255" y="1360894"/>
                      <a:pt x="1300743" y="1347360"/>
                    </a:cubicBezTo>
                    <a:cubicBezTo>
                      <a:pt x="1299240" y="1341345"/>
                      <a:pt x="1300743" y="1336834"/>
                      <a:pt x="1300743" y="1332322"/>
                    </a:cubicBezTo>
                    <a:cubicBezTo>
                      <a:pt x="1300743" y="1330819"/>
                      <a:pt x="1302247" y="1327811"/>
                      <a:pt x="1302247" y="1326307"/>
                    </a:cubicBezTo>
                    <a:cubicBezTo>
                      <a:pt x="1303751" y="1309766"/>
                      <a:pt x="1294729" y="1294728"/>
                      <a:pt x="1285706" y="1278187"/>
                    </a:cubicBezTo>
                    <a:cubicBezTo>
                      <a:pt x="1281195" y="1269165"/>
                      <a:pt x="1275180" y="1260142"/>
                      <a:pt x="1272172" y="1251120"/>
                    </a:cubicBezTo>
                    <a:cubicBezTo>
                      <a:pt x="1257135" y="1218037"/>
                      <a:pt x="1261646" y="1175932"/>
                      <a:pt x="1284202" y="1144354"/>
                    </a:cubicBezTo>
                    <a:cubicBezTo>
                      <a:pt x="1288713" y="1138339"/>
                      <a:pt x="1293225" y="1132324"/>
                      <a:pt x="1297736" y="1126309"/>
                    </a:cubicBezTo>
                    <a:cubicBezTo>
                      <a:pt x="1311270" y="1109767"/>
                      <a:pt x="1323300" y="1093226"/>
                      <a:pt x="1320292" y="1078189"/>
                    </a:cubicBezTo>
                    <a:cubicBezTo>
                      <a:pt x="1145857" y="1195481"/>
                      <a:pt x="1042098" y="1389465"/>
                      <a:pt x="1042098" y="1598486"/>
                    </a:cubicBezTo>
                    <a:cubicBezTo>
                      <a:pt x="1042098" y="1681192"/>
                      <a:pt x="1060143" y="1765402"/>
                      <a:pt x="1093226" y="1843597"/>
                    </a:cubicBezTo>
                    <a:cubicBezTo>
                      <a:pt x="1099241" y="1858635"/>
                      <a:pt x="1106760" y="1872168"/>
                      <a:pt x="1114279" y="1885702"/>
                    </a:cubicBezTo>
                    <a:cubicBezTo>
                      <a:pt x="1133827" y="1923296"/>
                      <a:pt x="1151872" y="1957882"/>
                      <a:pt x="1148865" y="2001491"/>
                    </a:cubicBezTo>
                    <a:cubicBezTo>
                      <a:pt x="1186459" y="1975927"/>
                      <a:pt x="1228563" y="1954875"/>
                      <a:pt x="1272172" y="1948860"/>
                    </a:cubicBezTo>
                    <a:cubicBezTo>
                      <a:pt x="1321796" y="1941341"/>
                      <a:pt x="1353375" y="1954875"/>
                      <a:pt x="1366909" y="1984950"/>
                    </a:cubicBezTo>
                    <a:cubicBezTo>
                      <a:pt x="1377435" y="2009010"/>
                      <a:pt x="1372923" y="2052618"/>
                      <a:pt x="1348863" y="2075175"/>
                    </a:cubicBezTo>
                    <a:close/>
                    <a:moveTo>
                      <a:pt x="1613523" y="2348857"/>
                    </a:moveTo>
                    <a:cubicBezTo>
                      <a:pt x="1613523" y="2348857"/>
                      <a:pt x="1613523" y="2348857"/>
                      <a:pt x="1613523" y="2348857"/>
                    </a:cubicBezTo>
                    <a:cubicBezTo>
                      <a:pt x="1613523" y="2348857"/>
                      <a:pt x="1613523" y="2348857"/>
                      <a:pt x="1613523" y="2348857"/>
                    </a:cubicBezTo>
                    <a:close/>
                    <a:moveTo>
                      <a:pt x="1090218" y="2279685"/>
                    </a:moveTo>
                    <a:cubicBezTo>
                      <a:pt x="1084204" y="2288707"/>
                      <a:pt x="1084204" y="2299233"/>
                      <a:pt x="1091722" y="2311263"/>
                    </a:cubicBezTo>
                    <a:cubicBezTo>
                      <a:pt x="1099241" y="2324797"/>
                      <a:pt x="1115782" y="2336827"/>
                      <a:pt x="1130820" y="2342842"/>
                    </a:cubicBezTo>
                    <a:cubicBezTo>
                      <a:pt x="1138339" y="2330812"/>
                      <a:pt x="1144354" y="2318782"/>
                      <a:pt x="1142850" y="2309760"/>
                    </a:cubicBezTo>
                    <a:cubicBezTo>
                      <a:pt x="1142850" y="2288707"/>
                      <a:pt x="1115782" y="2281188"/>
                      <a:pt x="1090218" y="2279685"/>
                    </a:cubicBezTo>
                    <a:close/>
                    <a:moveTo>
                      <a:pt x="1745853" y="2323293"/>
                    </a:moveTo>
                    <a:cubicBezTo>
                      <a:pt x="1747357" y="2324797"/>
                      <a:pt x="1747357" y="2324797"/>
                      <a:pt x="1748861" y="2326301"/>
                    </a:cubicBezTo>
                    <a:cubicBezTo>
                      <a:pt x="1754876" y="2330812"/>
                      <a:pt x="1760891" y="2336827"/>
                      <a:pt x="1766906" y="2341338"/>
                    </a:cubicBezTo>
                    <a:cubicBezTo>
                      <a:pt x="1762394" y="2327805"/>
                      <a:pt x="1759387" y="2315775"/>
                      <a:pt x="1756380" y="2302241"/>
                    </a:cubicBezTo>
                    <a:cubicBezTo>
                      <a:pt x="1751868" y="2308256"/>
                      <a:pt x="1748861" y="2314271"/>
                      <a:pt x="1745853" y="2323293"/>
                    </a:cubicBezTo>
                    <a:close/>
                    <a:moveTo>
                      <a:pt x="1721793" y="2321790"/>
                    </a:moveTo>
                    <a:cubicBezTo>
                      <a:pt x="1724801" y="2326301"/>
                      <a:pt x="1726305" y="2332316"/>
                      <a:pt x="1726305" y="2336827"/>
                    </a:cubicBezTo>
                    <a:cubicBezTo>
                      <a:pt x="1726305" y="2333820"/>
                      <a:pt x="1727808" y="2330812"/>
                      <a:pt x="1729312" y="2327805"/>
                    </a:cubicBezTo>
                    <a:cubicBezTo>
                      <a:pt x="1726305" y="2326301"/>
                      <a:pt x="1723297" y="2324797"/>
                      <a:pt x="1721793" y="2321790"/>
                    </a:cubicBezTo>
                    <a:close/>
                    <a:moveTo>
                      <a:pt x="1831567" y="2157881"/>
                    </a:moveTo>
                    <a:cubicBezTo>
                      <a:pt x="1830063" y="2157881"/>
                      <a:pt x="1830063" y="2157881"/>
                      <a:pt x="1828560" y="2157881"/>
                    </a:cubicBezTo>
                    <a:cubicBezTo>
                      <a:pt x="1815026" y="2159385"/>
                      <a:pt x="1809011" y="2181941"/>
                      <a:pt x="1806003" y="2196978"/>
                    </a:cubicBezTo>
                    <a:cubicBezTo>
                      <a:pt x="1801492" y="2228557"/>
                      <a:pt x="1818033" y="2257128"/>
                      <a:pt x="1836078" y="2270662"/>
                    </a:cubicBezTo>
                    <a:cubicBezTo>
                      <a:pt x="1848108" y="2279685"/>
                      <a:pt x="1861642" y="2282692"/>
                      <a:pt x="1870665" y="2278181"/>
                    </a:cubicBezTo>
                    <a:cubicBezTo>
                      <a:pt x="1882694" y="2272166"/>
                      <a:pt x="1890213" y="2255625"/>
                      <a:pt x="1891717" y="2230061"/>
                    </a:cubicBezTo>
                    <a:cubicBezTo>
                      <a:pt x="1891717" y="2227053"/>
                      <a:pt x="1891717" y="2222542"/>
                      <a:pt x="1891717" y="2219535"/>
                    </a:cubicBezTo>
                    <a:cubicBezTo>
                      <a:pt x="1884198" y="2204497"/>
                      <a:pt x="1875176" y="2189460"/>
                      <a:pt x="1863146" y="2178933"/>
                    </a:cubicBezTo>
                    <a:cubicBezTo>
                      <a:pt x="1855627" y="2169911"/>
                      <a:pt x="1843597" y="2157881"/>
                      <a:pt x="1831567" y="2157881"/>
                    </a:cubicBezTo>
                    <a:close/>
                    <a:moveTo>
                      <a:pt x="1818033" y="2124798"/>
                    </a:moveTo>
                    <a:cubicBezTo>
                      <a:pt x="1801492" y="2124798"/>
                      <a:pt x="1786455" y="2129310"/>
                      <a:pt x="1774425" y="2139836"/>
                    </a:cubicBezTo>
                    <a:cubicBezTo>
                      <a:pt x="1763898" y="2147355"/>
                      <a:pt x="1748861" y="2166903"/>
                      <a:pt x="1756380" y="2196978"/>
                    </a:cubicBezTo>
                    <a:cubicBezTo>
                      <a:pt x="1763898" y="2225550"/>
                      <a:pt x="1766906" y="2248106"/>
                      <a:pt x="1768410" y="2269158"/>
                    </a:cubicBezTo>
                    <a:cubicBezTo>
                      <a:pt x="1781943" y="2260136"/>
                      <a:pt x="1795477" y="2258632"/>
                      <a:pt x="1809011" y="2263143"/>
                    </a:cubicBezTo>
                    <a:cubicBezTo>
                      <a:pt x="1795477" y="2245098"/>
                      <a:pt x="1787958" y="2221038"/>
                      <a:pt x="1790966" y="2193971"/>
                    </a:cubicBezTo>
                    <a:cubicBezTo>
                      <a:pt x="1793973" y="2180437"/>
                      <a:pt x="1799988" y="2147355"/>
                      <a:pt x="1825552" y="2142843"/>
                    </a:cubicBezTo>
                    <a:cubicBezTo>
                      <a:pt x="1845101" y="2139836"/>
                      <a:pt x="1863146" y="2156377"/>
                      <a:pt x="1873672" y="2166903"/>
                    </a:cubicBezTo>
                    <a:cubicBezTo>
                      <a:pt x="1875176" y="2168407"/>
                      <a:pt x="1875176" y="2168407"/>
                      <a:pt x="1876680" y="2169911"/>
                    </a:cubicBezTo>
                    <a:cubicBezTo>
                      <a:pt x="1873672" y="2160888"/>
                      <a:pt x="1869161" y="2151866"/>
                      <a:pt x="1866153" y="2142843"/>
                    </a:cubicBezTo>
                    <a:cubicBezTo>
                      <a:pt x="1861642" y="2138332"/>
                      <a:pt x="1855627" y="2133821"/>
                      <a:pt x="1849612" y="2130813"/>
                    </a:cubicBezTo>
                    <a:cubicBezTo>
                      <a:pt x="1840590" y="2126302"/>
                      <a:pt x="1828560" y="2124798"/>
                      <a:pt x="1818033" y="2124798"/>
                    </a:cubicBezTo>
                    <a:close/>
                    <a:moveTo>
                      <a:pt x="1554877" y="2160888"/>
                    </a:moveTo>
                    <a:cubicBezTo>
                      <a:pt x="1544351" y="2201490"/>
                      <a:pt x="1539840" y="2231565"/>
                      <a:pt x="1577433" y="2246602"/>
                    </a:cubicBezTo>
                    <a:cubicBezTo>
                      <a:pt x="1613523" y="2261640"/>
                      <a:pt x="1633072" y="2243595"/>
                      <a:pt x="1642095" y="2230061"/>
                    </a:cubicBezTo>
                    <a:cubicBezTo>
                      <a:pt x="1658636" y="2206001"/>
                      <a:pt x="1658636" y="2171415"/>
                      <a:pt x="1643598" y="2153370"/>
                    </a:cubicBezTo>
                    <a:cubicBezTo>
                      <a:pt x="1625553" y="2136828"/>
                      <a:pt x="1595478" y="2138332"/>
                      <a:pt x="1554877" y="2160888"/>
                    </a:cubicBezTo>
                    <a:close/>
                    <a:moveTo>
                      <a:pt x="1121797" y="2037581"/>
                    </a:moveTo>
                    <a:cubicBezTo>
                      <a:pt x="1100745" y="2054122"/>
                      <a:pt x="1079692" y="2072167"/>
                      <a:pt x="1063151" y="2088708"/>
                    </a:cubicBezTo>
                    <a:cubicBezTo>
                      <a:pt x="1037587" y="2112768"/>
                      <a:pt x="1016535" y="2136828"/>
                      <a:pt x="1004505" y="2160888"/>
                    </a:cubicBezTo>
                    <a:cubicBezTo>
                      <a:pt x="999993" y="2168407"/>
                      <a:pt x="989467" y="2186452"/>
                      <a:pt x="990971" y="2190963"/>
                    </a:cubicBezTo>
                    <a:cubicBezTo>
                      <a:pt x="990971" y="2190963"/>
                      <a:pt x="993979" y="2190963"/>
                      <a:pt x="1003001" y="2187956"/>
                    </a:cubicBezTo>
                    <a:cubicBezTo>
                      <a:pt x="1049617" y="2174422"/>
                      <a:pt x="1100745" y="2088708"/>
                      <a:pt x="1121797" y="2037581"/>
                    </a:cubicBezTo>
                    <a:close/>
                    <a:moveTo>
                      <a:pt x="1945852" y="2052618"/>
                    </a:moveTo>
                    <a:cubicBezTo>
                      <a:pt x="1939837" y="2052618"/>
                      <a:pt x="1933822" y="2054122"/>
                      <a:pt x="1927807" y="2057130"/>
                    </a:cubicBezTo>
                    <a:cubicBezTo>
                      <a:pt x="1908258" y="2067656"/>
                      <a:pt x="1896228" y="2097731"/>
                      <a:pt x="1900740" y="2123295"/>
                    </a:cubicBezTo>
                    <a:cubicBezTo>
                      <a:pt x="1903747" y="2136828"/>
                      <a:pt x="1912769" y="2160888"/>
                      <a:pt x="1947356" y="2168407"/>
                    </a:cubicBezTo>
                    <a:cubicBezTo>
                      <a:pt x="1960890" y="2171415"/>
                      <a:pt x="1972919" y="2171415"/>
                      <a:pt x="1983446" y="2169911"/>
                    </a:cubicBezTo>
                    <a:cubicBezTo>
                      <a:pt x="1995476" y="2163896"/>
                      <a:pt x="2004498" y="2151866"/>
                      <a:pt x="2010513" y="2138332"/>
                    </a:cubicBezTo>
                    <a:cubicBezTo>
                      <a:pt x="2018032" y="2114272"/>
                      <a:pt x="2009010" y="2088708"/>
                      <a:pt x="1984949" y="2069160"/>
                    </a:cubicBezTo>
                    <a:cubicBezTo>
                      <a:pt x="1969912" y="2058633"/>
                      <a:pt x="1957882" y="2052618"/>
                      <a:pt x="1945852" y="2052618"/>
                    </a:cubicBezTo>
                    <a:close/>
                    <a:moveTo>
                      <a:pt x="1409013" y="2042092"/>
                    </a:moveTo>
                    <a:cubicBezTo>
                      <a:pt x="1399991" y="2066152"/>
                      <a:pt x="1399991" y="2090212"/>
                      <a:pt x="1410517" y="2108257"/>
                    </a:cubicBezTo>
                    <a:cubicBezTo>
                      <a:pt x="1421043" y="2129310"/>
                      <a:pt x="1443600" y="2141340"/>
                      <a:pt x="1467660" y="2136828"/>
                    </a:cubicBezTo>
                    <a:cubicBezTo>
                      <a:pt x="1499238" y="2132317"/>
                      <a:pt x="1524802" y="2100738"/>
                      <a:pt x="1533825" y="2054122"/>
                    </a:cubicBezTo>
                    <a:cubicBezTo>
                      <a:pt x="1535328" y="2045100"/>
                      <a:pt x="1529313" y="2025551"/>
                      <a:pt x="1514276" y="2009010"/>
                    </a:cubicBezTo>
                    <a:cubicBezTo>
                      <a:pt x="1508261" y="2001491"/>
                      <a:pt x="1496231" y="1990965"/>
                      <a:pt x="1481193" y="1992468"/>
                    </a:cubicBezTo>
                    <a:cubicBezTo>
                      <a:pt x="1466156" y="1993972"/>
                      <a:pt x="1433073" y="2019536"/>
                      <a:pt x="1409013" y="2042092"/>
                    </a:cubicBezTo>
                    <a:close/>
                    <a:moveTo>
                      <a:pt x="1305255" y="1986453"/>
                    </a:moveTo>
                    <a:cubicBezTo>
                      <a:pt x="1296232" y="1986453"/>
                      <a:pt x="1287210" y="1990965"/>
                      <a:pt x="1279691" y="1995476"/>
                    </a:cubicBezTo>
                    <a:cubicBezTo>
                      <a:pt x="1249616" y="2016528"/>
                      <a:pt x="1228563" y="2067656"/>
                      <a:pt x="1242097" y="2088708"/>
                    </a:cubicBezTo>
                    <a:cubicBezTo>
                      <a:pt x="1252623" y="2105250"/>
                      <a:pt x="1285706" y="2099235"/>
                      <a:pt x="1330818" y="2070663"/>
                    </a:cubicBezTo>
                    <a:cubicBezTo>
                      <a:pt x="1332322" y="2069160"/>
                      <a:pt x="1333826" y="2069160"/>
                      <a:pt x="1335330" y="2067656"/>
                    </a:cubicBezTo>
                    <a:cubicBezTo>
                      <a:pt x="1345856" y="2043596"/>
                      <a:pt x="1348863" y="2021040"/>
                      <a:pt x="1339841" y="2007506"/>
                    </a:cubicBezTo>
                    <a:cubicBezTo>
                      <a:pt x="1327811" y="1990965"/>
                      <a:pt x="1315781" y="1986453"/>
                      <a:pt x="1305255" y="1986453"/>
                    </a:cubicBezTo>
                    <a:close/>
                    <a:moveTo>
                      <a:pt x="1870665" y="2036077"/>
                    </a:moveTo>
                    <a:cubicBezTo>
                      <a:pt x="1846605" y="2052618"/>
                      <a:pt x="1848108" y="2055626"/>
                      <a:pt x="1857131" y="2076678"/>
                    </a:cubicBezTo>
                    <a:cubicBezTo>
                      <a:pt x="1858635" y="2079686"/>
                      <a:pt x="1860138" y="2084197"/>
                      <a:pt x="1861642" y="2087205"/>
                    </a:cubicBezTo>
                    <a:cubicBezTo>
                      <a:pt x="1860138" y="2067656"/>
                      <a:pt x="1861642" y="2049611"/>
                      <a:pt x="1870665" y="2036077"/>
                    </a:cubicBezTo>
                    <a:close/>
                    <a:moveTo>
                      <a:pt x="2709757" y="2049611"/>
                    </a:moveTo>
                    <a:cubicBezTo>
                      <a:pt x="2762388" y="2084197"/>
                      <a:pt x="2861636" y="2063145"/>
                      <a:pt x="2911259" y="2031566"/>
                    </a:cubicBezTo>
                    <a:cubicBezTo>
                      <a:pt x="2911259" y="2031566"/>
                      <a:pt x="2912763" y="2031566"/>
                      <a:pt x="2912763" y="2030062"/>
                    </a:cubicBezTo>
                    <a:cubicBezTo>
                      <a:pt x="2894718" y="2028558"/>
                      <a:pt x="2876673" y="2027055"/>
                      <a:pt x="2858628" y="2028558"/>
                    </a:cubicBezTo>
                    <a:lnTo>
                      <a:pt x="2845094" y="2028558"/>
                    </a:lnTo>
                    <a:cubicBezTo>
                      <a:pt x="2809004" y="2030062"/>
                      <a:pt x="2738328" y="2031566"/>
                      <a:pt x="2709757" y="2049611"/>
                    </a:cubicBezTo>
                    <a:close/>
                    <a:moveTo>
                      <a:pt x="1951867" y="1992468"/>
                    </a:moveTo>
                    <a:cubicBezTo>
                      <a:pt x="1956378" y="1992468"/>
                      <a:pt x="1960890" y="1992468"/>
                      <a:pt x="1963897" y="1993972"/>
                    </a:cubicBezTo>
                    <a:cubicBezTo>
                      <a:pt x="1981942" y="1996980"/>
                      <a:pt x="1998483" y="2004498"/>
                      <a:pt x="2010513" y="2016528"/>
                    </a:cubicBezTo>
                    <a:cubicBezTo>
                      <a:pt x="2016528" y="2010513"/>
                      <a:pt x="2021040" y="2004498"/>
                      <a:pt x="2025551" y="1996980"/>
                    </a:cubicBezTo>
                    <a:cubicBezTo>
                      <a:pt x="2040588" y="1975927"/>
                      <a:pt x="2055626" y="1954875"/>
                      <a:pt x="2087204" y="1948860"/>
                    </a:cubicBezTo>
                    <a:cubicBezTo>
                      <a:pt x="2108257" y="1944348"/>
                      <a:pt x="2124798" y="1950363"/>
                      <a:pt x="2141340" y="1954875"/>
                    </a:cubicBezTo>
                    <a:cubicBezTo>
                      <a:pt x="2148858" y="1957882"/>
                      <a:pt x="2156377" y="1959386"/>
                      <a:pt x="2163896" y="1960890"/>
                    </a:cubicBezTo>
                    <a:cubicBezTo>
                      <a:pt x="2243594" y="1857131"/>
                      <a:pt x="2284196" y="1732320"/>
                      <a:pt x="2284196" y="1598486"/>
                    </a:cubicBezTo>
                    <a:cubicBezTo>
                      <a:pt x="2284196" y="1258639"/>
                      <a:pt x="2018032" y="983452"/>
                      <a:pt x="1679688" y="972926"/>
                    </a:cubicBezTo>
                    <a:lnTo>
                      <a:pt x="1672170" y="972926"/>
                    </a:lnTo>
                    <a:lnTo>
                      <a:pt x="1672170" y="965407"/>
                    </a:lnTo>
                    <a:cubicBezTo>
                      <a:pt x="1672170" y="944355"/>
                      <a:pt x="1675177" y="921799"/>
                      <a:pt x="1676681" y="900746"/>
                    </a:cubicBezTo>
                    <a:cubicBezTo>
                      <a:pt x="1681192" y="866160"/>
                      <a:pt x="1684200" y="833077"/>
                      <a:pt x="1678185" y="801499"/>
                    </a:cubicBezTo>
                    <a:cubicBezTo>
                      <a:pt x="1667658" y="753379"/>
                      <a:pt x="1667658" y="724807"/>
                      <a:pt x="1679688" y="709770"/>
                    </a:cubicBezTo>
                    <a:cubicBezTo>
                      <a:pt x="1691718" y="694732"/>
                      <a:pt x="1709763" y="696236"/>
                      <a:pt x="1730816" y="696236"/>
                    </a:cubicBezTo>
                    <a:cubicBezTo>
                      <a:pt x="1750365" y="696236"/>
                      <a:pt x="1774425" y="696236"/>
                      <a:pt x="1792469" y="682702"/>
                    </a:cubicBezTo>
                    <a:cubicBezTo>
                      <a:pt x="1879687" y="619545"/>
                      <a:pt x="1921792" y="514282"/>
                      <a:pt x="1902243" y="416539"/>
                    </a:cubicBezTo>
                    <a:cubicBezTo>
                      <a:pt x="1893221" y="443606"/>
                      <a:pt x="1882694" y="476689"/>
                      <a:pt x="1867657" y="499245"/>
                    </a:cubicBezTo>
                    <a:cubicBezTo>
                      <a:pt x="1852619" y="521801"/>
                      <a:pt x="1831567" y="541350"/>
                      <a:pt x="1810515" y="559395"/>
                    </a:cubicBezTo>
                    <a:cubicBezTo>
                      <a:pt x="1790966" y="577440"/>
                      <a:pt x="1772921" y="593981"/>
                      <a:pt x="1759387" y="613530"/>
                    </a:cubicBezTo>
                    <a:lnTo>
                      <a:pt x="1735327" y="648116"/>
                    </a:lnTo>
                    <a:lnTo>
                      <a:pt x="1747357" y="607515"/>
                    </a:lnTo>
                    <a:cubicBezTo>
                      <a:pt x="1757883" y="566914"/>
                      <a:pt x="1783447" y="535335"/>
                      <a:pt x="1807507" y="505260"/>
                    </a:cubicBezTo>
                    <a:cubicBezTo>
                      <a:pt x="1830063" y="476689"/>
                      <a:pt x="1851116" y="449621"/>
                      <a:pt x="1861642" y="418042"/>
                    </a:cubicBezTo>
                    <a:cubicBezTo>
                      <a:pt x="1840590" y="431576"/>
                      <a:pt x="1815026" y="440599"/>
                      <a:pt x="1789462" y="449621"/>
                    </a:cubicBezTo>
                    <a:cubicBezTo>
                      <a:pt x="1750365" y="463155"/>
                      <a:pt x="1712771" y="476689"/>
                      <a:pt x="1691718" y="506764"/>
                    </a:cubicBezTo>
                    <a:cubicBezTo>
                      <a:pt x="1673673" y="532327"/>
                      <a:pt x="1679688" y="565410"/>
                      <a:pt x="1685703" y="598492"/>
                    </a:cubicBezTo>
                    <a:cubicBezTo>
                      <a:pt x="1691718" y="628567"/>
                      <a:pt x="1696230" y="657139"/>
                      <a:pt x="1682696" y="679695"/>
                    </a:cubicBezTo>
                    <a:cubicBezTo>
                      <a:pt x="1675177" y="691725"/>
                      <a:pt x="1666155" y="699244"/>
                      <a:pt x="1655628" y="697740"/>
                    </a:cubicBezTo>
                    <a:cubicBezTo>
                      <a:pt x="1652621" y="697740"/>
                      <a:pt x="1648110" y="696236"/>
                      <a:pt x="1645102" y="694732"/>
                    </a:cubicBezTo>
                    <a:cubicBezTo>
                      <a:pt x="1651117" y="744356"/>
                      <a:pt x="1649613" y="793980"/>
                      <a:pt x="1636080" y="839092"/>
                    </a:cubicBezTo>
                    <a:lnTo>
                      <a:pt x="1633072" y="846611"/>
                    </a:lnTo>
                    <a:lnTo>
                      <a:pt x="1625553" y="843604"/>
                    </a:lnTo>
                    <a:cubicBezTo>
                      <a:pt x="1604501" y="834581"/>
                      <a:pt x="1592471" y="816536"/>
                      <a:pt x="1580441" y="799995"/>
                    </a:cubicBezTo>
                    <a:cubicBezTo>
                      <a:pt x="1572922" y="790972"/>
                      <a:pt x="1566907" y="780446"/>
                      <a:pt x="1557885" y="772927"/>
                    </a:cubicBezTo>
                    <a:cubicBezTo>
                      <a:pt x="1547358" y="763905"/>
                      <a:pt x="1538336" y="756386"/>
                      <a:pt x="1529313" y="751875"/>
                    </a:cubicBezTo>
                    <a:cubicBezTo>
                      <a:pt x="1532321" y="756386"/>
                      <a:pt x="1535328" y="760897"/>
                      <a:pt x="1538336" y="765409"/>
                    </a:cubicBezTo>
                    <a:cubicBezTo>
                      <a:pt x="1548862" y="781950"/>
                      <a:pt x="1559388" y="798491"/>
                      <a:pt x="1569915" y="815032"/>
                    </a:cubicBezTo>
                    <a:cubicBezTo>
                      <a:pt x="1624050" y="891724"/>
                      <a:pt x="1643598" y="942851"/>
                      <a:pt x="1628561" y="966911"/>
                    </a:cubicBezTo>
                    <a:cubicBezTo>
                      <a:pt x="1616531" y="986460"/>
                      <a:pt x="1595478" y="984956"/>
                      <a:pt x="1577433" y="983452"/>
                    </a:cubicBezTo>
                    <a:cubicBezTo>
                      <a:pt x="1569915" y="983452"/>
                      <a:pt x="1562396" y="981949"/>
                      <a:pt x="1556381" y="983452"/>
                    </a:cubicBezTo>
                    <a:cubicBezTo>
                      <a:pt x="1503750" y="989467"/>
                      <a:pt x="1445103" y="1009016"/>
                      <a:pt x="1381946" y="1040595"/>
                    </a:cubicBezTo>
                    <a:cubicBezTo>
                      <a:pt x="1380442" y="1043602"/>
                      <a:pt x="1378938" y="1048114"/>
                      <a:pt x="1380442" y="1052625"/>
                    </a:cubicBezTo>
                    <a:cubicBezTo>
                      <a:pt x="1381946" y="1055632"/>
                      <a:pt x="1381946" y="1058640"/>
                      <a:pt x="1384953" y="1060144"/>
                    </a:cubicBezTo>
                    <a:cubicBezTo>
                      <a:pt x="1500742" y="998490"/>
                      <a:pt x="1637583" y="974430"/>
                      <a:pt x="1766906" y="993979"/>
                    </a:cubicBezTo>
                    <a:cubicBezTo>
                      <a:pt x="1774425" y="993979"/>
                      <a:pt x="1780440" y="998490"/>
                      <a:pt x="1784951" y="1004505"/>
                    </a:cubicBezTo>
                    <a:cubicBezTo>
                      <a:pt x="1792469" y="1016535"/>
                      <a:pt x="1786455" y="1025557"/>
                      <a:pt x="1781943" y="1033076"/>
                    </a:cubicBezTo>
                    <a:cubicBezTo>
                      <a:pt x="1778936" y="1037587"/>
                      <a:pt x="1777432" y="1040595"/>
                      <a:pt x="1777432" y="1042099"/>
                    </a:cubicBezTo>
                    <a:cubicBezTo>
                      <a:pt x="1778936" y="1043602"/>
                      <a:pt x="1781943" y="1046610"/>
                      <a:pt x="1784951" y="1048114"/>
                    </a:cubicBezTo>
                    <a:cubicBezTo>
                      <a:pt x="1786455" y="1049617"/>
                      <a:pt x="1789462" y="1051121"/>
                      <a:pt x="1790966" y="1052625"/>
                    </a:cubicBezTo>
                    <a:cubicBezTo>
                      <a:pt x="1798485" y="1060144"/>
                      <a:pt x="1801492" y="1069166"/>
                      <a:pt x="1798485" y="1078189"/>
                    </a:cubicBezTo>
                    <a:cubicBezTo>
                      <a:pt x="1795477" y="1090219"/>
                      <a:pt x="1787958" y="1100745"/>
                      <a:pt x="1777432" y="1103752"/>
                    </a:cubicBezTo>
                    <a:cubicBezTo>
                      <a:pt x="1762394" y="1109767"/>
                      <a:pt x="1747357" y="1108264"/>
                      <a:pt x="1732319" y="1106760"/>
                    </a:cubicBezTo>
                    <a:lnTo>
                      <a:pt x="1724801" y="1106760"/>
                    </a:lnTo>
                    <a:cubicBezTo>
                      <a:pt x="1717282" y="1106760"/>
                      <a:pt x="1703748" y="1106760"/>
                      <a:pt x="1696230" y="1112775"/>
                    </a:cubicBezTo>
                    <a:cubicBezTo>
                      <a:pt x="1703748" y="1117286"/>
                      <a:pt x="1708260" y="1123301"/>
                      <a:pt x="1711267" y="1132324"/>
                    </a:cubicBezTo>
                    <a:cubicBezTo>
                      <a:pt x="1715778" y="1145857"/>
                      <a:pt x="1711267" y="1160895"/>
                      <a:pt x="1702245" y="1168414"/>
                    </a:cubicBezTo>
                    <a:cubicBezTo>
                      <a:pt x="1696230" y="1172925"/>
                      <a:pt x="1691718" y="1174429"/>
                      <a:pt x="1685703" y="1175932"/>
                    </a:cubicBezTo>
                    <a:cubicBezTo>
                      <a:pt x="1684200" y="1175932"/>
                      <a:pt x="1681192" y="1177436"/>
                      <a:pt x="1679688" y="1178940"/>
                    </a:cubicBezTo>
                    <a:cubicBezTo>
                      <a:pt x="1660140" y="1184955"/>
                      <a:pt x="1643598" y="1195481"/>
                      <a:pt x="1628561" y="1212022"/>
                    </a:cubicBezTo>
                    <a:cubicBezTo>
                      <a:pt x="1619538" y="1219541"/>
                      <a:pt x="1613523" y="1233075"/>
                      <a:pt x="1618035" y="1240594"/>
                    </a:cubicBezTo>
                    <a:lnTo>
                      <a:pt x="1628561" y="1261646"/>
                    </a:lnTo>
                    <a:lnTo>
                      <a:pt x="1607508" y="1249616"/>
                    </a:lnTo>
                    <a:cubicBezTo>
                      <a:pt x="1606005" y="1249616"/>
                      <a:pt x="1606005" y="1248112"/>
                      <a:pt x="1604501" y="1249616"/>
                    </a:cubicBezTo>
                    <a:cubicBezTo>
                      <a:pt x="1599990" y="1252624"/>
                      <a:pt x="1598486" y="1263150"/>
                      <a:pt x="1599990" y="1269165"/>
                    </a:cubicBezTo>
                    <a:cubicBezTo>
                      <a:pt x="1601493" y="1272172"/>
                      <a:pt x="1602997" y="1276684"/>
                      <a:pt x="1606005" y="1279691"/>
                    </a:cubicBezTo>
                    <a:cubicBezTo>
                      <a:pt x="1612020" y="1290217"/>
                      <a:pt x="1618035" y="1302247"/>
                      <a:pt x="1616531" y="1315781"/>
                    </a:cubicBezTo>
                    <a:lnTo>
                      <a:pt x="1615027" y="1320292"/>
                    </a:lnTo>
                    <a:lnTo>
                      <a:pt x="1609012" y="1320292"/>
                    </a:lnTo>
                    <a:cubicBezTo>
                      <a:pt x="1581945" y="1323300"/>
                      <a:pt x="1556381" y="1305255"/>
                      <a:pt x="1550366" y="1278187"/>
                    </a:cubicBezTo>
                    <a:cubicBezTo>
                      <a:pt x="1550366" y="1275180"/>
                      <a:pt x="1550366" y="1273676"/>
                      <a:pt x="1550366" y="1272172"/>
                    </a:cubicBezTo>
                    <a:cubicBezTo>
                      <a:pt x="1548862" y="1261646"/>
                      <a:pt x="1548862" y="1257135"/>
                      <a:pt x="1541343" y="1254127"/>
                    </a:cubicBezTo>
                    <a:cubicBezTo>
                      <a:pt x="1536832" y="1252624"/>
                      <a:pt x="1532321" y="1252624"/>
                      <a:pt x="1527810" y="1252624"/>
                    </a:cubicBezTo>
                    <a:cubicBezTo>
                      <a:pt x="1515780" y="1255631"/>
                      <a:pt x="1506757" y="1264653"/>
                      <a:pt x="1499238" y="1273676"/>
                    </a:cubicBezTo>
                    <a:lnTo>
                      <a:pt x="1494727" y="1278187"/>
                    </a:lnTo>
                    <a:lnTo>
                      <a:pt x="1488712" y="1275180"/>
                    </a:lnTo>
                    <a:cubicBezTo>
                      <a:pt x="1473675" y="1266157"/>
                      <a:pt x="1458637" y="1257135"/>
                      <a:pt x="1442096" y="1258639"/>
                    </a:cubicBezTo>
                    <a:cubicBezTo>
                      <a:pt x="1433073" y="1260142"/>
                      <a:pt x="1427059" y="1263150"/>
                      <a:pt x="1422547" y="1267661"/>
                    </a:cubicBezTo>
                    <a:cubicBezTo>
                      <a:pt x="1412021" y="1279691"/>
                      <a:pt x="1418036" y="1296232"/>
                      <a:pt x="1427059" y="1314277"/>
                    </a:cubicBezTo>
                    <a:cubicBezTo>
                      <a:pt x="1431570" y="1324803"/>
                      <a:pt x="1436081" y="1335330"/>
                      <a:pt x="1445103" y="1341345"/>
                    </a:cubicBezTo>
                    <a:cubicBezTo>
                      <a:pt x="1449615" y="1344352"/>
                      <a:pt x="1454126" y="1345856"/>
                      <a:pt x="1458637" y="1345856"/>
                    </a:cubicBezTo>
                    <a:cubicBezTo>
                      <a:pt x="1461645" y="1345856"/>
                      <a:pt x="1466156" y="1344352"/>
                      <a:pt x="1469163" y="1341345"/>
                    </a:cubicBezTo>
                    <a:cubicBezTo>
                      <a:pt x="1470667" y="1339841"/>
                      <a:pt x="1472171" y="1336834"/>
                      <a:pt x="1473675" y="1333826"/>
                    </a:cubicBezTo>
                    <a:cubicBezTo>
                      <a:pt x="1476682" y="1327811"/>
                      <a:pt x="1479690" y="1320292"/>
                      <a:pt x="1490216" y="1317285"/>
                    </a:cubicBezTo>
                    <a:cubicBezTo>
                      <a:pt x="1500742" y="1312774"/>
                      <a:pt x="1512772" y="1318789"/>
                      <a:pt x="1520291" y="1329315"/>
                    </a:cubicBezTo>
                    <a:cubicBezTo>
                      <a:pt x="1527810" y="1345856"/>
                      <a:pt x="1523298" y="1360894"/>
                      <a:pt x="1518787" y="1374427"/>
                    </a:cubicBezTo>
                    <a:cubicBezTo>
                      <a:pt x="1517283" y="1377435"/>
                      <a:pt x="1517283" y="1378939"/>
                      <a:pt x="1515780" y="1381946"/>
                    </a:cubicBezTo>
                    <a:cubicBezTo>
                      <a:pt x="1511268" y="1393976"/>
                      <a:pt x="1511268" y="1406006"/>
                      <a:pt x="1515780" y="1413525"/>
                    </a:cubicBezTo>
                    <a:cubicBezTo>
                      <a:pt x="1521795" y="1419540"/>
                      <a:pt x="1530817" y="1422547"/>
                      <a:pt x="1541343" y="1424051"/>
                    </a:cubicBezTo>
                    <a:cubicBezTo>
                      <a:pt x="1544351" y="1424051"/>
                      <a:pt x="1545855" y="1425555"/>
                      <a:pt x="1547358" y="1425555"/>
                    </a:cubicBezTo>
                    <a:cubicBezTo>
                      <a:pt x="1572922" y="1433073"/>
                      <a:pt x="1592471" y="1451119"/>
                      <a:pt x="1599990" y="1476682"/>
                    </a:cubicBezTo>
                    <a:cubicBezTo>
                      <a:pt x="1602997" y="1476682"/>
                      <a:pt x="1604501" y="1476682"/>
                      <a:pt x="1607508" y="1475178"/>
                    </a:cubicBezTo>
                    <a:cubicBezTo>
                      <a:pt x="1613523" y="1472171"/>
                      <a:pt x="1619538" y="1473675"/>
                      <a:pt x="1625553" y="1473675"/>
                    </a:cubicBezTo>
                    <a:cubicBezTo>
                      <a:pt x="1657132" y="1475178"/>
                      <a:pt x="1690215" y="1458637"/>
                      <a:pt x="1708260" y="1431570"/>
                    </a:cubicBezTo>
                    <a:lnTo>
                      <a:pt x="1714275" y="1424051"/>
                    </a:lnTo>
                    <a:lnTo>
                      <a:pt x="1720290" y="1431570"/>
                    </a:lnTo>
                    <a:cubicBezTo>
                      <a:pt x="1733823" y="1446607"/>
                      <a:pt x="1745853" y="1460141"/>
                      <a:pt x="1763898" y="1469164"/>
                    </a:cubicBezTo>
                    <a:cubicBezTo>
                      <a:pt x="1780440" y="1478186"/>
                      <a:pt x="1799988" y="1478186"/>
                      <a:pt x="1813522" y="1469164"/>
                    </a:cubicBezTo>
                    <a:cubicBezTo>
                      <a:pt x="1815026" y="1469164"/>
                      <a:pt x="1815026" y="1467660"/>
                      <a:pt x="1816530" y="1466156"/>
                    </a:cubicBezTo>
                    <a:cubicBezTo>
                      <a:pt x="1819537" y="1463148"/>
                      <a:pt x="1824048" y="1460141"/>
                      <a:pt x="1830063" y="1458637"/>
                    </a:cubicBezTo>
                    <a:cubicBezTo>
                      <a:pt x="1845101" y="1454126"/>
                      <a:pt x="1858635" y="1466156"/>
                      <a:pt x="1864650" y="1479690"/>
                    </a:cubicBezTo>
                    <a:cubicBezTo>
                      <a:pt x="1866153" y="1482697"/>
                      <a:pt x="1867657" y="1485705"/>
                      <a:pt x="1869161" y="1488712"/>
                    </a:cubicBezTo>
                    <a:cubicBezTo>
                      <a:pt x="1872168" y="1494727"/>
                      <a:pt x="1875176" y="1502246"/>
                      <a:pt x="1878183" y="1506757"/>
                    </a:cubicBezTo>
                    <a:cubicBezTo>
                      <a:pt x="1887206" y="1515780"/>
                      <a:pt x="1900740" y="1517283"/>
                      <a:pt x="1915777" y="1518787"/>
                    </a:cubicBezTo>
                    <a:cubicBezTo>
                      <a:pt x="1924799" y="1518787"/>
                      <a:pt x="1935326" y="1520291"/>
                      <a:pt x="1944348" y="1523298"/>
                    </a:cubicBezTo>
                    <a:cubicBezTo>
                      <a:pt x="1962393" y="1527810"/>
                      <a:pt x="1975927" y="1541344"/>
                      <a:pt x="1987957" y="1553373"/>
                    </a:cubicBezTo>
                    <a:lnTo>
                      <a:pt x="1990965" y="1556381"/>
                    </a:lnTo>
                    <a:lnTo>
                      <a:pt x="1990965" y="1559389"/>
                    </a:lnTo>
                    <a:cubicBezTo>
                      <a:pt x="1989461" y="1590967"/>
                      <a:pt x="2010513" y="1621042"/>
                      <a:pt x="2040588" y="1630065"/>
                    </a:cubicBezTo>
                    <a:cubicBezTo>
                      <a:pt x="2048107" y="1633072"/>
                      <a:pt x="2057130" y="1634576"/>
                      <a:pt x="2064648" y="1636080"/>
                    </a:cubicBezTo>
                    <a:cubicBezTo>
                      <a:pt x="2090212" y="1642095"/>
                      <a:pt x="2118783" y="1648110"/>
                      <a:pt x="2124798" y="1678185"/>
                    </a:cubicBezTo>
                    <a:cubicBezTo>
                      <a:pt x="2127806" y="1690215"/>
                      <a:pt x="2124798" y="1706756"/>
                      <a:pt x="2114272" y="1720290"/>
                    </a:cubicBezTo>
                    <a:lnTo>
                      <a:pt x="2109761" y="1726305"/>
                    </a:lnTo>
                    <a:cubicBezTo>
                      <a:pt x="2099235" y="1741342"/>
                      <a:pt x="2087204" y="1759387"/>
                      <a:pt x="2067656" y="1766906"/>
                    </a:cubicBezTo>
                    <a:cubicBezTo>
                      <a:pt x="2067656" y="1784951"/>
                      <a:pt x="2058633" y="1801492"/>
                      <a:pt x="2043596" y="1809011"/>
                    </a:cubicBezTo>
                    <a:cubicBezTo>
                      <a:pt x="2042092" y="1810515"/>
                      <a:pt x="2039085" y="1812019"/>
                      <a:pt x="2036077" y="1812019"/>
                    </a:cubicBezTo>
                    <a:cubicBezTo>
                      <a:pt x="2031566" y="1815026"/>
                      <a:pt x="2028558" y="1816530"/>
                      <a:pt x="2025551" y="1819537"/>
                    </a:cubicBezTo>
                    <a:cubicBezTo>
                      <a:pt x="2022543" y="1822545"/>
                      <a:pt x="2022543" y="1828560"/>
                      <a:pt x="2021040" y="1833071"/>
                    </a:cubicBezTo>
                    <a:cubicBezTo>
                      <a:pt x="2021040" y="1834575"/>
                      <a:pt x="2021040" y="1837582"/>
                      <a:pt x="2019536" y="1839086"/>
                    </a:cubicBezTo>
                    <a:cubicBezTo>
                      <a:pt x="2016528" y="1860138"/>
                      <a:pt x="2004498" y="1879687"/>
                      <a:pt x="1984949" y="1893221"/>
                    </a:cubicBezTo>
                    <a:cubicBezTo>
                      <a:pt x="1965401" y="1906755"/>
                      <a:pt x="1941341" y="1912770"/>
                      <a:pt x="1920288" y="1908258"/>
                    </a:cubicBezTo>
                    <a:cubicBezTo>
                      <a:pt x="1915777" y="1906755"/>
                      <a:pt x="1911266" y="1905251"/>
                      <a:pt x="1906755" y="1903747"/>
                    </a:cubicBezTo>
                    <a:cubicBezTo>
                      <a:pt x="1899236" y="1902243"/>
                      <a:pt x="1893221" y="1899236"/>
                      <a:pt x="1885702" y="1899236"/>
                    </a:cubicBezTo>
                    <a:cubicBezTo>
                      <a:pt x="1875176" y="1899236"/>
                      <a:pt x="1864650" y="1905251"/>
                      <a:pt x="1857131" y="1915777"/>
                    </a:cubicBezTo>
                    <a:cubicBezTo>
                      <a:pt x="1849612" y="1927807"/>
                      <a:pt x="1848108" y="1941341"/>
                      <a:pt x="1854123" y="1950363"/>
                    </a:cubicBezTo>
                    <a:cubicBezTo>
                      <a:pt x="1857131" y="1956378"/>
                      <a:pt x="1861642" y="1960890"/>
                      <a:pt x="1866153" y="1966905"/>
                    </a:cubicBezTo>
                    <a:cubicBezTo>
                      <a:pt x="1876680" y="1978935"/>
                      <a:pt x="1888710" y="1993972"/>
                      <a:pt x="1884198" y="2009010"/>
                    </a:cubicBezTo>
                    <a:cubicBezTo>
                      <a:pt x="1909762" y="1998483"/>
                      <a:pt x="1930815" y="1992468"/>
                      <a:pt x="1951867" y="1992468"/>
                    </a:cubicBezTo>
                    <a:close/>
                    <a:moveTo>
                      <a:pt x="762401" y="1977431"/>
                    </a:moveTo>
                    <a:cubicBezTo>
                      <a:pt x="793980" y="1977431"/>
                      <a:pt x="825559" y="1981942"/>
                      <a:pt x="852626" y="1993972"/>
                    </a:cubicBezTo>
                    <a:cubicBezTo>
                      <a:pt x="897739" y="2013521"/>
                      <a:pt x="897739" y="2013521"/>
                      <a:pt x="930821" y="1993972"/>
                    </a:cubicBezTo>
                    <a:cubicBezTo>
                      <a:pt x="936836" y="1990965"/>
                      <a:pt x="942851" y="1986453"/>
                      <a:pt x="951874" y="1980438"/>
                    </a:cubicBezTo>
                    <a:cubicBezTo>
                      <a:pt x="971422" y="1968408"/>
                      <a:pt x="989467" y="1960890"/>
                      <a:pt x="1009016" y="1954875"/>
                    </a:cubicBezTo>
                    <a:cubicBezTo>
                      <a:pt x="998490" y="1954875"/>
                      <a:pt x="989467" y="1954875"/>
                      <a:pt x="981949" y="1956378"/>
                    </a:cubicBezTo>
                    <a:cubicBezTo>
                      <a:pt x="965407" y="1959386"/>
                      <a:pt x="953377" y="1966905"/>
                      <a:pt x="939843" y="1975927"/>
                    </a:cubicBezTo>
                    <a:cubicBezTo>
                      <a:pt x="926310" y="1983446"/>
                      <a:pt x="914280" y="1992468"/>
                      <a:pt x="897739" y="1995476"/>
                    </a:cubicBezTo>
                    <a:lnTo>
                      <a:pt x="885709" y="1998483"/>
                    </a:lnTo>
                    <a:lnTo>
                      <a:pt x="890220" y="1986453"/>
                    </a:lnTo>
                    <a:cubicBezTo>
                      <a:pt x="903754" y="1945852"/>
                      <a:pt x="950370" y="1935326"/>
                      <a:pt x="992475" y="1924800"/>
                    </a:cubicBezTo>
                    <a:cubicBezTo>
                      <a:pt x="1031572" y="1915777"/>
                      <a:pt x="1064655" y="1908258"/>
                      <a:pt x="1067662" y="1881191"/>
                    </a:cubicBezTo>
                    <a:cubicBezTo>
                      <a:pt x="1070670" y="1864650"/>
                      <a:pt x="1066158" y="1852620"/>
                      <a:pt x="1058640" y="1843597"/>
                    </a:cubicBezTo>
                    <a:cubicBezTo>
                      <a:pt x="1030068" y="1815026"/>
                      <a:pt x="950370" y="1822545"/>
                      <a:pt x="908265" y="1827056"/>
                    </a:cubicBezTo>
                    <a:cubicBezTo>
                      <a:pt x="899242" y="1828560"/>
                      <a:pt x="891724" y="1828560"/>
                      <a:pt x="885709" y="1828560"/>
                    </a:cubicBezTo>
                    <a:cubicBezTo>
                      <a:pt x="843604" y="1830063"/>
                      <a:pt x="801499" y="1827056"/>
                      <a:pt x="760897" y="1822545"/>
                    </a:cubicBezTo>
                    <a:cubicBezTo>
                      <a:pt x="664657" y="1813522"/>
                      <a:pt x="572929" y="1806003"/>
                      <a:pt x="487215" y="1864650"/>
                    </a:cubicBezTo>
                    <a:cubicBezTo>
                      <a:pt x="449621" y="1890213"/>
                      <a:pt x="430072" y="1926303"/>
                      <a:pt x="439095" y="1956378"/>
                    </a:cubicBezTo>
                    <a:cubicBezTo>
                      <a:pt x="446614" y="1981942"/>
                      <a:pt x="473681" y="1996980"/>
                      <a:pt x="512779" y="1998483"/>
                    </a:cubicBezTo>
                    <a:cubicBezTo>
                      <a:pt x="541350" y="1999987"/>
                      <a:pt x="569921" y="1998483"/>
                      <a:pt x="598492" y="1996980"/>
                    </a:cubicBezTo>
                    <a:cubicBezTo>
                      <a:pt x="603004" y="1996980"/>
                      <a:pt x="609019" y="1996980"/>
                      <a:pt x="613530" y="1996980"/>
                    </a:cubicBezTo>
                    <a:cubicBezTo>
                      <a:pt x="663154" y="1987957"/>
                      <a:pt x="714281" y="1977431"/>
                      <a:pt x="762401" y="1977431"/>
                    </a:cubicBezTo>
                    <a:close/>
                    <a:moveTo>
                      <a:pt x="957889" y="1948860"/>
                    </a:moveTo>
                    <a:cubicBezTo>
                      <a:pt x="938340" y="1954875"/>
                      <a:pt x="921799" y="1962393"/>
                      <a:pt x="911272" y="1975927"/>
                    </a:cubicBezTo>
                    <a:cubicBezTo>
                      <a:pt x="917287" y="1972920"/>
                      <a:pt x="924806" y="1968408"/>
                      <a:pt x="930821" y="1963897"/>
                    </a:cubicBezTo>
                    <a:cubicBezTo>
                      <a:pt x="938340" y="1959386"/>
                      <a:pt x="947362" y="1953371"/>
                      <a:pt x="957889" y="1948860"/>
                    </a:cubicBezTo>
                    <a:close/>
                    <a:moveTo>
                      <a:pt x="1276684" y="500749"/>
                    </a:moveTo>
                    <a:cubicBezTo>
                      <a:pt x="1293225" y="624056"/>
                      <a:pt x="1356382" y="691725"/>
                      <a:pt x="1476682" y="715785"/>
                    </a:cubicBezTo>
                    <a:cubicBezTo>
                      <a:pt x="1482697" y="717289"/>
                      <a:pt x="1488712" y="718792"/>
                      <a:pt x="1493223" y="718792"/>
                    </a:cubicBezTo>
                    <a:cubicBezTo>
                      <a:pt x="1461645" y="673680"/>
                      <a:pt x="1425555" y="631575"/>
                      <a:pt x="1371420" y="607515"/>
                    </a:cubicBezTo>
                    <a:lnTo>
                      <a:pt x="1375931" y="593981"/>
                    </a:lnTo>
                    <a:cubicBezTo>
                      <a:pt x="1437585" y="610522"/>
                      <a:pt x="1481193" y="646612"/>
                      <a:pt x="1527810" y="685710"/>
                    </a:cubicBezTo>
                    <a:cubicBezTo>
                      <a:pt x="1529313" y="687214"/>
                      <a:pt x="1530817" y="687214"/>
                      <a:pt x="1530817" y="688717"/>
                    </a:cubicBezTo>
                    <a:cubicBezTo>
                      <a:pt x="1527810" y="678191"/>
                      <a:pt x="1526306" y="669169"/>
                      <a:pt x="1523298" y="658642"/>
                    </a:cubicBezTo>
                    <a:cubicBezTo>
                      <a:pt x="1512772" y="615034"/>
                      <a:pt x="1503750" y="577440"/>
                      <a:pt x="1452622" y="545861"/>
                    </a:cubicBezTo>
                    <a:cubicBezTo>
                      <a:pt x="1424051" y="529320"/>
                      <a:pt x="1392472" y="524809"/>
                      <a:pt x="1357886" y="520297"/>
                    </a:cubicBezTo>
                    <a:cubicBezTo>
                      <a:pt x="1330818" y="515786"/>
                      <a:pt x="1302247" y="512779"/>
                      <a:pt x="1276684" y="500749"/>
                    </a:cubicBezTo>
                    <a:close/>
                    <a:moveTo>
                      <a:pt x="1508261" y="57143"/>
                    </a:moveTo>
                    <a:cubicBezTo>
                      <a:pt x="1511268" y="99248"/>
                      <a:pt x="1500742" y="139849"/>
                      <a:pt x="1491720" y="177443"/>
                    </a:cubicBezTo>
                    <a:cubicBezTo>
                      <a:pt x="1484201" y="209021"/>
                      <a:pt x="1475178" y="240600"/>
                      <a:pt x="1475178" y="273682"/>
                    </a:cubicBezTo>
                    <a:cubicBezTo>
                      <a:pt x="1473675" y="332329"/>
                      <a:pt x="1493223" y="353381"/>
                      <a:pt x="1523298" y="386464"/>
                    </a:cubicBezTo>
                    <a:cubicBezTo>
                      <a:pt x="1530817" y="393982"/>
                      <a:pt x="1536832" y="401501"/>
                      <a:pt x="1544351" y="410524"/>
                    </a:cubicBezTo>
                    <a:cubicBezTo>
                      <a:pt x="1574426" y="445110"/>
                      <a:pt x="1584952" y="494734"/>
                      <a:pt x="1593975" y="541350"/>
                    </a:cubicBezTo>
                    <a:cubicBezTo>
                      <a:pt x="1601493" y="574432"/>
                      <a:pt x="1607508" y="604507"/>
                      <a:pt x="1619538" y="631575"/>
                    </a:cubicBezTo>
                    <a:cubicBezTo>
                      <a:pt x="1615027" y="610522"/>
                      <a:pt x="1610516" y="589470"/>
                      <a:pt x="1607508" y="569921"/>
                    </a:cubicBezTo>
                    <a:cubicBezTo>
                      <a:pt x="1602997" y="551876"/>
                      <a:pt x="1599990" y="533831"/>
                      <a:pt x="1596982" y="517290"/>
                    </a:cubicBezTo>
                    <a:cubicBezTo>
                      <a:pt x="1593975" y="502252"/>
                      <a:pt x="1590967" y="485711"/>
                      <a:pt x="1586456" y="469170"/>
                    </a:cubicBezTo>
                    <a:cubicBezTo>
                      <a:pt x="1581945" y="449621"/>
                      <a:pt x="1577433" y="428569"/>
                      <a:pt x="1574426" y="407516"/>
                    </a:cubicBezTo>
                    <a:cubicBezTo>
                      <a:pt x="1571418" y="406012"/>
                      <a:pt x="1568411" y="404509"/>
                      <a:pt x="1565403" y="401501"/>
                    </a:cubicBezTo>
                    <a:cubicBezTo>
                      <a:pt x="1518787" y="369922"/>
                      <a:pt x="1538336" y="318795"/>
                      <a:pt x="1554877" y="273682"/>
                    </a:cubicBezTo>
                    <a:cubicBezTo>
                      <a:pt x="1556381" y="269171"/>
                      <a:pt x="1557885" y="266164"/>
                      <a:pt x="1559388" y="261652"/>
                    </a:cubicBezTo>
                    <a:cubicBezTo>
                      <a:pt x="1559388" y="236089"/>
                      <a:pt x="1563900" y="213532"/>
                      <a:pt x="1571418" y="193984"/>
                    </a:cubicBezTo>
                    <a:lnTo>
                      <a:pt x="1580441" y="169924"/>
                    </a:lnTo>
                    <a:lnTo>
                      <a:pt x="1584952" y="193984"/>
                    </a:lnTo>
                    <a:cubicBezTo>
                      <a:pt x="1589463" y="215036"/>
                      <a:pt x="1581945" y="239096"/>
                      <a:pt x="1574426" y="263156"/>
                    </a:cubicBezTo>
                    <a:cubicBezTo>
                      <a:pt x="1574426" y="303757"/>
                      <a:pt x="1580441" y="350374"/>
                      <a:pt x="1587960" y="393982"/>
                    </a:cubicBezTo>
                    <a:cubicBezTo>
                      <a:pt x="1595478" y="396990"/>
                      <a:pt x="1602997" y="396990"/>
                      <a:pt x="1610516" y="393982"/>
                    </a:cubicBezTo>
                    <a:cubicBezTo>
                      <a:pt x="1625553" y="389471"/>
                      <a:pt x="1637583" y="371426"/>
                      <a:pt x="1645102" y="347366"/>
                    </a:cubicBezTo>
                    <a:cubicBezTo>
                      <a:pt x="1663147" y="291727"/>
                      <a:pt x="1643598" y="175939"/>
                      <a:pt x="1609012" y="135337"/>
                    </a:cubicBezTo>
                    <a:cubicBezTo>
                      <a:pt x="1593975" y="117293"/>
                      <a:pt x="1574426" y="103759"/>
                      <a:pt x="1554877" y="90225"/>
                    </a:cubicBezTo>
                    <a:cubicBezTo>
                      <a:pt x="1539840" y="82706"/>
                      <a:pt x="1523298" y="70676"/>
                      <a:pt x="1508261" y="57143"/>
                    </a:cubicBezTo>
                    <a:close/>
                    <a:moveTo>
                      <a:pt x="1560892" y="303757"/>
                    </a:moveTo>
                    <a:cubicBezTo>
                      <a:pt x="1550366" y="336840"/>
                      <a:pt x="1545855" y="366915"/>
                      <a:pt x="1571418" y="386464"/>
                    </a:cubicBezTo>
                    <a:cubicBezTo>
                      <a:pt x="1566907" y="359396"/>
                      <a:pt x="1563900" y="330825"/>
                      <a:pt x="1560892" y="303757"/>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100" name="Google Shape;100;p40"/>
          <p:cNvSpPr txBox="1">
            <a:spLocks noGrp="1"/>
          </p:cNvSpPr>
          <p:nvPr>
            <p:ph type="body" idx="3"/>
          </p:nvPr>
        </p:nvSpPr>
        <p:spPr>
          <a:xfrm>
            <a:off x="6199057" y="4615890"/>
            <a:ext cx="5278651" cy="697353"/>
          </a:xfrm>
          <a:prstGeom prst="rect">
            <a:avLst/>
          </a:prstGeom>
          <a:noFill/>
          <a:ln>
            <a:noFill/>
          </a:ln>
        </p:spPr>
        <p:txBody>
          <a:bodyPr spcFirstLastPara="1" wrap="square" lIns="91425" tIns="45700" rIns="91425" bIns="45700" anchor="t" anchorCtr="0">
            <a:normAutofit/>
          </a:bodyPr>
          <a:lstStyle>
            <a:lvl1pPr marL="457200" marR="0" lvl="0" indent="-228600" algn="r" rtl="0">
              <a:lnSpc>
                <a:spcPct val="90000"/>
              </a:lnSpc>
              <a:spcBef>
                <a:spcPts val="1000"/>
              </a:spcBef>
              <a:spcAft>
                <a:spcPts val="0"/>
              </a:spcAft>
              <a:buClr>
                <a:srgbClr val="000000"/>
              </a:buClr>
              <a:buSzPts val="3200"/>
              <a:buFont typeface="Arial"/>
              <a:buNone/>
              <a:defRPr sz="32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2" name="Group 1">
            <a:extLst>
              <a:ext uri="{FF2B5EF4-FFF2-40B4-BE49-F238E27FC236}">
                <a16:creationId xmlns:a16="http://schemas.microsoft.com/office/drawing/2014/main" id="{3E547445-D073-40D9-2DDA-10E159C5872B}"/>
              </a:ext>
            </a:extLst>
          </p:cNvPr>
          <p:cNvGrpSpPr/>
          <p:nvPr userDrawn="1"/>
        </p:nvGrpSpPr>
        <p:grpSpPr>
          <a:xfrm>
            <a:off x="869520" y="5996896"/>
            <a:ext cx="2735993" cy="679345"/>
            <a:chOff x="0" y="0"/>
            <a:chExt cx="2301694" cy="571500"/>
          </a:xfrm>
        </p:grpSpPr>
        <p:sp>
          <p:nvSpPr>
            <p:cNvPr id="3" name="Rectangle 2">
              <a:extLst>
                <a:ext uri="{FF2B5EF4-FFF2-40B4-BE49-F238E27FC236}">
                  <a16:creationId xmlns:a16="http://schemas.microsoft.com/office/drawing/2014/main" id="{B7579557-572C-6AB8-00FE-2FC8E1D08D1E}"/>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4" name="Picture 3">
              <a:extLst>
                <a:ext uri="{FF2B5EF4-FFF2-40B4-BE49-F238E27FC236}">
                  <a16:creationId xmlns:a16="http://schemas.microsoft.com/office/drawing/2014/main" id="{C54AC337-E81F-7F77-AA96-8E80034CC55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ote Slide">
  <p:cSld name="Quote Slide">
    <p:spTree>
      <p:nvGrpSpPr>
        <p:cNvPr id="1" name="Shape 101"/>
        <p:cNvGrpSpPr/>
        <p:nvPr/>
      </p:nvGrpSpPr>
      <p:grpSpPr>
        <a:xfrm>
          <a:off x="0" y="0"/>
          <a:ext cx="0" cy="0"/>
          <a:chOff x="0" y="0"/>
          <a:chExt cx="0" cy="0"/>
        </a:xfrm>
      </p:grpSpPr>
      <p:sp>
        <p:nvSpPr>
          <p:cNvPr id="102" name="Google Shape;102;p33"/>
          <p:cNvSpPr/>
          <p:nvPr/>
        </p:nvSpPr>
        <p:spPr>
          <a:xfrm>
            <a:off x="632638" y="567428"/>
            <a:ext cx="5912541" cy="5541739"/>
          </a:xfrm>
          <a:custGeom>
            <a:avLst/>
            <a:gdLst/>
            <a:ahLst/>
            <a:cxnLst/>
            <a:rect l="l" t="t" r="r" b="b"/>
            <a:pathLst>
              <a:path w="1180419" h="1059839" extrusionOk="0">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3" name="Google Shape;103;p33"/>
          <p:cNvSpPr txBox="1">
            <a:spLocks noGrp="1"/>
          </p:cNvSpPr>
          <p:nvPr>
            <p:ph type="body" idx="1"/>
          </p:nvPr>
        </p:nvSpPr>
        <p:spPr>
          <a:xfrm>
            <a:off x="856356" y="1524912"/>
            <a:ext cx="5055171" cy="380817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0000"/>
              </a:buClr>
              <a:buSzPts val="3000"/>
              <a:buFont typeface="Arial"/>
              <a:buNone/>
              <a:defRPr sz="3000" b="0" i="1"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 name="Google Shape;104;p33"/>
          <p:cNvSpPr>
            <a:spLocks noGrp="1"/>
          </p:cNvSpPr>
          <p:nvPr>
            <p:ph type="pic" idx="2"/>
          </p:nvPr>
        </p:nvSpPr>
        <p:spPr>
          <a:xfrm>
            <a:off x="6096000" y="1404749"/>
            <a:ext cx="5239644" cy="4704418"/>
          </a:xfrm>
          <a:prstGeom prst="rect">
            <a:avLst/>
          </a:prstGeom>
          <a:solidFill>
            <a:srgbClr val="D8D8D8"/>
          </a:solid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cons" type="blank">
  <p:cSld name="BLANK">
    <p:spTree>
      <p:nvGrpSpPr>
        <p:cNvPr id="1" name="Shape 105"/>
        <p:cNvGrpSpPr/>
        <p:nvPr/>
      </p:nvGrpSpPr>
      <p:grpSpPr>
        <a:xfrm>
          <a:off x="0" y="0"/>
          <a:ext cx="0" cy="0"/>
          <a:chOff x="0" y="0"/>
          <a:chExt cx="0" cy="0"/>
        </a:xfrm>
      </p:grpSpPr>
      <p:cxnSp>
        <p:nvCxnSpPr>
          <p:cNvPr id="106" name="Google Shape;106;p41"/>
          <p:cNvCxnSpPr/>
          <p:nvPr/>
        </p:nvCxnSpPr>
        <p:spPr>
          <a:xfrm rot="10800000">
            <a:off x="2" y="5540407"/>
            <a:ext cx="12191998" cy="0"/>
          </a:xfrm>
          <a:prstGeom prst="straightConnector1">
            <a:avLst/>
          </a:prstGeom>
          <a:noFill/>
          <a:ln w="9525" cap="flat" cmpd="sng">
            <a:solidFill>
              <a:schemeClr val="lt1"/>
            </a:solidFill>
            <a:prstDash val="solid"/>
            <a:miter lim="800000"/>
            <a:headEnd type="none" w="sm" len="sm"/>
            <a:tailEnd type="none" w="sm" len="sm"/>
          </a:ln>
        </p:spPr>
      </p:cxnSp>
      <p:cxnSp>
        <p:nvCxnSpPr>
          <p:cNvPr id="107" name="Google Shape;107;p41"/>
          <p:cNvCxnSpPr/>
          <p:nvPr/>
        </p:nvCxnSpPr>
        <p:spPr>
          <a:xfrm>
            <a:off x="5145818" y="0"/>
            <a:ext cx="0" cy="5540408"/>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ver Slide 02">
  <p:cSld name="Cover Slide 02">
    <p:spTree>
      <p:nvGrpSpPr>
        <p:cNvPr id="1" name="Shape 108"/>
        <p:cNvGrpSpPr/>
        <p:nvPr/>
      </p:nvGrpSpPr>
      <p:grpSpPr>
        <a:xfrm>
          <a:off x="0" y="0"/>
          <a:ext cx="0" cy="0"/>
          <a:chOff x="0" y="0"/>
          <a:chExt cx="0" cy="0"/>
        </a:xfrm>
      </p:grpSpPr>
      <p:sp>
        <p:nvSpPr>
          <p:cNvPr id="109" name="Google Shape;109;p42"/>
          <p:cNvSpPr/>
          <p:nvPr/>
        </p:nvSpPr>
        <p:spPr>
          <a:xfrm>
            <a:off x="517168" y="3092717"/>
            <a:ext cx="11393619" cy="3142374"/>
          </a:xfrm>
          <a:custGeom>
            <a:avLst/>
            <a:gdLst/>
            <a:ahLst/>
            <a:cxnLst/>
            <a:rect l="l" t="t" r="r" b="b"/>
            <a:pathLst>
              <a:path w="11393619" h="4716265" extrusionOk="0">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10" name="Google Shape;110;p42"/>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47740" y="-215395"/>
            <a:ext cx="6718883" cy="3816325"/>
          </a:xfrm>
          <a:prstGeom prst="rect">
            <a:avLst/>
          </a:prstGeom>
          <a:noFill/>
          <a:ln>
            <a:noFill/>
          </a:ln>
        </p:spPr>
      </p:pic>
      <p:sp>
        <p:nvSpPr>
          <p:cNvPr id="111" name="Google Shape;111;p42"/>
          <p:cNvSpPr/>
          <p:nvPr/>
        </p:nvSpPr>
        <p:spPr>
          <a:xfrm>
            <a:off x="0" y="5775564"/>
            <a:ext cx="4372199" cy="727928"/>
          </a:xfrm>
          <a:custGeom>
            <a:avLst/>
            <a:gdLst/>
            <a:ahLst/>
            <a:cxnLst/>
            <a:rect l="l" t="t" r="r" b="b"/>
            <a:pathLst>
              <a:path w="4372199" h="727928" extrusionOk="0">
                <a:moveTo>
                  <a:pt x="0" y="0"/>
                </a:moveTo>
                <a:lnTo>
                  <a:pt x="3978412" y="0"/>
                </a:lnTo>
                <a:cubicBezTo>
                  <a:pt x="4195245" y="0"/>
                  <a:pt x="4372199" y="176996"/>
                  <a:pt x="4372199" y="393878"/>
                </a:cubicBezTo>
                <a:lnTo>
                  <a:pt x="4372199" y="727928"/>
                </a:lnTo>
                <a:lnTo>
                  <a:pt x="0" y="727928"/>
                </a:lnTo>
                <a:lnTo>
                  <a:pt x="0"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2" name="Google Shape;112;p42"/>
          <p:cNvSpPr txBox="1">
            <a:spLocks noGrp="1"/>
          </p:cNvSpPr>
          <p:nvPr>
            <p:ph type="body" idx="1"/>
          </p:nvPr>
        </p:nvSpPr>
        <p:spPr>
          <a:xfrm>
            <a:off x="935325" y="4448301"/>
            <a:ext cx="5278651" cy="69735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4800"/>
              <a:buFont typeface="Arial"/>
              <a:buNone/>
              <a:defRPr sz="4800" b="1"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3" name="Google Shape;113;p42"/>
          <p:cNvSpPr txBox="1">
            <a:spLocks noGrp="1"/>
          </p:cNvSpPr>
          <p:nvPr>
            <p:ph type="body" idx="2"/>
          </p:nvPr>
        </p:nvSpPr>
        <p:spPr>
          <a:xfrm>
            <a:off x="935326" y="3825575"/>
            <a:ext cx="5278651" cy="69735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14" name="Google Shape;114;p42"/>
          <p:cNvGrpSpPr/>
          <p:nvPr/>
        </p:nvGrpSpPr>
        <p:grpSpPr>
          <a:xfrm>
            <a:off x="9031059" y="445499"/>
            <a:ext cx="2735993" cy="679345"/>
            <a:chOff x="0" y="0"/>
            <a:chExt cx="2301694" cy="571500"/>
          </a:xfrm>
        </p:grpSpPr>
        <p:sp>
          <p:nvSpPr>
            <p:cNvPr id="115" name="Google Shape;115;p42"/>
            <p:cNvSpPr/>
            <p:nvPr/>
          </p:nvSpPr>
          <p:spPr>
            <a:xfrm>
              <a:off x="0" y="0"/>
              <a:ext cx="2301694"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6" name="Google Shape;116;p4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12965" y="96237"/>
              <a:ext cx="1675765" cy="384810"/>
            </a:xfrm>
            <a:prstGeom prst="rect">
              <a:avLst/>
            </a:prstGeom>
            <a:noFill/>
            <a:ln>
              <a:noFill/>
            </a:ln>
          </p:spPr>
        </p:pic>
      </p:grpSp>
      <p:sp>
        <p:nvSpPr>
          <p:cNvPr id="117" name="Google Shape;117;p42"/>
          <p:cNvSpPr/>
          <p:nvPr/>
        </p:nvSpPr>
        <p:spPr>
          <a:xfrm rot="-5400000">
            <a:off x="1770610" y="9117214"/>
            <a:ext cx="571614" cy="3180945"/>
          </a:xfrm>
          <a:custGeom>
            <a:avLst/>
            <a:gdLst/>
            <a:ahLst/>
            <a:cxnLst/>
            <a:rect l="l" t="t" r="r" b="b"/>
            <a:pathLst>
              <a:path w="715523" h="3981779" extrusionOk="0">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8" name="Google Shape;118;p42"/>
          <p:cNvSpPr txBox="1">
            <a:spLocks noGrp="1"/>
          </p:cNvSpPr>
          <p:nvPr>
            <p:ph type="body" idx="3"/>
          </p:nvPr>
        </p:nvSpPr>
        <p:spPr>
          <a:xfrm>
            <a:off x="712750" y="5921074"/>
            <a:ext cx="5278651" cy="69735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0000"/>
              </a:buClr>
              <a:buSzPts val="3200"/>
              <a:buFont typeface="Arial"/>
              <a:buNone/>
              <a:defRPr sz="32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9" name="Google Shape;119;p42"/>
          <p:cNvSpPr>
            <a:spLocks noGrp="1"/>
          </p:cNvSpPr>
          <p:nvPr>
            <p:ph type="pic" idx="4"/>
          </p:nvPr>
        </p:nvSpPr>
        <p:spPr>
          <a:xfrm>
            <a:off x="6404869" y="1379349"/>
            <a:ext cx="5153881" cy="5154359"/>
          </a:xfrm>
          <a:prstGeom prst="rect">
            <a:avLst/>
          </a:prstGeom>
          <a:solidFill>
            <a:srgbClr val="D8D8D8"/>
          </a:solid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Cover Slide 03">
  <p:cSld name="Cover Slide 03">
    <p:spTree>
      <p:nvGrpSpPr>
        <p:cNvPr id="1" name="Shape 120"/>
        <p:cNvGrpSpPr/>
        <p:nvPr/>
      </p:nvGrpSpPr>
      <p:grpSpPr>
        <a:xfrm>
          <a:off x="0" y="0"/>
          <a:ext cx="0" cy="0"/>
          <a:chOff x="0" y="0"/>
          <a:chExt cx="0" cy="0"/>
        </a:xfrm>
      </p:grpSpPr>
      <p:sp>
        <p:nvSpPr>
          <p:cNvPr id="121" name="Google Shape;121;p43"/>
          <p:cNvSpPr/>
          <p:nvPr/>
        </p:nvSpPr>
        <p:spPr>
          <a:xfrm>
            <a:off x="408680" y="1218981"/>
            <a:ext cx="11393619" cy="3322022"/>
          </a:xfrm>
          <a:custGeom>
            <a:avLst/>
            <a:gdLst/>
            <a:ahLst/>
            <a:cxnLst/>
            <a:rect l="l" t="t" r="r" b="b"/>
            <a:pathLst>
              <a:path w="11393619" h="4716265" extrusionOk="0">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2" name="Google Shape;122;p43"/>
          <p:cNvSpPr txBox="1">
            <a:spLocks noGrp="1"/>
          </p:cNvSpPr>
          <p:nvPr>
            <p:ph type="body" idx="1"/>
          </p:nvPr>
        </p:nvSpPr>
        <p:spPr>
          <a:xfrm>
            <a:off x="6690366" y="2260013"/>
            <a:ext cx="5092953" cy="69735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4800"/>
              <a:buFont typeface="Arial"/>
              <a:buNone/>
              <a:defRPr sz="4800" b="1"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3" name="Google Shape;123;p43"/>
          <p:cNvSpPr txBox="1">
            <a:spLocks noGrp="1"/>
          </p:cNvSpPr>
          <p:nvPr>
            <p:ph type="body" idx="2"/>
          </p:nvPr>
        </p:nvSpPr>
        <p:spPr>
          <a:xfrm>
            <a:off x="6690367" y="1637287"/>
            <a:ext cx="5092953" cy="69735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24" name="Google Shape;124;p43"/>
          <p:cNvGrpSpPr/>
          <p:nvPr/>
        </p:nvGrpSpPr>
        <p:grpSpPr>
          <a:xfrm>
            <a:off x="9236842" y="286604"/>
            <a:ext cx="2735993" cy="679345"/>
            <a:chOff x="0" y="0"/>
            <a:chExt cx="2301694" cy="571500"/>
          </a:xfrm>
        </p:grpSpPr>
        <p:sp>
          <p:nvSpPr>
            <p:cNvPr id="125" name="Google Shape;125;p43"/>
            <p:cNvSpPr/>
            <p:nvPr/>
          </p:nvSpPr>
          <p:spPr>
            <a:xfrm>
              <a:off x="0" y="0"/>
              <a:ext cx="2301694"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26" name="Google Shape;126;p4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312965" y="96237"/>
              <a:ext cx="1675765" cy="384810"/>
            </a:xfrm>
            <a:prstGeom prst="rect">
              <a:avLst/>
            </a:prstGeom>
            <a:noFill/>
            <a:ln>
              <a:noFill/>
            </a:ln>
          </p:spPr>
        </p:pic>
      </p:grpSp>
      <p:sp>
        <p:nvSpPr>
          <p:cNvPr id="127" name="Google Shape;127;p43"/>
          <p:cNvSpPr/>
          <p:nvPr/>
        </p:nvSpPr>
        <p:spPr>
          <a:xfrm rot="-5400000">
            <a:off x="1662122" y="7722366"/>
            <a:ext cx="571614" cy="3180945"/>
          </a:xfrm>
          <a:custGeom>
            <a:avLst/>
            <a:gdLst/>
            <a:ahLst/>
            <a:cxnLst/>
            <a:rect l="l" t="t" r="r" b="b"/>
            <a:pathLst>
              <a:path w="715523" h="3981779" extrusionOk="0">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8" name="Google Shape;128;p43"/>
          <p:cNvSpPr>
            <a:spLocks noGrp="1"/>
          </p:cNvSpPr>
          <p:nvPr>
            <p:ph type="pic" idx="3"/>
          </p:nvPr>
        </p:nvSpPr>
        <p:spPr>
          <a:xfrm>
            <a:off x="-1" y="354507"/>
            <a:ext cx="5501637" cy="4939649"/>
          </a:xfrm>
          <a:prstGeom prst="rect">
            <a:avLst/>
          </a:prstGeom>
          <a:solidFill>
            <a:srgbClr val="D8D8D8"/>
          </a:solidFill>
          <a:ln>
            <a:noFill/>
          </a:ln>
        </p:spPr>
      </p:sp>
      <p:pic>
        <p:nvPicPr>
          <p:cNvPr id="129" name="Google Shape;129;p4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064436" y="3332171"/>
            <a:ext cx="6908399" cy="3923970"/>
          </a:xfrm>
          <a:prstGeom prst="rect">
            <a:avLst/>
          </a:prstGeom>
          <a:noFill/>
          <a:ln>
            <a:noFill/>
          </a:ln>
        </p:spPr>
      </p:pic>
      <p:sp>
        <p:nvSpPr>
          <p:cNvPr id="130" name="Google Shape;130;p43"/>
          <p:cNvSpPr/>
          <p:nvPr/>
        </p:nvSpPr>
        <p:spPr>
          <a:xfrm>
            <a:off x="0" y="5775564"/>
            <a:ext cx="4372199" cy="727928"/>
          </a:xfrm>
          <a:custGeom>
            <a:avLst/>
            <a:gdLst/>
            <a:ahLst/>
            <a:cxnLst/>
            <a:rect l="l" t="t" r="r" b="b"/>
            <a:pathLst>
              <a:path w="4372199" h="727928" extrusionOk="0">
                <a:moveTo>
                  <a:pt x="0" y="0"/>
                </a:moveTo>
                <a:lnTo>
                  <a:pt x="3978412" y="0"/>
                </a:lnTo>
                <a:cubicBezTo>
                  <a:pt x="4195245" y="0"/>
                  <a:pt x="4372199" y="176996"/>
                  <a:pt x="4372199" y="393878"/>
                </a:cubicBezTo>
                <a:lnTo>
                  <a:pt x="4372199" y="727928"/>
                </a:lnTo>
                <a:lnTo>
                  <a:pt x="0" y="727928"/>
                </a:lnTo>
                <a:lnTo>
                  <a:pt x="0"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1" name="Google Shape;131;p43"/>
          <p:cNvSpPr txBox="1">
            <a:spLocks noGrp="1"/>
          </p:cNvSpPr>
          <p:nvPr>
            <p:ph type="body" idx="4"/>
          </p:nvPr>
        </p:nvSpPr>
        <p:spPr>
          <a:xfrm>
            <a:off x="712750" y="5890500"/>
            <a:ext cx="3659449" cy="72792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0000"/>
              </a:buClr>
              <a:buSzPts val="3200"/>
              <a:buFont typeface="Arial"/>
              <a:buNone/>
              <a:defRPr sz="32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26"/>
          <p:cNvPicPr preferRelativeResize="0"/>
          <p:nvPr/>
        </p:nvPicPr>
        <p:blipFill rotWithShape="1">
          <a:blip r:embed="rId12" cstate="email">
            <a:alphaModFix/>
            <a:extLst>
              <a:ext uri="{28A0092B-C50C-407E-A947-70E740481C1C}">
                <a14:useLocalDpi xmlns:a14="http://schemas.microsoft.com/office/drawing/2010/main"/>
              </a:ext>
            </a:extLst>
          </a:blip>
          <a:srcRect/>
          <a:stretch/>
        </p:blipFill>
        <p:spPr>
          <a:xfrm>
            <a:off x="8124669" y="6375621"/>
            <a:ext cx="3540279" cy="252000"/>
          </a:xfrm>
          <a:prstGeom prst="rect">
            <a:avLst/>
          </a:prstGeom>
          <a:noFill/>
          <a:ln>
            <a:noFill/>
          </a:ln>
        </p:spPr>
      </p:pic>
      <p:sp>
        <p:nvSpPr>
          <p:cNvPr id="11" name="Google Shape;11;p26"/>
          <p:cNvSpPr/>
          <p:nvPr/>
        </p:nvSpPr>
        <p:spPr>
          <a:xfrm>
            <a:off x="0" y="6444761"/>
            <a:ext cx="8229600" cy="45719"/>
          </a:xfrm>
          <a:custGeom>
            <a:avLst/>
            <a:gdLst/>
            <a:ahLst/>
            <a:cxnLst/>
            <a:rect l="l" t="t" r="r" b="b"/>
            <a:pathLst>
              <a:path w="3587009" h="35236" extrusionOk="0">
                <a:moveTo>
                  <a:pt x="3587009" y="35236"/>
                </a:moveTo>
                <a:lnTo>
                  <a:pt x="1764946" y="35236"/>
                </a:lnTo>
                <a:cubicBezTo>
                  <a:pt x="1758282" y="35236"/>
                  <a:pt x="1117609" y="22864"/>
                  <a:pt x="887233" y="13346"/>
                </a:cubicBezTo>
                <a:cubicBezTo>
                  <a:pt x="617826" y="2877"/>
                  <a:pt x="208481" y="20009"/>
                  <a:pt x="54262" y="25719"/>
                </a:cubicBezTo>
                <a:cubicBezTo>
                  <a:pt x="25703" y="26671"/>
                  <a:pt x="5712" y="27622"/>
                  <a:pt x="0" y="27622"/>
                </a:cubicBezTo>
                <a:lnTo>
                  <a:pt x="0" y="18105"/>
                </a:lnTo>
                <a:cubicBezTo>
                  <a:pt x="5712" y="18105"/>
                  <a:pt x="24751" y="17153"/>
                  <a:pt x="54262" y="16201"/>
                </a:cubicBezTo>
                <a:cubicBezTo>
                  <a:pt x="208481" y="9539"/>
                  <a:pt x="618778" y="-7592"/>
                  <a:pt x="888185" y="3829"/>
                </a:cubicBezTo>
                <a:cubicBezTo>
                  <a:pt x="1118561" y="13346"/>
                  <a:pt x="1759234" y="25719"/>
                  <a:pt x="1764946" y="25719"/>
                </a:cubicBezTo>
                <a:lnTo>
                  <a:pt x="3587009" y="25719"/>
                </a:lnTo>
                <a:lnTo>
                  <a:pt x="3587009" y="35236"/>
                </a:ln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accelerator.chathamhouse.org/article/land-use-challenges#section-4"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s://accelerator.chathamhouse.org/article/land-use-challenges#section-5" TargetMode="Externa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1.svg"/><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doi.org/10.1016%2FS0169-5347%2803%2900008-9"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brainly.com/question/23780224"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wwfbalticfarmer.org/farming-practices/water-management/"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hyperlink" Target="https://epthinktank.eu/2017/10/09/precision-agriculture-animated-infographic-explains-how-it-revolutionises-farming-in-europe/"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instagram.com/eu_dare_project/" TargetMode="External"/><Relationship Id="rId2" Type="http://schemas.openxmlformats.org/officeDocument/2006/relationships/notesSlide" Target="../notesSlides/notesSlide30.xml"/><Relationship Id="rId1" Type="http://schemas.openxmlformats.org/officeDocument/2006/relationships/slideLayout" Target="../slideLayouts/slideLayout5.xml"/><Relationship Id="rId6" Type="http://schemas.openxmlformats.org/officeDocument/2006/relationships/image" Target="../media/image38.png"/><Relationship Id="rId5" Type="http://schemas.openxmlformats.org/officeDocument/2006/relationships/hyperlink" Target="https://eu-dare.com/" TargetMode="External"/><Relationship Id="rId4" Type="http://schemas.openxmlformats.org/officeDocument/2006/relationships/hyperlink" Target="https://www.facebook.com/EU.Dare"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farmablatnicka.eu/cs/" TargetMode="External"/><Relationship Id="rId2" Type="http://schemas.openxmlformats.org/officeDocument/2006/relationships/slideLayout" Target="../slideLayouts/slideLayout4.xml"/><Relationship Id="rId1" Type="http://schemas.openxmlformats.org/officeDocument/2006/relationships/video" Target="https://www.youtube.com/embed/ysqXZHxJzyU?feature=oembed" TargetMode="External"/><Relationship Id="rId5" Type="http://schemas.openxmlformats.org/officeDocument/2006/relationships/image" Target="../media/image12.jpeg"/><Relationship Id="rId4" Type="http://schemas.openxmlformats.org/officeDocument/2006/relationships/hyperlink" Target="https://www.youtube.com/watch?v=ysqXZHxJzyU"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doi.org/10.1007/BF00129253"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7A02EA4-4CBF-804E-84A7-7223E815E249}"/>
              </a:ext>
            </a:extLst>
          </p:cNvPr>
          <p:cNvSpPr>
            <a:spLocks noGrp="1"/>
          </p:cNvSpPr>
          <p:nvPr>
            <p:ph type="body" sz="quarter" idx="15"/>
          </p:nvPr>
        </p:nvSpPr>
        <p:spPr>
          <a:xfrm>
            <a:off x="5928786" y="4579624"/>
            <a:ext cx="5646179" cy="697353"/>
          </a:xfrm>
        </p:spPr>
        <p:txBody>
          <a:bodyPr/>
          <a:lstStyle/>
          <a:p>
            <a:r>
              <a:rPr lang="en-US" sz="3600" dirty="0">
                <a:latin typeface="Calibri" panose="020F0502020204030204" pitchFamily="34" charset="0"/>
                <a:ea typeface="Calibri" panose="020F0502020204030204" pitchFamily="34" charset="0"/>
                <a:cs typeface="Calibri" panose="020F0502020204030204" pitchFamily="34" charset="0"/>
              </a:rPr>
              <a:t>Landscape Ecology</a:t>
            </a:r>
            <a:endParaRPr lang="en-IE" sz="3600" dirty="0">
              <a:latin typeface="Calibri" panose="020F0502020204030204" pitchFamily="34" charset="0"/>
              <a:ea typeface="Calibri" panose="020F0502020204030204" pitchFamily="34" charset="0"/>
              <a:cs typeface="Calibri" panose="020F0502020204030204" pitchFamily="34" charset="0"/>
            </a:endParaRPr>
          </a:p>
        </p:txBody>
      </p:sp>
      <p:sp>
        <p:nvSpPr>
          <p:cNvPr id="9" name="Text Placeholder 8">
            <a:extLst>
              <a:ext uri="{FF2B5EF4-FFF2-40B4-BE49-F238E27FC236}">
                <a16:creationId xmlns:a16="http://schemas.microsoft.com/office/drawing/2014/main" id="{89177E28-4F22-7E40-AB64-D1BAC04F32A8}"/>
              </a:ext>
            </a:extLst>
          </p:cNvPr>
          <p:cNvSpPr>
            <a:spLocks noGrp="1"/>
          </p:cNvSpPr>
          <p:nvPr>
            <p:ph type="body" sz="quarter" idx="16"/>
          </p:nvPr>
        </p:nvSpPr>
        <p:spPr>
          <a:xfrm>
            <a:off x="5928787" y="3442924"/>
            <a:ext cx="5278651" cy="697353"/>
          </a:xfrm>
        </p:spPr>
        <p:txBody>
          <a:bodyPr>
            <a:noAutofit/>
          </a:bodyPr>
          <a:lstStyle/>
          <a:p>
            <a:r>
              <a:rPr lang="en-US" sz="4800" dirty="0">
                <a:latin typeface="Calibri" panose="020F0502020204030204" pitchFamily="34" charset="0"/>
                <a:ea typeface="Calibri" panose="020F0502020204030204" pitchFamily="34" charset="0"/>
                <a:cs typeface="Calibri" panose="020F0502020204030204" pitchFamily="34" charset="0"/>
              </a:rPr>
              <a:t>MODULE 5</a:t>
            </a:r>
          </a:p>
        </p:txBody>
      </p:sp>
      <p:sp>
        <p:nvSpPr>
          <p:cNvPr id="2" name="Text Placeholder 1">
            <a:extLst>
              <a:ext uri="{FF2B5EF4-FFF2-40B4-BE49-F238E27FC236}">
                <a16:creationId xmlns:a16="http://schemas.microsoft.com/office/drawing/2014/main" id="{8A3C4CCF-2245-77FD-0725-C0934B9EA717}"/>
              </a:ext>
            </a:extLst>
          </p:cNvPr>
          <p:cNvSpPr>
            <a:spLocks noGrp="1"/>
          </p:cNvSpPr>
          <p:nvPr>
            <p:ph type="body" sz="quarter" idx="17"/>
          </p:nvPr>
        </p:nvSpPr>
        <p:spPr>
          <a:xfrm>
            <a:off x="7511514" y="5856037"/>
            <a:ext cx="4448014" cy="679345"/>
          </a:xfrm>
        </p:spPr>
        <p:txBody>
          <a:bodyPr/>
          <a:lstStyle/>
          <a:p>
            <a:pPr algn="r"/>
            <a:r>
              <a:rPr lang="en-US" dirty="0">
                <a:latin typeface="Calibri" panose="020F0502020204030204" pitchFamily="34" charset="0"/>
                <a:ea typeface="Calibri" panose="020F0502020204030204" pitchFamily="34" charset="0"/>
                <a:cs typeface="Calibri" panose="020F0502020204030204" pitchFamily="34" charset="0"/>
              </a:rPr>
              <a:t>www.</a:t>
            </a:r>
            <a:r>
              <a:rPr lang="en-US" b="1" dirty="0">
                <a:latin typeface="Calibri" panose="020F0502020204030204" pitchFamily="34" charset="0"/>
                <a:ea typeface="Calibri" panose="020F0502020204030204" pitchFamily="34" charset="0"/>
                <a:cs typeface="Calibri" panose="020F0502020204030204" pitchFamily="34" charset="0"/>
              </a:rPr>
              <a:t>eu-dare.</a:t>
            </a:r>
            <a:r>
              <a:rPr lang="en-US" dirty="0">
                <a:latin typeface="Calibri" panose="020F0502020204030204" pitchFamily="34" charset="0"/>
                <a:ea typeface="Calibri" panose="020F0502020204030204" pitchFamily="34" charset="0"/>
                <a:cs typeface="Calibri" panose="020F0502020204030204" pitchFamily="34" charset="0"/>
              </a:rPr>
              <a:t>com</a:t>
            </a:r>
          </a:p>
        </p:txBody>
      </p:sp>
      <p:pic>
        <p:nvPicPr>
          <p:cNvPr id="5" name="Picture Placeholder 4">
            <a:extLst>
              <a:ext uri="{FF2B5EF4-FFF2-40B4-BE49-F238E27FC236}">
                <a16:creationId xmlns:a16="http://schemas.microsoft.com/office/drawing/2014/main" id="{DCB2F413-3E18-DC63-1AD6-4EBE950F3B05}"/>
              </a:ext>
            </a:extLst>
          </p:cNvPr>
          <p:cNvPicPr>
            <a:picLocks noGrp="1" noChangeAspect="1"/>
          </p:cNvPicPr>
          <p:nvPr>
            <p:ph type="pic" sz="quarter" idx="48"/>
          </p:nvPr>
        </p:nvPicPr>
        <p:blipFill rotWithShape="1">
          <a:blip r:embed="rId3" cstate="email">
            <a:extLst>
              <a:ext uri="{28A0092B-C50C-407E-A947-70E740481C1C}">
                <a14:useLocalDpi xmlns:a14="http://schemas.microsoft.com/office/drawing/2010/main"/>
              </a:ext>
            </a:extLst>
          </a:blip>
          <a:srcRect/>
          <a:stretch/>
        </p:blipFill>
        <p:spPr>
          <a:xfrm>
            <a:off x="0" y="824937"/>
            <a:ext cx="4680488" cy="6056907"/>
          </a:xfrm>
        </p:spPr>
      </p:pic>
      <p:sp>
        <p:nvSpPr>
          <p:cNvPr id="6" name="Graphic 12">
            <a:extLst>
              <a:ext uri="{FF2B5EF4-FFF2-40B4-BE49-F238E27FC236}">
                <a16:creationId xmlns:a16="http://schemas.microsoft.com/office/drawing/2014/main" id="{B14CC7B2-F202-79E6-5E3A-99ED0E0C1B72}"/>
              </a:ext>
            </a:extLst>
          </p:cNvPr>
          <p:cNvSpPr/>
          <p:nvPr/>
        </p:nvSpPr>
        <p:spPr>
          <a:xfrm>
            <a:off x="6095999" y="4305482"/>
            <a:ext cx="6120000" cy="72000"/>
          </a:xfrm>
          <a:custGeom>
            <a:avLst/>
            <a:gdLst>
              <a:gd name="connsiteX0" fmla="*/ 3587009 w 3587009"/>
              <a:gd name="connsiteY0" fmla="*/ 35236 h 35236"/>
              <a:gd name="connsiteX1" fmla="*/ 1764946 w 3587009"/>
              <a:gd name="connsiteY1" fmla="*/ 35236 h 35236"/>
              <a:gd name="connsiteX2" fmla="*/ 887233 w 3587009"/>
              <a:gd name="connsiteY2" fmla="*/ 13346 h 35236"/>
              <a:gd name="connsiteX3" fmla="*/ 54262 w 3587009"/>
              <a:gd name="connsiteY3" fmla="*/ 25719 h 35236"/>
              <a:gd name="connsiteX4" fmla="*/ 0 w 3587009"/>
              <a:gd name="connsiteY4" fmla="*/ 27622 h 35236"/>
              <a:gd name="connsiteX5" fmla="*/ 0 w 3587009"/>
              <a:gd name="connsiteY5" fmla="*/ 18105 h 35236"/>
              <a:gd name="connsiteX6" fmla="*/ 54262 w 3587009"/>
              <a:gd name="connsiteY6" fmla="*/ 16201 h 35236"/>
              <a:gd name="connsiteX7" fmla="*/ 888185 w 3587009"/>
              <a:gd name="connsiteY7" fmla="*/ 3829 h 35236"/>
              <a:gd name="connsiteX8" fmla="*/ 1764946 w 3587009"/>
              <a:gd name="connsiteY8" fmla="*/ 25719 h 35236"/>
              <a:gd name="connsiteX9" fmla="*/ 3587009 w 3587009"/>
              <a:gd name="connsiteY9" fmla="*/ 25719 h 35236"/>
              <a:gd name="connsiteX10" fmla="*/ 3587009 w 3587009"/>
              <a:gd name="connsiteY10" fmla="*/ 35236 h 35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7009" h="35236">
                <a:moveTo>
                  <a:pt x="3587009" y="35236"/>
                </a:moveTo>
                <a:lnTo>
                  <a:pt x="1764946" y="35236"/>
                </a:lnTo>
                <a:cubicBezTo>
                  <a:pt x="1758282" y="35236"/>
                  <a:pt x="1117609" y="22864"/>
                  <a:pt x="887233" y="13346"/>
                </a:cubicBezTo>
                <a:cubicBezTo>
                  <a:pt x="617826" y="2877"/>
                  <a:pt x="208481" y="20009"/>
                  <a:pt x="54262" y="25719"/>
                </a:cubicBezTo>
                <a:cubicBezTo>
                  <a:pt x="25703" y="26671"/>
                  <a:pt x="5712" y="27622"/>
                  <a:pt x="0" y="27622"/>
                </a:cubicBezTo>
                <a:lnTo>
                  <a:pt x="0" y="18105"/>
                </a:lnTo>
                <a:cubicBezTo>
                  <a:pt x="5712" y="18105"/>
                  <a:pt x="24751" y="17153"/>
                  <a:pt x="54262" y="16201"/>
                </a:cubicBezTo>
                <a:cubicBezTo>
                  <a:pt x="208481" y="9539"/>
                  <a:pt x="618778" y="-7592"/>
                  <a:pt x="888185" y="3829"/>
                </a:cubicBezTo>
                <a:cubicBezTo>
                  <a:pt x="1118561" y="13346"/>
                  <a:pt x="1759234" y="25719"/>
                  <a:pt x="1764946" y="25719"/>
                </a:cubicBezTo>
                <a:lnTo>
                  <a:pt x="3587009" y="25719"/>
                </a:lnTo>
                <a:lnTo>
                  <a:pt x="3587009" y="35236"/>
                </a:lnTo>
                <a:close/>
              </a:path>
            </a:pathLst>
          </a:custGeom>
          <a:solidFill>
            <a:srgbClr val="231F20"/>
          </a:solidFill>
          <a:ln w="9509" cap="flat">
            <a:noFill/>
            <a:prstDash val="solid"/>
            <a:miter/>
          </a:ln>
        </p:spPr>
        <p:txBody>
          <a:bodyPr rtlCol="0" anchor="ctr"/>
          <a:lstStyle/>
          <a:p>
            <a:endParaRPr lang="en-US"/>
          </a:p>
        </p:txBody>
      </p:sp>
      <p:grpSp>
        <p:nvGrpSpPr>
          <p:cNvPr id="17" name="Group 16">
            <a:extLst>
              <a:ext uri="{FF2B5EF4-FFF2-40B4-BE49-F238E27FC236}">
                <a16:creationId xmlns:a16="http://schemas.microsoft.com/office/drawing/2014/main" id="{930A51DB-3B43-E630-B465-268127293C3F}"/>
              </a:ext>
            </a:extLst>
          </p:cNvPr>
          <p:cNvGrpSpPr/>
          <p:nvPr/>
        </p:nvGrpSpPr>
        <p:grpSpPr>
          <a:xfrm rot="3730759">
            <a:off x="4250273" y="2445460"/>
            <a:ext cx="949885" cy="1163493"/>
            <a:chOff x="7602444" y="4967675"/>
            <a:chExt cx="483619" cy="592374"/>
          </a:xfrm>
        </p:grpSpPr>
        <p:grpSp>
          <p:nvGrpSpPr>
            <p:cNvPr id="18" name="Graphic 214">
              <a:extLst>
                <a:ext uri="{FF2B5EF4-FFF2-40B4-BE49-F238E27FC236}">
                  <a16:creationId xmlns:a16="http://schemas.microsoft.com/office/drawing/2014/main" id="{AECA61D2-0C23-402F-23E6-B62A70CC8E82}"/>
                </a:ext>
              </a:extLst>
            </p:cNvPr>
            <p:cNvGrpSpPr/>
            <p:nvPr/>
          </p:nvGrpSpPr>
          <p:grpSpPr>
            <a:xfrm>
              <a:off x="7618661" y="4967675"/>
              <a:ext cx="467402" cy="507608"/>
              <a:chOff x="2251964" y="3590497"/>
              <a:chExt cx="467402" cy="507608"/>
            </a:xfrm>
            <a:solidFill>
              <a:srgbClr val="8DC641"/>
            </a:solidFill>
          </p:grpSpPr>
          <p:sp>
            <p:nvSpPr>
              <p:cNvPr id="22" name="Freeform 21">
                <a:extLst>
                  <a:ext uri="{FF2B5EF4-FFF2-40B4-BE49-F238E27FC236}">
                    <a16:creationId xmlns:a16="http://schemas.microsoft.com/office/drawing/2014/main" id="{EF460731-BF29-2D34-62C9-EB874CCF8EA3}"/>
                  </a:ext>
                </a:extLst>
              </p:cNvPr>
              <p:cNvSpPr/>
              <p:nvPr/>
            </p:nvSpPr>
            <p:spPr>
              <a:xfrm>
                <a:off x="2251964" y="3888722"/>
                <a:ext cx="228111" cy="209384"/>
              </a:xfrm>
              <a:custGeom>
                <a:avLst/>
                <a:gdLst>
                  <a:gd name="connsiteX0" fmla="*/ 227486 w 228111"/>
                  <a:gd name="connsiteY0" fmla="*/ 185651 h 209384"/>
                  <a:gd name="connsiteX1" fmla="*/ 177032 w 228111"/>
                  <a:gd name="connsiteY1" fmla="*/ 42889 h 209384"/>
                  <a:gd name="connsiteX2" fmla="*/ 8534 w 228111"/>
                  <a:gd name="connsiteY2" fmla="*/ 61 h 209384"/>
                  <a:gd name="connsiteX3" fmla="*/ 1870 w 228111"/>
                  <a:gd name="connsiteY3" fmla="*/ 15289 h 209384"/>
                  <a:gd name="connsiteX4" fmla="*/ 43757 w 228111"/>
                  <a:gd name="connsiteY4" fmla="*/ 93332 h 209384"/>
                  <a:gd name="connsiteX5" fmla="*/ 89451 w 228111"/>
                  <a:gd name="connsiteY5" fmla="*/ 149485 h 209384"/>
                  <a:gd name="connsiteX6" fmla="*/ 208447 w 228111"/>
                  <a:gd name="connsiteY6" fmla="*/ 204686 h 209384"/>
                  <a:gd name="connsiteX7" fmla="*/ 225582 w 228111"/>
                  <a:gd name="connsiteY7" fmla="*/ 200879 h 209384"/>
                  <a:gd name="connsiteX8" fmla="*/ 226534 w 228111"/>
                  <a:gd name="connsiteY8" fmla="*/ 189458 h 209384"/>
                  <a:gd name="connsiteX9" fmla="*/ 227486 w 228111"/>
                  <a:gd name="connsiteY9" fmla="*/ 185651 h 20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111" h="209384">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w="9509"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323400A0-84A7-CC80-EDEA-D610C950016C}"/>
                  </a:ext>
                </a:extLst>
              </p:cNvPr>
              <p:cNvSpPr/>
              <p:nvPr/>
            </p:nvSpPr>
            <p:spPr>
              <a:xfrm>
                <a:off x="2405863" y="3590497"/>
                <a:ext cx="176382" cy="341656"/>
              </a:xfrm>
              <a:custGeom>
                <a:avLst/>
                <a:gdLst>
                  <a:gd name="connsiteX0" fmla="*/ 174495 w 176382"/>
                  <a:gd name="connsiteY0" fmla="*/ 173607 h 341656"/>
                  <a:gd name="connsiteX1" fmla="*/ 127849 w 176382"/>
                  <a:gd name="connsiteY1" fmla="*/ 85094 h 341656"/>
                  <a:gd name="connsiteX2" fmla="*/ 48836 w 176382"/>
                  <a:gd name="connsiteY2" fmla="*/ 2292 h 341656"/>
                  <a:gd name="connsiteX3" fmla="*/ 33604 w 176382"/>
                  <a:gd name="connsiteY3" fmla="*/ 8955 h 341656"/>
                  <a:gd name="connsiteX4" fmla="*/ 18373 w 176382"/>
                  <a:gd name="connsiteY4" fmla="*/ 115550 h 341656"/>
                  <a:gd name="connsiteX5" fmla="*/ 286 w 176382"/>
                  <a:gd name="connsiteY5" fmla="*/ 202159 h 341656"/>
                  <a:gd name="connsiteX6" fmla="*/ 23133 w 176382"/>
                  <a:gd name="connsiteY6" fmla="*/ 272588 h 341656"/>
                  <a:gd name="connsiteX7" fmla="*/ 84059 w 176382"/>
                  <a:gd name="connsiteY7" fmla="*/ 339211 h 341656"/>
                  <a:gd name="connsiteX8" fmla="*/ 98338 w 176382"/>
                  <a:gd name="connsiteY8" fmla="*/ 336355 h 341656"/>
                  <a:gd name="connsiteX9" fmla="*/ 98338 w 176382"/>
                  <a:gd name="connsiteY9" fmla="*/ 336355 h 341656"/>
                  <a:gd name="connsiteX10" fmla="*/ 100242 w 176382"/>
                  <a:gd name="connsiteY10" fmla="*/ 334452 h 341656"/>
                  <a:gd name="connsiteX11" fmla="*/ 174495 w 176382"/>
                  <a:gd name="connsiteY11" fmla="*/ 173607 h 34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382" h="341656">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w="9509"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2170EFDC-98DF-2A81-B977-9E144E9E3890}"/>
                  </a:ext>
                </a:extLst>
              </p:cNvPr>
              <p:cNvSpPr/>
              <p:nvPr/>
            </p:nvSpPr>
            <p:spPr>
              <a:xfrm>
                <a:off x="2545612" y="3849754"/>
                <a:ext cx="173755" cy="240181"/>
              </a:xfrm>
              <a:custGeom>
                <a:avLst/>
                <a:gdLst>
                  <a:gd name="connsiteX0" fmla="*/ 163262 w 173755"/>
                  <a:gd name="connsiteY0" fmla="*/ 8573 h 240181"/>
                  <a:gd name="connsiteX1" fmla="*/ 149935 w 173755"/>
                  <a:gd name="connsiteY1" fmla="*/ 959 h 240181"/>
                  <a:gd name="connsiteX2" fmla="*/ 69969 w 173755"/>
                  <a:gd name="connsiteY2" fmla="*/ 38077 h 240181"/>
                  <a:gd name="connsiteX3" fmla="*/ 19515 w 173755"/>
                  <a:gd name="connsiteY3" fmla="*/ 76147 h 240181"/>
                  <a:gd name="connsiteX4" fmla="*/ 7140 w 173755"/>
                  <a:gd name="connsiteY4" fmla="*/ 131348 h 240181"/>
                  <a:gd name="connsiteX5" fmla="*/ 2380 w 173755"/>
                  <a:gd name="connsiteY5" fmla="*/ 188453 h 240181"/>
                  <a:gd name="connsiteX6" fmla="*/ 1428 w 173755"/>
                  <a:gd name="connsiteY6" fmla="*/ 190356 h 240181"/>
                  <a:gd name="connsiteX7" fmla="*/ 1428 w 173755"/>
                  <a:gd name="connsiteY7" fmla="*/ 205584 h 240181"/>
                  <a:gd name="connsiteX8" fmla="*/ 476 w 173755"/>
                  <a:gd name="connsiteY8" fmla="*/ 216054 h 240181"/>
                  <a:gd name="connsiteX9" fmla="*/ 14755 w 173755"/>
                  <a:gd name="connsiteY9" fmla="*/ 222716 h 240181"/>
                  <a:gd name="connsiteX10" fmla="*/ 54738 w 173755"/>
                  <a:gd name="connsiteY10" fmla="*/ 238896 h 240181"/>
                  <a:gd name="connsiteX11" fmla="*/ 135655 w 173755"/>
                  <a:gd name="connsiteY11" fmla="*/ 215102 h 240181"/>
                  <a:gd name="connsiteX12" fmla="*/ 163262 w 173755"/>
                  <a:gd name="connsiteY12" fmla="*/ 8573 h 24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755" h="240181">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w="9509" cap="flat">
                <a:noFill/>
                <a:prstDash val="solid"/>
                <a:miter/>
              </a:ln>
            </p:spPr>
            <p:txBody>
              <a:bodyPr rtlCol="0" anchor="ctr"/>
              <a:lstStyle/>
              <a:p>
                <a:endParaRPr lang="en-US"/>
              </a:p>
            </p:txBody>
          </p:sp>
        </p:grpSp>
        <p:grpSp>
          <p:nvGrpSpPr>
            <p:cNvPr id="19" name="Graphic 214">
              <a:extLst>
                <a:ext uri="{FF2B5EF4-FFF2-40B4-BE49-F238E27FC236}">
                  <a16:creationId xmlns:a16="http://schemas.microsoft.com/office/drawing/2014/main" id="{455DDED9-DE1C-0F0E-7598-EAA458897EF1}"/>
                </a:ext>
              </a:extLst>
            </p:cNvPr>
            <p:cNvGrpSpPr/>
            <p:nvPr/>
          </p:nvGrpSpPr>
          <p:grpSpPr>
            <a:xfrm>
              <a:off x="7602444" y="4993761"/>
              <a:ext cx="421973" cy="566288"/>
              <a:chOff x="2235747" y="3616583"/>
              <a:chExt cx="421973" cy="566288"/>
            </a:xfrm>
            <a:solidFill>
              <a:srgbClr val="231F20"/>
            </a:solidFill>
          </p:grpSpPr>
          <p:sp>
            <p:nvSpPr>
              <p:cNvPr id="20" name="Freeform 19">
                <a:extLst>
                  <a:ext uri="{FF2B5EF4-FFF2-40B4-BE49-F238E27FC236}">
                    <a16:creationId xmlns:a16="http://schemas.microsoft.com/office/drawing/2014/main" id="{491B6B0F-3C69-87E8-26B3-F3C52DC945F8}"/>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0B20DA3F-EB73-175A-E203-30D7D2798911}"/>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288239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g2de6adfa13e_3_0"/>
          <p:cNvSpPr txBox="1">
            <a:spLocks noGrp="1"/>
          </p:cNvSpPr>
          <p:nvPr>
            <p:ph type="body" idx="1"/>
          </p:nvPr>
        </p:nvSpPr>
        <p:spPr>
          <a:xfrm>
            <a:off x="581025" y="1219050"/>
            <a:ext cx="11106150" cy="4419900"/>
          </a:xfrm>
          <a:prstGeom prst="rect">
            <a:avLst/>
          </a:prstGeom>
          <a:noFill/>
          <a:ln>
            <a:noFill/>
          </a:ln>
        </p:spPr>
        <p:txBody>
          <a:bodyPr spcFirstLastPara="1" wrap="square" lIns="91425" tIns="45700" rIns="91425" bIns="45700" anchor="t" anchorCtr="0">
            <a:noAutofit/>
          </a:bodyPr>
          <a:lstStyle/>
          <a:p>
            <a:pPr marL="457200" lvl="0" indent="-228600" algn="l" rtl="0">
              <a:lnSpc>
                <a:spcPct val="90000"/>
              </a:lnSpc>
              <a:spcBef>
                <a:spcPts val="1000"/>
              </a:spcBef>
              <a:spcAft>
                <a:spcPts val="0"/>
              </a:spcAft>
              <a:buSzPts val="2400"/>
              <a:buNone/>
            </a:pPr>
            <a:r>
              <a:rPr lang="en-US" b="1" dirty="0">
                <a:solidFill>
                  <a:srgbClr val="8DC64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Spatial Heterogeneity</a:t>
            </a:r>
            <a:r>
              <a:rPr lang="en-US" b="1" dirty="0">
                <a:solidFill>
                  <a:srgbClr val="8DC641"/>
                </a:solidFill>
              </a:rPr>
              <a:t>:</a:t>
            </a:r>
            <a:r>
              <a:rPr lang="en-US" b="1" dirty="0">
                <a:solidFill>
                  <a:srgbClr val="374151"/>
                </a:solidFill>
              </a:rPr>
              <a:t> </a:t>
            </a:r>
            <a:r>
              <a:rPr lang="en-US" dirty="0">
                <a:solidFill>
                  <a:srgbClr val="0D0D0D"/>
                </a:solidFill>
                <a:highlight>
                  <a:srgbClr val="FFFFFF"/>
                </a:highlight>
              </a:rPr>
              <a:t>In a forest ecosystem, spatial heterogeneity can be observed in the patchy distribution of different tree species. For instance, certain areas might be dominated by pine trees, while other patches are dominated by oaks or maples. This distribution might be influenced by factors such as soil type, moisture levels, sunlight availability, and disturbances like fire or windthrow. The variation in these environmental factors creates a mosaic of different habitats, each supporting different communities of plants and animals.</a:t>
            </a:r>
            <a:endParaRPr b="1" dirty="0">
              <a:solidFill>
                <a:srgbClr val="374151"/>
              </a:solidFill>
            </a:endParaRPr>
          </a:p>
          <a:p>
            <a:pPr marL="457200" lvl="0" indent="-228600" algn="l" rtl="0">
              <a:lnSpc>
                <a:spcPct val="90000"/>
              </a:lnSpc>
              <a:spcBef>
                <a:spcPts val="1000"/>
              </a:spcBef>
              <a:spcAft>
                <a:spcPts val="0"/>
              </a:spcAft>
              <a:buClr>
                <a:srgbClr val="000000"/>
              </a:buClr>
              <a:buSzPts val="2400"/>
              <a:buFont typeface="Arial"/>
              <a:buNone/>
            </a:pPr>
            <a:r>
              <a:rPr lang="en-US" b="1" dirty="0">
                <a:solidFill>
                  <a:srgbClr val="8DC641"/>
                </a:solidFill>
              </a:rPr>
              <a:t>Emphasis on Pattern, Process, and Scales:</a:t>
            </a:r>
            <a:r>
              <a:rPr lang="en-US" dirty="0">
                <a:solidFill>
                  <a:srgbClr val="8DC641"/>
                </a:solidFill>
              </a:rPr>
              <a:t> </a:t>
            </a:r>
            <a:r>
              <a:rPr lang="en-US" dirty="0">
                <a:solidFill>
                  <a:srgbClr val="0D0D0D"/>
                </a:solidFill>
                <a:highlight>
                  <a:srgbClr val="FFFFFF"/>
                </a:highlight>
              </a:rPr>
              <a:t>Consider a river system with a network of tributaries. The pattern might be the dendritic (branch-like) arrangement of the waterways. The process could include the hydrological cycle, sediment transport, and erosion that shape the river's form over time. The scales could range from the small-scale ripples on the water's surface to the large-scale watershed dynamics that influence regional water availability and ecosystem health.</a:t>
            </a:r>
            <a:endParaRPr dirty="0">
              <a:solidFill>
                <a:srgbClr val="374151"/>
              </a:solidFill>
            </a:endParaRPr>
          </a:p>
          <a:p>
            <a:pPr marL="457200" lvl="0" indent="-228600" algn="l" rtl="0">
              <a:lnSpc>
                <a:spcPct val="90000"/>
              </a:lnSpc>
              <a:spcBef>
                <a:spcPts val="1000"/>
              </a:spcBef>
              <a:spcAft>
                <a:spcPts val="0"/>
              </a:spcAft>
              <a:buSzPts val="2400"/>
              <a:buNone/>
            </a:pPr>
            <a:endParaRPr sz="1800" dirty="0"/>
          </a:p>
        </p:txBody>
      </p:sp>
      <p:sp>
        <p:nvSpPr>
          <p:cNvPr id="268" name="Google Shape;268;g2de6adfa13e_3_0"/>
          <p:cNvSpPr txBox="1">
            <a:spLocks noGrp="1"/>
          </p:cNvSpPr>
          <p:nvPr>
            <p:ph type="body" idx="2"/>
          </p:nvPr>
        </p:nvSpPr>
        <p:spPr>
          <a:xfrm>
            <a:off x="798450" y="532051"/>
            <a:ext cx="10595100" cy="521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US" b="1" dirty="0"/>
              <a:t>Examples</a:t>
            </a:r>
            <a:endParaRPr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g2de6adfa13e_3_9"/>
          <p:cNvSpPr txBox="1">
            <a:spLocks noGrp="1"/>
          </p:cNvSpPr>
          <p:nvPr>
            <p:ph type="body" idx="1"/>
          </p:nvPr>
        </p:nvSpPr>
        <p:spPr>
          <a:xfrm>
            <a:off x="798375" y="1475749"/>
            <a:ext cx="8640900" cy="4419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2400"/>
              <a:buNone/>
            </a:pPr>
            <a:r>
              <a:rPr lang="en-US" b="1" dirty="0">
                <a:solidFill>
                  <a:srgbClr val="8DC641"/>
                </a:solidFill>
              </a:rPr>
              <a:t>Coupling Biophysical and Socioeconomic Sciences: </a:t>
            </a:r>
            <a:r>
              <a:rPr lang="en-US" dirty="0">
                <a:solidFill>
                  <a:srgbClr val="0D0D0D"/>
                </a:solidFill>
                <a:highlight>
                  <a:srgbClr val="FFFFFF"/>
                </a:highlight>
              </a:rPr>
              <a:t>Coastal zone management is an area where coupling biophysical and socioeconomic sciences is crucial. Biophysical sciences study coastal processes such as tidal movements, erosion, and habitat distribution. Socioeconomic sciences examine human activities like fishing, tourism, urban development, and policy-making. Effective coastal management strategies need to consider both the natural dynamics of coastal ecosystems and the socioeconomic demands placed upon them. For example, creating sustainable fisheries management plans involves understanding fish population dynamics (a biophysical concern) and the economic importance of fisheries to local communities (a socioeconomic concern). </a:t>
            </a:r>
            <a:endParaRPr dirty="0"/>
          </a:p>
        </p:txBody>
      </p:sp>
      <p:sp>
        <p:nvSpPr>
          <p:cNvPr id="275" name="Google Shape;275;g2de6adfa13e_3_9"/>
          <p:cNvSpPr txBox="1">
            <a:spLocks noGrp="1"/>
          </p:cNvSpPr>
          <p:nvPr>
            <p:ph type="body" idx="2"/>
          </p:nvPr>
        </p:nvSpPr>
        <p:spPr>
          <a:xfrm>
            <a:off x="798375" y="761601"/>
            <a:ext cx="10595100" cy="521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US" b="1" dirty="0"/>
              <a:t>Examples</a:t>
            </a:r>
            <a:endParaRPr b="1" dirty="0"/>
          </a:p>
        </p:txBody>
      </p:sp>
      <p:pic>
        <p:nvPicPr>
          <p:cNvPr id="3" name="Picture 2" descr="Balance stone with spa on river coast">
            <a:extLst>
              <a:ext uri="{FF2B5EF4-FFF2-40B4-BE49-F238E27FC236}">
                <a16:creationId xmlns:a16="http://schemas.microsoft.com/office/drawing/2014/main" id="{F1CDE135-152C-C485-40F9-11A47B2D4ED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372600" y="1783941"/>
            <a:ext cx="2477108" cy="380351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47"/>
          <p:cNvSpPr txBox="1">
            <a:spLocks noGrp="1"/>
          </p:cNvSpPr>
          <p:nvPr>
            <p:ph type="body" idx="1"/>
          </p:nvPr>
        </p:nvSpPr>
        <p:spPr>
          <a:xfrm>
            <a:off x="6186233" y="2405575"/>
            <a:ext cx="5672832" cy="300208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4800"/>
              <a:buNone/>
            </a:pPr>
            <a:r>
              <a:rPr lang="en-US" sz="4800" b="1">
                <a:latin typeface="Calibri"/>
                <a:ea typeface="Calibri"/>
                <a:cs typeface="Calibri"/>
                <a:sym typeface="Calibri"/>
              </a:rPr>
              <a:t>Key Research Topics</a:t>
            </a:r>
            <a:endParaRPr>
              <a:latin typeface="Calibri"/>
              <a:ea typeface="Calibri"/>
              <a:cs typeface="Calibri"/>
              <a:sym typeface="Calibri"/>
            </a:endParaRPr>
          </a:p>
        </p:txBody>
      </p:sp>
      <p:sp>
        <p:nvSpPr>
          <p:cNvPr id="282" name="Google Shape;282;p47"/>
          <p:cNvSpPr txBox="1">
            <a:spLocks noGrp="1"/>
          </p:cNvSpPr>
          <p:nvPr>
            <p:ph type="body" idx="2"/>
          </p:nvPr>
        </p:nvSpPr>
        <p:spPr>
          <a:xfrm>
            <a:off x="4502882" y="89224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9000"/>
              <a:buNone/>
            </a:pPr>
            <a:r>
              <a:rPr lang="en-US"/>
              <a:t>03</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8" name="Google Shape;288;p48"/>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4800"/>
              <a:buNone/>
            </a:pPr>
            <a:r>
              <a:rPr lang="en-US" sz="3600" b="1">
                <a:latin typeface="Calibri"/>
                <a:ea typeface="Calibri"/>
                <a:cs typeface="Calibri"/>
                <a:sym typeface="Calibri"/>
              </a:rPr>
              <a:t>Key Research Topics</a:t>
            </a:r>
            <a:endParaRPr>
              <a:latin typeface="Calibri"/>
              <a:ea typeface="Calibri"/>
              <a:cs typeface="Calibri"/>
              <a:sym typeface="Calibri"/>
            </a:endParaRPr>
          </a:p>
          <a:p>
            <a:pPr marL="0" lvl="0" indent="0" algn="l" rtl="0">
              <a:lnSpc>
                <a:spcPct val="90000"/>
              </a:lnSpc>
              <a:spcBef>
                <a:spcPts val="1000"/>
              </a:spcBef>
              <a:spcAft>
                <a:spcPts val="0"/>
              </a:spcAft>
              <a:buClr>
                <a:srgbClr val="8DC641"/>
              </a:buClr>
              <a:buSzPts val="3600"/>
              <a:buNone/>
            </a:pPr>
            <a:endParaRPr/>
          </a:p>
        </p:txBody>
      </p:sp>
      <p:grpSp>
        <p:nvGrpSpPr>
          <p:cNvPr id="289" name="Google Shape;289;p48"/>
          <p:cNvGrpSpPr/>
          <p:nvPr/>
        </p:nvGrpSpPr>
        <p:grpSpPr>
          <a:xfrm rot="3730759">
            <a:off x="10590024" y="380632"/>
            <a:ext cx="949887" cy="1163493"/>
            <a:chOff x="7602444" y="4967675"/>
            <a:chExt cx="483620" cy="592374"/>
          </a:xfrm>
        </p:grpSpPr>
        <p:grpSp>
          <p:nvGrpSpPr>
            <p:cNvPr id="290" name="Google Shape;290;p48"/>
            <p:cNvGrpSpPr/>
            <p:nvPr/>
          </p:nvGrpSpPr>
          <p:grpSpPr>
            <a:xfrm>
              <a:off x="7618661" y="4967675"/>
              <a:ext cx="467403" cy="507609"/>
              <a:chOff x="2251964" y="3590497"/>
              <a:chExt cx="467403" cy="507609"/>
            </a:xfrm>
          </p:grpSpPr>
          <p:sp>
            <p:nvSpPr>
              <p:cNvPr id="291" name="Google Shape;291;p48"/>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2" name="Google Shape;292;p48"/>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3" name="Google Shape;293;p48"/>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94" name="Google Shape;294;p48"/>
            <p:cNvGrpSpPr/>
            <p:nvPr/>
          </p:nvGrpSpPr>
          <p:grpSpPr>
            <a:xfrm>
              <a:off x="7602444" y="4993761"/>
              <a:ext cx="421973" cy="566288"/>
              <a:chOff x="2235747" y="3616583"/>
              <a:chExt cx="421973" cy="566288"/>
            </a:xfrm>
          </p:grpSpPr>
          <p:sp>
            <p:nvSpPr>
              <p:cNvPr id="295" name="Google Shape;295;p48"/>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6" name="Google Shape;296;p48"/>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2" name="Freeform 171">
            <a:extLst>
              <a:ext uri="{FF2B5EF4-FFF2-40B4-BE49-F238E27FC236}">
                <a16:creationId xmlns:a16="http://schemas.microsoft.com/office/drawing/2014/main" id="{43934A45-164B-50B3-9C12-D1A1FA830FAD}"/>
              </a:ext>
            </a:extLst>
          </p:cNvPr>
          <p:cNvSpPr>
            <a:spLocks noChangeArrowheads="1"/>
          </p:cNvSpPr>
          <p:nvPr/>
        </p:nvSpPr>
        <p:spPr bwMode="auto">
          <a:xfrm>
            <a:off x="575327" y="2476597"/>
            <a:ext cx="2620590" cy="2619801"/>
          </a:xfrm>
          <a:custGeom>
            <a:avLst/>
            <a:gdLst>
              <a:gd name="T0" fmla="*/ 355 w 4425"/>
              <a:gd name="T1" fmla="*/ 2797 h 4231"/>
              <a:gd name="T2" fmla="*/ 355 w 4425"/>
              <a:gd name="T3" fmla="*/ 2797 h 4231"/>
              <a:gd name="T4" fmla="*/ 579 w 4425"/>
              <a:gd name="T5" fmla="*/ 3124 h 4231"/>
              <a:gd name="T6" fmla="*/ 579 w 4425"/>
              <a:gd name="T7" fmla="*/ 3124 h 4231"/>
              <a:gd name="T8" fmla="*/ 637 w 4425"/>
              <a:gd name="T9" fmla="*/ 3184 h 4231"/>
              <a:gd name="T10" fmla="*/ 637 w 4425"/>
              <a:gd name="T11" fmla="*/ 3184 h 4231"/>
              <a:gd name="T12" fmla="*/ 698 w 4425"/>
              <a:gd name="T13" fmla="*/ 3243 h 4231"/>
              <a:gd name="T14" fmla="*/ 698 w 4425"/>
              <a:gd name="T15" fmla="*/ 3243 h 4231"/>
              <a:gd name="T16" fmla="*/ 774 w 4425"/>
              <a:gd name="T17" fmla="*/ 3310 h 4231"/>
              <a:gd name="T18" fmla="*/ 774 w 4425"/>
              <a:gd name="T19" fmla="*/ 3310 h 4231"/>
              <a:gd name="T20" fmla="*/ 1279 w 4425"/>
              <a:gd name="T21" fmla="*/ 3695 h 4231"/>
              <a:gd name="T22" fmla="*/ 1279 w 4425"/>
              <a:gd name="T23" fmla="*/ 3695 h 4231"/>
              <a:gd name="T24" fmla="*/ 1372 w 4425"/>
              <a:gd name="T25" fmla="*/ 3753 h 4231"/>
              <a:gd name="T26" fmla="*/ 1372 w 4425"/>
              <a:gd name="T27" fmla="*/ 3753 h 4231"/>
              <a:gd name="T28" fmla="*/ 2947 w 4425"/>
              <a:gd name="T29" fmla="*/ 4061 h 4231"/>
              <a:gd name="T30" fmla="*/ 2947 w 4425"/>
              <a:gd name="T31" fmla="*/ 4061 h 4231"/>
              <a:gd name="T32" fmla="*/ 3043 w 4425"/>
              <a:gd name="T33" fmla="*/ 4025 h 4231"/>
              <a:gd name="T34" fmla="*/ 3043 w 4425"/>
              <a:gd name="T35" fmla="*/ 4025 h 4231"/>
              <a:gd name="T36" fmla="*/ 4418 w 4425"/>
              <a:gd name="T37" fmla="*/ 2174 h 4231"/>
              <a:gd name="T38" fmla="*/ 4418 w 4425"/>
              <a:gd name="T39" fmla="*/ 2174 h 4231"/>
              <a:gd name="T40" fmla="*/ 4422 w 4425"/>
              <a:gd name="T41" fmla="*/ 2104 h 4231"/>
              <a:gd name="T42" fmla="*/ 4422 w 4425"/>
              <a:gd name="T43" fmla="*/ 2104 h 4231"/>
              <a:gd name="T44" fmla="*/ 4422 w 4425"/>
              <a:gd name="T45" fmla="*/ 1963 h 4231"/>
              <a:gd name="T46" fmla="*/ 4422 w 4425"/>
              <a:gd name="T47" fmla="*/ 1963 h 4231"/>
              <a:gd name="T48" fmla="*/ 3208 w 4425"/>
              <a:gd name="T49" fmla="*/ 240 h 4231"/>
              <a:gd name="T50" fmla="*/ 3208 w 4425"/>
              <a:gd name="T51" fmla="*/ 240 h 4231"/>
              <a:gd name="T52" fmla="*/ 3109 w 4425"/>
              <a:gd name="T53" fmla="*/ 198 h 4231"/>
              <a:gd name="T54" fmla="*/ 3109 w 4425"/>
              <a:gd name="T55" fmla="*/ 198 h 4231"/>
              <a:gd name="T56" fmla="*/ 1911 w 4425"/>
              <a:gd name="T57" fmla="*/ 101 h 4231"/>
              <a:gd name="T58" fmla="*/ 1911 w 4425"/>
              <a:gd name="T59" fmla="*/ 101 h 4231"/>
              <a:gd name="T60" fmla="*/ 1806 w 4425"/>
              <a:gd name="T61" fmla="*/ 131 h 4231"/>
              <a:gd name="T62" fmla="*/ 1806 w 4425"/>
              <a:gd name="T63" fmla="*/ 131 h 4231"/>
              <a:gd name="T64" fmla="*/ 683 w 4425"/>
              <a:gd name="T65" fmla="*/ 917 h 4231"/>
              <a:gd name="T66" fmla="*/ 683 w 4425"/>
              <a:gd name="T67" fmla="*/ 917 h 4231"/>
              <a:gd name="T68" fmla="*/ 343 w 4425"/>
              <a:gd name="T69" fmla="*/ 2768 h 4231"/>
              <a:gd name="T70" fmla="*/ 343 w 4425"/>
              <a:gd name="T71" fmla="*/ 2768 h 4231"/>
              <a:gd name="T72" fmla="*/ 355 w 4425"/>
              <a:gd name="T73" fmla="*/ 2797 h 4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5" h="4231">
                <a:moveTo>
                  <a:pt x="355" y="2797"/>
                </a:moveTo>
                <a:lnTo>
                  <a:pt x="355" y="2797"/>
                </a:lnTo>
                <a:cubicBezTo>
                  <a:pt x="427" y="2909"/>
                  <a:pt x="503" y="3017"/>
                  <a:pt x="579" y="3124"/>
                </a:cubicBezTo>
                <a:lnTo>
                  <a:pt x="579" y="3124"/>
                </a:lnTo>
                <a:cubicBezTo>
                  <a:pt x="597" y="3145"/>
                  <a:pt x="617" y="3165"/>
                  <a:pt x="637" y="3184"/>
                </a:cubicBezTo>
                <a:lnTo>
                  <a:pt x="637" y="3184"/>
                </a:lnTo>
                <a:cubicBezTo>
                  <a:pt x="657" y="3204"/>
                  <a:pt x="677" y="3223"/>
                  <a:pt x="698" y="3243"/>
                </a:cubicBezTo>
                <a:lnTo>
                  <a:pt x="698" y="3243"/>
                </a:lnTo>
                <a:cubicBezTo>
                  <a:pt x="723" y="3266"/>
                  <a:pt x="748" y="3288"/>
                  <a:pt x="774" y="3310"/>
                </a:cubicBezTo>
                <a:lnTo>
                  <a:pt x="774" y="3310"/>
                </a:lnTo>
                <a:cubicBezTo>
                  <a:pt x="925" y="3445"/>
                  <a:pt x="1096" y="3578"/>
                  <a:pt x="1279" y="3695"/>
                </a:cubicBezTo>
                <a:lnTo>
                  <a:pt x="1279" y="3695"/>
                </a:lnTo>
                <a:cubicBezTo>
                  <a:pt x="1309" y="3715"/>
                  <a:pt x="1341" y="3734"/>
                  <a:pt x="1372" y="3753"/>
                </a:cubicBezTo>
                <a:lnTo>
                  <a:pt x="1372" y="3753"/>
                </a:lnTo>
                <a:cubicBezTo>
                  <a:pt x="1830" y="4044"/>
                  <a:pt x="2426" y="4230"/>
                  <a:pt x="2947" y="4061"/>
                </a:cubicBezTo>
                <a:lnTo>
                  <a:pt x="2947" y="4061"/>
                </a:lnTo>
                <a:cubicBezTo>
                  <a:pt x="2979" y="4050"/>
                  <a:pt x="3012" y="4039"/>
                  <a:pt x="3043" y="4025"/>
                </a:cubicBezTo>
                <a:lnTo>
                  <a:pt x="3043" y="4025"/>
                </a:lnTo>
                <a:cubicBezTo>
                  <a:pt x="3879" y="3748"/>
                  <a:pt x="4249" y="2936"/>
                  <a:pt x="4418" y="2174"/>
                </a:cubicBezTo>
                <a:lnTo>
                  <a:pt x="4418" y="2174"/>
                </a:lnTo>
                <a:cubicBezTo>
                  <a:pt x="4419" y="2151"/>
                  <a:pt x="4421" y="2128"/>
                  <a:pt x="4422" y="2104"/>
                </a:cubicBezTo>
                <a:lnTo>
                  <a:pt x="4422" y="2104"/>
                </a:lnTo>
                <a:cubicBezTo>
                  <a:pt x="4424" y="2057"/>
                  <a:pt x="4424" y="2010"/>
                  <a:pt x="4422" y="1963"/>
                </a:cubicBezTo>
                <a:lnTo>
                  <a:pt x="4422" y="1963"/>
                </a:lnTo>
                <a:cubicBezTo>
                  <a:pt x="4392" y="1205"/>
                  <a:pt x="3889" y="548"/>
                  <a:pt x="3208" y="240"/>
                </a:cubicBezTo>
                <a:lnTo>
                  <a:pt x="3208" y="240"/>
                </a:lnTo>
                <a:cubicBezTo>
                  <a:pt x="3175" y="225"/>
                  <a:pt x="3142" y="211"/>
                  <a:pt x="3109" y="198"/>
                </a:cubicBezTo>
                <a:lnTo>
                  <a:pt x="3109" y="198"/>
                </a:lnTo>
                <a:cubicBezTo>
                  <a:pt x="2715" y="17"/>
                  <a:pt x="2298" y="0"/>
                  <a:pt x="1911" y="101"/>
                </a:cubicBezTo>
                <a:lnTo>
                  <a:pt x="1911" y="101"/>
                </a:lnTo>
                <a:cubicBezTo>
                  <a:pt x="1875" y="110"/>
                  <a:pt x="1840" y="120"/>
                  <a:pt x="1806" y="131"/>
                </a:cubicBezTo>
                <a:lnTo>
                  <a:pt x="1806" y="131"/>
                </a:lnTo>
                <a:cubicBezTo>
                  <a:pt x="1347" y="270"/>
                  <a:pt x="939" y="522"/>
                  <a:pt x="683" y="917"/>
                </a:cubicBezTo>
                <a:lnTo>
                  <a:pt x="683" y="917"/>
                </a:lnTo>
                <a:cubicBezTo>
                  <a:pt x="322" y="1467"/>
                  <a:pt x="0" y="2161"/>
                  <a:pt x="343" y="2768"/>
                </a:cubicBezTo>
                <a:lnTo>
                  <a:pt x="343" y="2768"/>
                </a:lnTo>
                <a:cubicBezTo>
                  <a:pt x="347" y="2778"/>
                  <a:pt x="351" y="2787"/>
                  <a:pt x="355" y="2797"/>
                </a:cubicBezTo>
              </a:path>
            </a:pathLst>
          </a:custGeom>
          <a:noFill/>
          <a:ln w="7200" cap="flat">
            <a:solidFill>
              <a:srgbClr val="75A94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3" name="Freeform 172">
            <a:extLst>
              <a:ext uri="{FF2B5EF4-FFF2-40B4-BE49-F238E27FC236}">
                <a16:creationId xmlns:a16="http://schemas.microsoft.com/office/drawing/2014/main" id="{4F0D5F84-B3E7-CC1D-B020-9E8E06D6D7AF}"/>
              </a:ext>
            </a:extLst>
          </p:cNvPr>
          <p:cNvSpPr>
            <a:spLocks noChangeArrowheads="1"/>
          </p:cNvSpPr>
          <p:nvPr/>
        </p:nvSpPr>
        <p:spPr bwMode="auto">
          <a:xfrm>
            <a:off x="683041" y="2545844"/>
            <a:ext cx="2620590" cy="2619798"/>
          </a:xfrm>
          <a:custGeom>
            <a:avLst/>
            <a:gdLst>
              <a:gd name="T0" fmla="*/ 356 w 4425"/>
              <a:gd name="T1" fmla="*/ 1432 h 4230"/>
              <a:gd name="T2" fmla="*/ 356 w 4425"/>
              <a:gd name="T3" fmla="*/ 1432 h 4230"/>
              <a:gd name="T4" fmla="*/ 579 w 4425"/>
              <a:gd name="T5" fmla="*/ 1105 h 4230"/>
              <a:gd name="T6" fmla="*/ 579 w 4425"/>
              <a:gd name="T7" fmla="*/ 1105 h 4230"/>
              <a:gd name="T8" fmla="*/ 637 w 4425"/>
              <a:gd name="T9" fmla="*/ 1044 h 4230"/>
              <a:gd name="T10" fmla="*/ 637 w 4425"/>
              <a:gd name="T11" fmla="*/ 1044 h 4230"/>
              <a:gd name="T12" fmla="*/ 698 w 4425"/>
              <a:gd name="T13" fmla="*/ 986 h 4230"/>
              <a:gd name="T14" fmla="*/ 698 w 4425"/>
              <a:gd name="T15" fmla="*/ 986 h 4230"/>
              <a:gd name="T16" fmla="*/ 774 w 4425"/>
              <a:gd name="T17" fmla="*/ 918 h 4230"/>
              <a:gd name="T18" fmla="*/ 774 w 4425"/>
              <a:gd name="T19" fmla="*/ 918 h 4230"/>
              <a:gd name="T20" fmla="*/ 1279 w 4425"/>
              <a:gd name="T21" fmla="*/ 534 h 4230"/>
              <a:gd name="T22" fmla="*/ 1279 w 4425"/>
              <a:gd name="T23" fmla="*/ 534 h 4230"/>
              <a:gd name="T24" fmla="*/ 1372 w 4425"/>
              <a:gd name="T25" fmla="*/ 477 h 4230"/>
              <a:gd name="T26" fmla="*/ 1372 w 4425"/>
              <a:gd name="T27" fmla="*/ 477 h 4230"/>
              <a:gd name="T28" fmla="*/ 2947 w 4425"/>
              <a:gd name="T29" fmla="*/ 169 h 4230"/>
              <a:gd name="T30" fmla="*/ 2947 w 4425"/>
              <a:gd name="T31" fmla="*/ 169 h 4230"/>
              <a:gd name="T32" fmla="*/ 3043 w 4425"/>
              <a:gd name="T33" fmla="*/ 204 h 4230"/>
              <a:gd name="T34" fmla="*/ 3043 w 4425"/>
              <a:gd name="T35" fmla="*/ 204 h 4230"/>
              <a:gd name="T36" fmla="*/ 4418 w 4425"/>
              <a:gd name="T37" fmla="*/ 2055 h 4230"/>
              <a:gd name="T38" fmla="*/ 4418 w 4425"/>
              <a:gd name="T39" fmla="*/ 2055 h 4230"/>
              <a:gd name="T40" fmla="*/ 4422 w 4425"/>
              <a:gd name="T41" fmla="*/ 2124 h 4230"/>
              <a:gd name="T42" fmla="*/ 4422 w 4425"/>
              <a:gd name="T43" fmla="*/ 2124 h 4230"/>
              <a:gd name="T44" fmla="*/ 4422 w 4425"/>
              <a:gd name="T45" fmla="*/ 2266 h 4230"/>
              <a:gd name="T46" fmla="*/ 4422 w 4425"/>
              <a:gd name="T47" fmla="*/ 2266 h 4230"/>
              <a:gd name="T48" fmla="*/ 3208 w 4425"/>
              <a:gd name="T49" fmla="*/ 3990 h 4230"/>
              <a:gd name="T50" fmla="*/ 3208 w 4425"/>
              <a:gd name="T51" fmla="*/ 3990 h 4230"/>
              <a:gd name="T52" fmla="*/ 3110 w 4425"/>
              <a:gd name="T53" fmla="*/ 4032 h 4230"/>
              <a:gd name="T54" fmla="*/ 3110 w 4425"/>
              <a:gd name="T55" fmla="*/ 4032 h 4230"/>
              <a:gd name="T56" fmla="*/ 1911 w 4425"/>
              <a:gd name="T57" fmla="*/ 4129 h 4230"/>
              <a:gd name="T58" fmla="*/ 1911 w 4425"/>
              <a:gd name="T59" fmla="*/ 4129 h 4230"/>
              <a:gd name="T60" fmla="*/ 1806 w 4425"/>
              <a:gd name="T61" fmla="*/ 4099 h 4230"/>
              <a:gd name="T62" fmla="*/ 1806 w 4425"/>
              <a:gd name="T63" fmla="*/ 4099 h 4230"/>
              <a:gd name="T64" fmla="*/ 683 w 4425"/>
              <a:gd name="T65" fmla="*/ 3311 h 4230"/>
              <a:gd name="T66" fmla="*/ 683 w 4425"/>
              <a:gd name="T67" fmla="*/ 3311 h 4230"/>
              <a:gd name="T68" fmla="*/ 343 w 4425"/>
              <a:gd name="T69" fmla="*/ 1461 h 4230"/>
              <a:gd name="T70" fmla="*/ 343 w 4425"/>
              <a:gd name="T71" fmla="*/ 1461 h 4230"/>
              <a:gd name="T72" fmla="*/ 356 w 4425"/>
              <a:gd name="T73" fmla="*/ 1432 h 4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5" h="4230">
                <a:moveTo>
                  <a:pt x="356" y="1432"/>
                </a:moveTo>
                <a:lnTo>
                  <a:pt x="356" y="1432"/>
                </a:lnTo>
                <a:cubicBezTo>
                  <a:pt x="427" y="1320"/>
                  <a:pt x="503" y="1211"/>
                  <a:pt x="579" y="1105"/>
                </a:cubicBezTo>
                <a:lnTo>
                  <a:pt x="579" y="1105"/>
                </a:lnTo>
                <a:cubicBezTo>
                  <a:pt x="597" y="1084"/>
                  <a:pt x="617" y="1064"/>
                  <a:pt x="637" y="1044"/>
                </a:cubicBezTo>
                <a:lnTo>
                  <a:pt x="637" y="1044"/>
                </a:lnTo>
                <a:cubicBezTo>
                  <a:pt x="657" y="1025"/>
                  <a:pt x="677" y="1005"/>
                  <a:pt x="698" y="986"/>
                </a:cubicBezTo>
                <a:lnTo>
                  <a:pt x="698" y="986"/>
                </a:lnTo>
                <a:cubicBezTo>
                  <a:pt x="723" y="963"/>
                  <a:pt x="748" y="940"/>
                  <a:pt x="774" y="918"/>
                </a:cubicBezTo>
                <a:lnTo>
                  <a:pt x="774" y="918"/>
                </a:lnTo>
                <a:cubicBezTo>
                  <a:pt x="925" y="784"/>
                  <a:pt x="1096" y="651"/>
                  <a:pt x="1279" y="534"/>
                </a:cubicBezTo>
                <a:lnTo>
                  <a:pt x="1279" y="534"/>
                </a:lnTo>
                <a:cubicBezTo>
                  <a:pt x="1309" y="515"/>
                  <a:pt x="1341" y="495"/>
                  <a:pt x="1372" y="477"/>
                </a:cubicBezTo>
                <a:lnTo>
                  <a:pt x="1372" y="477"/>
                </a:lnTo>
                <a:cubicBezTo>
                  <a:pt x="1830" y="185"/>
                  <a:pt x="2426" y="0"/>
                  <a:pt x="2947" y="169"/>
                </a:cubicBezTo>
                <a:lnTo>
                  <a:pt x="2947" y="169"/>
                </a:lnTo>
                <a:cubicBezTo>
                  <a:pt x="2979" y="179"/>
                  <a:pt x="3012" y="191"/>
                  <a:pt x="3043" y="204"/>
                </a:cubicBezTo>
                <a:lnTo>
                  <a:pt x="3043" y="204"/>
                </a:lnTo>
                <a:cubicBezTo>
                  <a:pt x="3879" y="482"/>
                  <a:pt x="4249" y="1293"/>
                  <a:pt x="4418" y="2055"/>
                </a:cubicBezTo>
                <a:lnTo>
                  <a:pt x="4418" y="2055"/>
                </a:lnTo>
                <a:cubicBezTo>
                  <a:pt x="4419" y="2078"/>
                  <a:pt x="4421" y="2101"/>
                  <a:pt x="4422" y="2124"/>
                </a:cubicBezTo>
                <a:lnTo>
                  <a:pt x="4422" y="2124"/>
                </a:lnTo>
                <a:cubicBezTo>
                  <a:pt x="4424" y="2171"/>
                  <a:pt x="4424" y="2218"/>
                  <a:pt x="4422" y="2266"/>
                </a:cubicBezTo>
                <a:lnTo>
                  <a:pt x="4422" y="2266"/>
                </a:lnTo>
                <a:cubicBezTo>
                  <a:pt x="4392" y="3023"/>
                  <a:pt x="3889" y="3681"/>
                  <a:pt x="3208" y="3990"/>
                </a:cubicBezTo>
                <a:lnTo>
                  <a:pt x="3208" y="3990"/>
                </a:lnTo>
                <a:cubicBezTo>
                  <a:pt x="3175" y="4005"/>
                  <a:pt x="3142" y="4019"/>
                  <a:pt x="3110" y="4032"/>
                </a:cubicBezTo>
                <a:lnTo>
                  <a:pt x="3110" y="4032"/>
                </a:lnTo>
                <a:cubicBezTo>
                  <a:pt x="2715" y="4213"/>
                  <a:pt x="2298" y="4229"/>
                  <a:pt x="1911" y="4129"/>
                </a:cubicBezTo>
                <a:lnTo>
                  <a:pt x="1911" y="4129"/>
                </a:lnTo>
                <a:cubicBezTo>
                  <a:pt x="1875" y="4120"/>
                  <a:pt x="1841" y="4110"/>
                  <a:pt x="1806" y="4099"/>
                </a:cubicBezTo>
                <a:lnTo>
                  <a:pt x="1806" y="4099"/>
                </a:lnTo>
                <a:cubicBezTo>
                  <a:pt x="1347" y="3960"/>
                  <a:pt x="939" y="3707"/>
                  <a:pt x="683" y="3311"/>
                </a:cubicBezTo>
                <a:lnTo>
                  <a:pt x="683" y="3311"/>
                </a:lnTo>
                <a:cubicBezTo>
                  <a:pt x="322" y="2762"/>
                  <a:pt x="0" y="2068"/>
                  <a:pt x="343" y="1461"/>
                </a:cubicBezTo>
                <a:lnTo>
                  <a:pt x="343" y="1461"/>
                </a:lnTo>
                <a:cubicBezTo>
                  <a:pt x="347" y="1451"/>
                  <a:pt x="351" y="1441"/>
                  <a:pt x="356" y="1432"/>
                </a:cubicBezTo>
              </a:path>
            </a:pathLst>
          </a:custGeom>
          <a:noFill/>
          <a:ln w="7200" cap="flat">
            <a:solidFill>
              <a:srgbClr val="75A94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4" name="Freeform 177">
            <a:extLst>
              <a:ext uri="{FF2B5EF4-FFF2-40B4-BE49-F238E27FC236}">
                <a16:creationId xmlns:a16="http://schemas.microsoft.com/office/drawing/2014/main" id="{E11C362C-45C8-A573-4758-A2249B5DA6D8}"/>
              </a:ext>
            </a:extLst>
          </p:cNvPr>
          <p:cNvSpPr>
            <a:spLocks noChangeArrowheads="1"/>
          </p:cNvSpPr>
          <p:nvPr/>
        </p:nvSpPr>
        <p:spPr bwMode="auto">
          <a:xfrm>
            <a:off x="3417757" y="2513433"/>
            <a:ext cx="2620590" cy="2619801"/>
          </a:xfrm>
          <a:custGeom>
            <a:avLst/>
            <a:gdLst>
              <a:gd name="T0" fmla="*/ 354 w 4424"/>
              <a:gd name="T1" fmla="*/ 2797 h 4231"/>
              <a:gd name="T2" fmla="*/ 354 w 4424"/>
              <a:gd name="T3" fmla="*/ 2797 h 4231"/>
              <a:gd name="T4" fmla="*/ 577 w 4424"/>
              <a:gd name="T5" fmla="*/ 3124 h 4231"/>
              <a:gd name="T6" fmla="*/ 577 w 4424"/>
              <a:gd name="T7" fmla="*/ 3124 h 4231"/>
              <a:gd name="T8" fmla="*/ 636 w 4424"/>
              <a:gd name="T9" fmla="*/ 3184 h 4231"/>
              <a:gd name="T10" fmla="*/ 636 w 4424"/>
              <a:gd name="T11" fmla="*/ 3184 h 4231"/>
              <a:gd name="T12" fmla="*/ 697 w 4424"/>
              <a:gd name="T13" fmla="*/ 3243 h 4231"/>
              <a:gd name="T14" fmla="*/ 697 w 4424"/>
              <a:gd name="T15" fmla="*/ 3243 h 4231"/>
              <a:gd name="T16" fmla="*/ 773 w 4424"/>
              <a:gd name="T17" fmla="*/ 3310 h 4231"/>
              <a:gd name="T18" fmla="*/ 773 w 4424"/>
              <a:gd name="T19" fmla="*/ 3310 h 4231"/>
              <a:gd name="T20" fmla="*/ 1278 w 4424"/>
              <a:gd name="T21" fmla="*/ 3695 h 4231"/>
              <a:gd name="T22" fmla="*/ 1278 w 4424"/>
              <a:gd name="T23" fmla="*/ 3695 h 4231"/>
              <a:gd name="T24" fmla="*/ 1371 w 4424"/>
              <a:gd name="T25" fmla="*/ 3753 h 4231"/>
              <a:gd name="T26" fmla="*/ 1371 w 4424"/>
              <a:gd name="T27" fmla="*/ 3753 h 4231"/>
              <a:gd name="T28" fmla="*/ 2946 w 4424"/>
              <a:gd name="T29" fmla="*/ 4061 h 4231"/>
              <a:gd name="T30" fmla="*/ 2946 w 4424"/>
              <a:gd name="T31" fmla="*/ 4061 h 4231"/>
              <a:gd name="T32" fmla="*/ 3042 w 4424"/>
              <a:gd name="T33" fmla="*/ 4025 h 4231"/>
              <a:gd name="T34" fmla="*/ 3042 w 4424"/>
              <a:gd name="T35" fmla="*/ 4025 h 4231"/>
              <a:gd name="T36" fmla="*/ 4416 w 4424"/>
              <a:gd name="T37" fmla="*/ 2174 h 4231"/>
              <a:gd name="T38" fmla="*/ 4416 w 4424"/>
              <a:gd name="T39" fmla="*/ 2174 h 4231"/>
              <a:gd name="T40" fmla="*/ 4421 w 4424"/>
              <a:gd name="T41" fmla="*/ 2104 h 4231"/>
              <a:gd name="T42" fmla="*/ 4421 w 4424"/>
              <a:gd name="T43" fmla="*/ 2104 h 4231"/>
              <a:gd name="T44" fmla="*/ 4421 w 4424"/>
              <a:gd name="T45" fmla="*/ 1963 h 4231"/>
              <a:gd name="T46" fmla="*/ 4421 w 4424"/>
              <a:gd name="T47" fmla="*/ 1963 h 4231"/>
              <a:gd name="T48" fmla="*/ 3207 w 4424"/>
              <a:gd name="T49" fmla="*/ 240 h 4231"/>
              <a:gd name="T50" fmla="*/ 3207 w 4424"/>
              <a:gd name="T51" fmla="*/ 240 h 4231"/>
              <a:gd name="T52" fmla="*/ 3108 w 4424"/>
              <a:gd name="T53" fmla="*/ 198 h 4231"/>
              <a:gd name="T54" fmla="*/ 3108 w 4424"/>
              <a:gd name="T55" fmla="*/ 198 h 4231"/>
              <a:gd name="T56" fmla="*/ 1909 w 4424"/>
              <a:gd name="T57" fmla="*/ 101 h 4231"/>
              <a:gd name="T58" fmla="*/ 1909 w 4424"/>
              <a:gd name="T59" fmla="*/ 101 h 4231"/>
              <a:gd name="T60" fmla="*/ 1804 w 4424"/>
              <a:gd name="T61" fmla="*/ 131 h 4231"/>
              <a:gd name="T62" fmla="*/ 1804 w 4424"/>
              <a:gd name="T63" fmla="*/ 131 h 4231"/>
              <a:gd name="T64" fmla="*/ 682 w 4424"/>
              <a:gd name="T65" fmla="*/ 917 h 4231"/>
              <a:gd name="T66" fmla="*/ 682 w 4424"/>
              <a:gd name="T67" fmla="*/ 917 h 4231"/>
              <a:gd name="T68" fmla="*/ 341 w 4424"/>
              <a:gd name="T69" fmla="*/ 2768 h 4231"/>
              <a:gd name="T70" fmla="*/ 341 w 4424"/>
              <a:gd name="T71" fmla="*/ 2768 h 4231"/>
              <a:gd name="T72" fmla="*/ 354 w 4424"/>
              <a:gd name="T73" fmla="*/ 2797 h 4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4" h="4231">
                <a:moveTo>
                  <a:pt x="354" y="2797"/>
                </a:moveTo>
                <a:lnTo>
                  <a:pt x="354" y="2797"/>
                </a:lnTo>
                <a:cubicBezTo>
                  <a:pt x="426" y="2909"/>
                  <a:pt x="502" y="3017"/>
                  <a:pt x="577" y="3124"/>
                </a:cubicBezTo>
                <a:lnTo>
                  <a:pt x="577" y="3124"/>
                </a:lnTo>
                <a:cubicBezTo>
                  <a:pt x="596" y="3145"/>
                  <a:pt x="616" y="3165"/>
                  <a:pt x="636" y="3184"/>
                </a:cubicBezTo>
                <a:lnTo>
                  <a:pt x="636" y="3184"/>
                </a:lnTo>
                <a:cubicBezTo>
                  <a:pt x="656" y="3204"/>
                  <a:pt x="676" y="3223"/>
                  <a:pt x="697" y="3243"/>
                </a:cubicBezTo>
                <a:lnTo>
                  <a:pt x="697" y="3243"/>
                </a:lnTo>
                <a:cubicBezTo>
                  <a:pt x="722" y="3266"/>
                  <a:pt x="748" y="3288"/>
                  <a:pt x="773" y="3310"/>
                </a:cubicBezTo>
                <a:lnTo>
                  <a:pt x="773" y="3310"/>
                </a:lnTo>
                <a:cubicBezTo>
                  <a:pt x="924" y="3445"/>
                  <a:pt x="1095" y="3578"/>
                  <a:pt x="1278" y="3695"/>
                </a:cubicBezTo>
                <a:lnTo>
                  <a:pt x="1278" y="3695"/>
                </a:lnTo>
                <a:cubicBezTo>
                  <a:pt x="1308" y="3715"/>
                  <a:pt x="1340" y="3734"/>
                  <a:pt x="1371" y="3753"/>
                </a:cubicBezTo>
                <a:lnTo>
                  <a:pt x="1371" y="3753"/>
                </a:lnTo>
                <a:cubicBezTo>
                  <a:pt x="1829" y="4044"/>
                  <a:pt x="2425" y="4230"/>
                  <a:pt x="2946" y="4061"/>
                </a:cubicBezTo>
                <a:lnTo>
                  <a:pt x="2946" y="4061"/>
                </a:lnTo>
                <a:cubicBezTo>
                  <a:pt x="2978" y="4050"/>
                  <a:pt x="3010" y="4039"/>
                  <a:pt x="3042" y="4025"/>
                </a:cubicBezTo>
                <a:lnTo>
                  <a:pt x="3042" y="4025"/>
                </a:lnTo>
                <a:cubicBezTo>
                  <a:pt x="3879" y="3748"/>
                  <a:pt x="4248" y="2936"/>
                  <a:pt x="4416" y="2174"/>
                </a:cubicBezTo>
                <a:lnTo>
                  <a:pt x="4416" y="2174"/>
                </a:lnTo>
                <a:cubicBezTo>
                  <a:pt x="4418" y="2151"/>
                  <a:pt x="4419" y="2128"/>
                  <a:pt x="4421" y="2104"/>
                </a:cubicBezTo>
                <a:lnTo>
                  <a:pt x="4421" y="2104"/>
                </a:lnTo>
                <a:cubicBezTo>
                  <a:pt x="4423" y="2057"/>
                  <a:pt x="4423" y="2010"/>
                  <a:pt x="4421" y="1963"/>
                </a:cubicBezTo>
                <a:lnTo>
                  <a:pt x="4421" y="1963"/>
                </a:lnTo>
                <a:cubicBezTo>
                  <a:pt x="4391" y="1205"/>
                  <a:pt x="3888" y="548"/>
                  <a:pt x="3207" y="240"/>
                </a:cubicBezTo>
                <a:lnTo>
                  <a:pt x="3207" y="240"/>
                </a:lnTo>
                <a:cubicBezTo>
                  <a:pt x="3174" y="225"/>
                  <a:pt x="3142" y="211"/>
                  <a:pt x="3108" y="198"/>
                </a:cubicBezTo>
                <a:lnTo>
                  <a:pt x="3108" y="198"/>
                </a:lnTo>
                <a:cubicBezTo>
                  <a:pt x="2714" y="17"/>
                  <a:pt x="2297" y="0"/>
                  <a:pt x="1909" y="101"/>
                </a:cubicBezTo>
                <a:lnTo>
                  <a:pt x="1909" y="101"/>
                </a:lnTo>
                <a:cubicBezTo>
                  <a:pt x="1874" y="110"/>
                  <a:pt x="1839" y="120"/>
                  <a:pt x="1804" y="131"/>
                </a:cubicBezTo>
                <a:lnTo>
                  <a:pt x="1804" y="131"/>
                </a:lnTo>
                <a:cubicBezTo>
                  <a:pt x="1346" y="270"/>
                  <a:pt x="938" y="522"/>
                  <a:pt x="682" y="917"/>
                </a:cubicBezTo>
                <a:lnTo>
                  <a:pt x="682" y="917"/>
                </a:lnTo>
                <a:cubicBezTo>
                  <a:pt x="321" y="1467"/>
                  <a:pt x="0" y="2161"/>
                  <a:pt x="341" y="2768"/>
                </a:cubicBezTo>
                <a:lnTo>
                  <a:pt x="341" y="2768"/>
                </a:lnTo>
                <a:cubicBezTo>
                  <a:pt x="346" y="2778"/>
                  <a:pt x="350" y="2787"/>
                  <a:pt x="354" y="2797"/>
                </a:cubicBezTo>
              </a:path>
            </a:pathLst>
          </a:custGeom>
          <a:noFill/>
          <a:ln w="7200" cap="flat">
            <a:solidFill>
              <a:srgbClr val="75A94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5" name="Freeform 178">
            <a:extLst>
              <a:ext uri="{FF2B5EF4-FFF2-40B4-BE49-F238E27FC236}">
                <a16:creationId xmlns:a16="http://schemas.microsoft.com/office/drawing/2014/main" id="{C8A2B691-150C-520B-891B-E81FA3FCDDA2}"/>
              </a:ext>
            </a:extLst>
          </p:cNvPr>
          <p:cNvSpPr>
            <a:spLocks noChangeArrowheads="1"/>
          </p:cNvSpPr>
          <p:nvPr/>
        </p:nvSpPr>
        <p:spPr bwMode="auto">
          <a:xfrm>
            <a:off x="3522905" y="2582680"/>
            <a:ext cx="2620592" cy="2619798"/>
          </a:xfrm>
          <a:custGeom>
            <a:avLst/>
            <a:gdLst>
              <a:gd name="T0" fmla="*/ 355 w 4425"/>
              <a:gd name="T1" fmla="*/ 1432 h 4230"/>
              <a:gd name="T2" fmla="*/ 355 w 4425"/>
              <a:gd name="T3" fmla="*/ 1432 h 4230"/>
              <a:gd name="T4" fmla="*/ 579 w 4425"/>
              <a:gd name="T5" fmla="*/ 1105 h 4230"/>
              <a:gd name="T6" fmla="*/ 579 w 4425"/>
              <a:gd name="T7" fmla="*/ 1105 h 4230"/>
              <a:gd name="T8" fmla="*/ 637 w 4425"/>
              <a:gd name="T9" fmla="*/ 1044 h 4230"/>
              <a:gd name="T10" fmla="*/ 637 w 4425"/>
              <a:gd name="T11" fmla="*/ 1044 h 4230"/>
              <a:gd name="T12" fmla="*/ 698 w 4425"/>
              <a:gd name="T13" fmla="*/ 986 h 4230"/>
              <a:gd name="T14" fmla="*/ 698 w 4425"/>
              <a:gd name="T15" fmla="*/ 986 h 4230"/>
              <a:gd name="T16" fmla="*/ 774 w 4425"/>
              <a:gd name="T17" fmla="*/ 918 h 4230"/>
              <a:gd name="T18" fmla="*/ 774 w 4425"/>
              <a:gd name="T19" fmla="*/ 918 h 4230"/>
              <a:gd name="T20" fmla="*/ 1279 w 4425"/>
              <a:gd name="T21" fmla="*/ 534 h 4230"/>
              <a:gd name="T22" fmla="*/ 1279 w 4425"/>
              <a:gd name="T23" fmla="*/ 534 h 4230"/>
              <a:gd name="T24" fmla="*/ 1373 w 4425"/>
              <a:gd name="T25" fmla="*/ 477 h 4230"/>
              <a:gd name="T26" fmla="*/ 1373 w 4425"/>
              <a:gd name="T27" fmla="*/ 477 h 4230"/>
              <a:gd name="T28" fmla="*/ 2947 w 4425"/>
              <a:gd name="T29" fmla="*/ 169 h 4230"/>
              <a:gd name="T30" fmla="*/ 2947 w 4425"/>
              <a:gd name="T31" fmla="*/ 169 h 4230"/>
              <a:gd name="T32" fmla="*/ 3043 w 4425"/>
              <a:gd name="T33" fmla="*/ 204 h 4230"/>
              <a:gd name="T34" fmla="*/ 3043 w 4425"/>
              <a:gd name="T35" fmla="*/ 204 h 4230"/>
              <a:gd name="T36" fmla="*/ 4418 w 4425"/>
              <a:gd name="T37" fmla="*/ 2055 h 4230"/>
              <a:gd name="T38" fmla="*/ 4418 w 4425"/>
              <a:gd name="T39" fmla="*/ 2055 h 4230"/>
              <a:gd name="T40" fmla="*/ 4422 w 4425"/>
              <a:gd name="T41" fmla="*/ 2124 h 4230"/>
              <a:gd name="T42" fmla="*/ 4422 w 4425"/>
              <a:gd name="T43" fmla="*/ 2124 h 4230"/>
              <a:gd name="T44" fmla="*/ 4422 w 4425"/>
              <a:gd name="T45" fmla="*/ 2266 h 4230"/>
              <a:gd name="T46" fmla="*/ 4422 w 4425"/>
              <a:gd name="T47" fmla="*/ 2266 h 4230"/>
              <a:gd name="T48" fmla="*/ 3208 w 4425"/>
              <a:gd name="T49" fmla="*/ 3990 h 4230"/>
              <a:gd name="T50" fmla="*/ 3208 w 4425"/>
              <a:gd name="T51" fmla="*/ 3990 h 4230"/>
              <a:gd name="T52" fmla="*/ 3109 w 4425"/>
              <a:gd name="T53" fmla="*/ 4032 h 4230"/>
              <a:gd name="T54" fmla="*/ 3109 w 4425"/>
              <a:gd name="T55" fmla="*/ 4032 h 4230"/>
              <a:gd name="T56" fmla="*/ 1911 w 4425"/>
              <a:gd name="T57" fmla="*/ 4129 h 4230"/>
              <a:gd name="T58" fmla="*/ 1911 w 4425"/>
              <a:gd name="T59" fmla="*/ 4129 h 4230"/>
              <a:gd name="T60" fmla="*/ 1805 w 4425"/>
              <a:gd name="T61" fmla="*/ 4099 h 4230"/>
              <a:gd name="T62" fmla="*/ 1805 w 4425"/>
              <a:gd name="T63" fmla="*/ 4099 h 4230"/>
              <a:gd name="T64" fmla="*/ 683 w 4425"/>
              <a:gd name="T65" fmla="*/ 3311 h 4230"/>
              <a:gd name="T66" fmla="*/ 683 w 4425"/>
              <a:gd name="T67" fmla="*/ 3311 h 4230"/>
              <a:gd name="T68" fmla="*/ 343 w 4425"/>
              <a:gd name="T69" fmla="*/ 1461 h 4230"/>
              <a:gd name="T70" fmla="*/ 343 w 4425"/>
              <a:gd name="T71" fmla="*/ 1461 h 4230"/>
              <a:gd name="T72" fmla="*/ 355 w 4425"/>
              <a:gd name="T73" fmla="*/ 1432 h 4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5" h="4230">
                <a:moveTo>
                  <a:pt x="355" y="1432"/>
                </a:moveTo>
                <a:lnTo>
                  <a:pt x="355" y="1432"/>
                </a:lnTo>
                <a:cubicBezTo>
                  <a:pt x="427" y="1320"/>
                  <a:pt x="503" y="1211"/>
                  <a:pt x="579" y="1105"/>
                </a:cubicBezTo>
                <a:lnTo>
                  <a:pt x="579" y="1105"/>
                </a:lnTo>
                <a:cubicBezTo>
                  <a:pt x="597" y="1084"/>
                  <a:pt x="617" y="1064"/>
                  <a:pt x="637" y="1044"/>
                </a:cubicBezTo>
                <a:lnTo>
                  <a:pt x="637" y="1044"/>
                </a:lnTo>
                <a:cubicBezTo>
                  <a:pt x="657" y="1025"/>
                  <a:pt x="677" y="1005"/>
                  <a:pt x="698" y="986"/>
                </a:cubicBezTo>
                <a:lnTo>
                  <a:pt x="698" y="986"/>
                </a:lnTo>
                <a:cubicBezTo>
                  <a:pt x="723" y="963"/>
                  <a:pt x="749" y="940"/>
                  <a:pt x="774" y="918"/>
                </a:cubicBezTo>
                <a:lnTo>
                  <a:pt x="774" y="918"/>
                </a:lnTo>
                <a:cubicBezTo>
                  <a:pt x="926" y="784"/>
                  <a:pt x="1096" y="651"/>
                  <a:pt x="1279" y="534"/>
                </a:cubicBezTo>
                <a:lnTo>
                  <a:pt x="1279" y="534"/>
                </a:lnTo>
                <a:cubicBezTo>
                  <a:pt x="1310" y="515"/>
                  <a:pt x="1341" y="495"/>
                  <a:pt x="1373" y="477"/>
                </a:cubicBezTo>
                <a:lnTo>
                  <a:pt x="1373" y="477"/>
                </a:lnTo>
                <a:cubicBezTo>
                  <a:pt x="1830" y="185"/>
                  <a:pt x="2426" y="0"/>
                  <a:pt x="2947" y="169"/>
                </a:cubicBezTo>
                <a:lnTo>
                  <a:pt x="2947" y="169"/>
                </a:lnTo>
                <a:cubicBezTo>
                  <a:pt x="2979" y="179"/>
                  <a:pt x="3011" y="191"/>
                  <a:pt x="3043" y="204"/>
                </a:cubicBezTo>
                <a:lnTo>
                  <a:pt x="3043" y="204"/>
                </a:lnTo>
                <a:cubicBezTo>
                  <a:pt x="3880" y="482"/>
                  <a:pt x="4249" y="1293"/>
                  <a:pt x="4418" y="2055"/>
                </a:cubicBezTo>
                <a:lnTo>
                  <a:pt x="4418" y="2055"/>
                </a:lnTo>
                <a:cubicBezTo>
                  <a:pt x="4419" y="2078"/>
                  <a:pt x="4421" y="2101"/>
                  <a:pt x="4422" y="2124"/>
                </a:cubicBezTo>
                <a:lnTo>
                  <a:pt x="4422" y="2124"/>
                </a:lnTo>
                <a:cubicBezTo>
                  <a:pt x="4424" y="2171"/>
                  <a:pt x="4424" y="2218"/>
                  <a:pt x="4422" y="2266"/>
                </a:cubicBezTo>
                <a:lnTo>
                  <a:pt x="4422" y="2266"/>
                </a:lnTo>
                <a:cubicBezTo>
                  <a:pt x="4392" y="3023"/>
                  <a:pt x="3889" y="3681"/>
                  <a:pt x="3208" y="3990"/>
                </a:cubicBezTo>
                <a:lnTo>
                  <a:pt x="3208" y="3990"/>
                </a:lnTo>
                <a:cubicBezTo>
                  <a:pt x="3175" y="4005"/>
                  <a:pt x="3143" y="4019"/>
                  <a:pt x="3109" y="4032"/>
                </a:cubicBezTo>
                <a:lnTo>
                  <a:pt x="3109" y="4032"/>
                </a:lnTo>
                <a:cubicBezTo>
                  <a:pt x="2716" y="4213"/>
                  <a:pt x="2298" y="4229"/>
                  <a:pt x="1911" y="4129"/>
                </a:cubicBezTo>
                <a:lnTo>
                  <a:pt x="1911" y="4129"/>
                </a:lnTo>
                <a:cubicBezTo>
                  <a:pt x="1875" y="4120"/>
                  <a:pt x="1840" y="4110"/>
                  <a:pt x="1805" y="4099"/>
                </a:cubicBezTo>
                <a:lnTo>
                  <a:pt x="1805" y="4099"/>
                </a:lnTo>
                <a:cubicBezTo>
                  <a:pt x="1347" y="3960"/>
                  <a:pt x="939" y="3707"/>
                  <a:pt x="683" y="3311"/>
                </a:cubicBezTo>
                <a:lnTo>
                  <a:pt x="683" y="3311"/>
                </a:lnTo>
                <a:cubicBezTo>
                  <a:pt x="323" y="2762"/>
                  <a:pt x="0" y="2068"/>
                  <a:pt x="343" y="1461"/>
                </a:cubicBezTo>
                <a:lnTo>
                  <a:pt x="343" y="1461"/>
                </a:lnTo>
                <a:cubicBezTo>
                  <a:pt x="347" y="1451"/>
                  <a:pt x="351" y="1441"/>
                  <a:pt x="355" y="1432"/>
                </a:cubicBezTo>
              </a:path>
            </a:pathLst>
          </a:custGeom>
          <a:noFill/>
          <a:ln w="7200" cap="flat">
            <a:solidFill>
              <a:srgbClr val="75A94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6" name="Freeform 180">
            <a:extLst>
              <a:ext uri="{FF2B5EF4-FFF2-40B4-BE49-F238E27FC236}">
                <a16:creationId xmlns:a16="http://schemas.microsoft.com/office/drawing/2014/main" id="{D635B29E-E79F-55D3-5DE6-B2D1F98F7E45}"/>
              </a:ext>
            </a:extLst>
          </p:cNvPr>
          <p:cNvSpPr>
            <a:spLocks noChangeArrowheads="1"/>
          </p:cNvSpPr>
          <p:nvPr/>
        </p:nvSpPr>
        <p:spPr bwMode="auto">
          <a:xfrm>
            <a:off x="8912016" y="2372026"/>
            <a:ext cx="2620592" cy="2619801"/>
          </a:xfrm>
          <a:custGeom>
            <a:avLst/>
            <a:gdLst>
              <a:gd name="T0" fmla="*/ 355 w 4424"/>
              <a:gd name="T1" fmla="*/ 2797 h 4230"/>
              <a:gd name="T2" fmla="*/ 355 w 4424"/>
              <a:gd name="T3" fmla="*/ 2797 h 4230"/>
              <a:gd name="T4" fmla="*/ 579 w 4424"/>
              <a:gd name="T5" fmla="*/ 3123 h 4230"/>
              <a:gd name="T6" fmla="*/ 579 w 4424"/>
              <a:gd name="T7" fmla="*/ 3123 h 4230"/>
              <a:gd name="T8" fmla="*/ 637 w 4424"/>
              <a:gd name="T9" fmla="*/ 3184 h 4230"/>
              <a:gd name="T10" fmla="*/ 637 w 4424"/>
              <a:gd name="T11" fmla="*/ 3184 h 4230"/>
              <a:gd name="T12" fmla="*/ 698 w 4424"/>
              <a:gd name="T13" fmla="*/ 3243 h 4230"/>
              <a:gd name="T14" fmla="*/ 698 w 4424"/>
              <a:gd name="T15" fmla="*/ 3243 h 4230"/>
              <a:gd name="T16" fmla="*/ 774 w 4424"/>
              <a:gd name="T17" fmla="*/ 3310 h 4230"/>
              <a:gd name="T18" fmla="*/ 774 w 4424"/>
              <a:gd name="T19" fmla="*/ 3310 h 4230"/>
              <a:gd name="T20" fmla="*/ 1279 w 4424"/>
              <a:gd name="T21" fmla="*/ 3695 h 4230"/>
              <a:gd name="T22" fmla="*/ 1279 w 4424"/>
              <a:gd name="T23" fmla="*/ 3695 h 4230"/>
              <a:gd name="T24" fmla="*/ 1372 w 4424"/>
              <a:gd name="T25" fmla="*/ 3752 h 4230"/>
              <a:gd name="T26" fmla="*/ 1372 w 4424"/>
              <a:gd name="T27" fmla="*/ 3752 h 4230"/>
              <a:gd name="T28" fmla="*/ 2947 w 4424"/>
              <a:gd name="T29" fmla="*/ 4061 h 4230"/>
              <a:gd name="T30" fmla="*/ 2947 w 4424"/>
              <a:gd name="T31" fmla="*/ 4061 h 4230"/>
              <a:gd name="T32" fmla="*/ 3043 w 4424"/>
              <a:gd name="T33" fmla="*/ 4025 h 4230"/>
              <a:gd name="T34" fmla="*/ 3043 w 4424"/>
              <a:gd name="T35" fmla="*/ 4025 h 4230"/>
              <a:gd name="T36" fmla="*/ 4417 w 4424"/>
              <a:gd name="T37" fmla="*/ 2174 h 4230"/>
              <a:gd name="T38" fmla="*/ 4417 w 4424"/>
              <a:gd name="T39" fmla="*/ 2174 h 4230"/>
              <a:gd name="T40" fmla="*/ 4422 w 4424"/>
              <a:gd name="T41" fmla="*/ 2104 h 4230"/>
              <a:gd name="T42" fmla="*/ 4422 w 4424"/>
              <a:gd name="T43" fmla="*/ 2104 h 4230"/>
              <a:gd name="T44" fmla="*/ 4422 w 4424"/>
              <a:gd name="T45" fmla="*/ 1963 h 4230"/>
              <a:gd name="T46" fmla="*/ 4422 w 4424"/>
              <a:gd name="T47" fmla="*/ 1963 h 4230"/>
              <a:gd name="T48" fmla="*/ 3208 w 4424"/>
              <a:gd name="T49" fmla="*/ 240 h 4230"/>
              <a:gd name="T50" fmla="*/ 3208 w 4424"/>
              <a:gd name="T51" fmla="*/ 240 h 4230"/>
              <a:gd name="T52" fmla="*/ 3109 w 4424"/>
              <a:gd name="T53" fmla="*/ 197 h 4230"/>
              <a:gd name="T54" fmla="*/ 3109 w 4424"/>
              <a:gd name="T55" fmla="*/ 197 h 4230"/>
              <a:gd name="T56" fmla="*/ 1911 w 4424"/>
              <a:gd name="T57" fmla="*/ 101 h 4230"/>
              <a:gd name="T58" fmla="*/ 1911 w 4424"/>
              <a:gd name="T59" fmla="*/ 101 h 4230"/>
              <a:gd name="T60" fmla="*/ 1805 w 4424"/>
              <a:gd name="T61" fmla="*/ 131 h 4230"/>
              <a:gd name="T62" fmla="*/ 1805 w 4424"/>
              <a:gd name="T63" fmla="*/ 131 h 4230"/>
              <a:gd name="T64" fmla="*/ 683 w 4424"/>
              <a:gd name="T65" fmla="*/ 919 h 4230"/>
              <a:gd name="T66" fmla="*/ 683 w 4424"/>
              <a:gd name="T67" fmla="*/ 919 h 4230"/>
              <a:gd name="T68" fmla="*/ 342 w 4424"/>
              <a:gd name="T69" fmla="*/ 2767 h 4230"/>
              <a:gd name="T70" fmla="*/ 342 w 4424"/>
              <a:gd name="T71" fmla="*/ 2767 h 4230"/>
              <a:gd name="T72" fmla="*/ 355 w 4424"/>
              <a:gd name="T73" fmla="*/ 2797 h 4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4" h="4230">
                <a:moveTo>
                  <a:pt x="355" y="2797"/>
                </a:moveTo>
                <a:lnTo>
                  <a:pt x="355" y="2797"/>
                </a:lnTo>
                <a:cubicBezTo>
                  <a:pt x="427" y="2909"/>
                  <a:pt x="503" y="3017"/>
                  <a:pt x="579" y="3123"/>
                </a:cubicBezTo>
                <a:lnTo>
                  <a:pt x="579" y="3123"/>
                </a:lnTo>
                <a:cubicBezTo>
                  <a:pt x="597" y="3144"/>
                  <a:pt x="616" y="3164"/>
                  <a:pt x="637" y="3184"/>
                </a:cubicBezTo>
                <a:lnTo>
                  <a:pt x="637" y="3184"/>
                </a:lnTo>
                <a:cubicBezTo>
                  <a:pt x="657" y="3204"/>
                  <a:pt x="677" y="3224"/>
                  <a:pt x="698" y="3243"/>
                </a:cubicBezTo>
                <a:lnTo>
                  <a:pt x="698" y="3243"/>
                </a:lnTo>
                <a:cubicBezTo>
                  <a:pt x="723" y="3266"/>
                  <a:pt x="749" y="3288"/>
                  <a:pt x="774" y="3310"/>
                </a:cubicBezTo>
                <a:lnTo>
                  <a:pt x="774" y="3310"/>
                </a:lnTo>
                <a:cubicBezTo>
                  <a:pt x="925" y="3444"/>
                  <a:pt x="1096" y="3578"/>
                  <a:pt x="1279" y="3695"/>
                </a:cubicBezTo>
                <a:lnTo>
                  <a:pt x="1279" y="3695"/>
                </a:lnTo>
                <a:cubicBezTo>
                  <a:pt x="1310" y="3715"/>
                  <a:pt x="1341" y="3734"/>
                  <a:pt x="1372" y="3752"/>
                </a:cubicBezTo>
                <a:lnTo>
                  <a:pt x="1372" y="3752"/>
                </a:lnTo>
                <a:cubicBezTo>
                  <a:pt x="1830" y="4044"/>
                  <a:pt x="2425" y="4229"/>
                  <a:pt x="2947" y="4061"/>
                </a:cubicBezTo>
                <a:lnTo>
                  <a:pt x="2947" y="4061"/>
                </a:lnTo>
                <a:cubicBezTo>
                  <a:pt x="2979" y="4050"/>
                  <a:pt x="3011" y="4038"/>
                  <a:pt x="3043" y="4025"/>
                </a:cubicBezTo>
                <a:lnTo>
                  <a:pt x="3043" y="4025"/>
                </a:lnTo>
                <a:cubicBezTo>
                  <a:pt x="3880" y="3747"/>
                  <a:pt x="4250" y="2936"/>
                  <a:pt x="4417" y="2174"/>
                </a:cubicBezTo>
                <a:lnTo>
                  <a:pt x="4417" y="2174"/>
                </a:lnTo>
                <a:cubicBezTo>
                  <a:pt x="4419" y="2150"/>
                  <a:pt x="4421" y="2127"/>
                  <a:pt x="4422" y="2104"/>
                </a:cubicBezTo>
                <a:lnTo>
                  <a:pt x="4422" y="2104"/>
                </a:lnTo>
                <a:cubicBezTo>
                  <a:pt x="4423" y="2057"/>
                  <a:pt x="4423" y="2010"/>
                  <a:pt x="4422" y="1963"/>
                </a:cubicBezTo>
                <a:lnTo>
                  <a:pt x="4422" y="1963"/>
                </a:lnTo>
                <a:cubicBezTo>
                  <a:pt x="4392" y="1206"/>
                  <a:pt x="3889" y="548"/>
                  <a:pt x="3208" y="240"/>
                </a:cubicBezTo>
                <a:lnTo>
                  <a:pt x="3208" y="240"/>
                </a:lnTo>
                <a:cubicBezTo>
                  <a:pt x="3175" y="225"/>
                  <a:pt x="3143" y="211"/>
                  <a:pt x="3109" y="197"/>
                </a:cubicBezTo>
                <a:lnTo>
                  <a:pt x="3109" y="197"/>
                </a:lnTo>
                <a:cubicBezTo>
                  <a:pt x="2715" y="17"/>
                  <a:pt x="2299" y="0"/>
                  <a:pt x="1911" y="101"/>
                </a:cubicBezTo>
                <a:lnTo>
                  <a:pt x="1911" y="101"/>
                </a:lnTo>
                <a:cubicBezTo>
                  <a:pt x="1875" y="110"/>
                  <a:pt x="1840" y="120"/>
                  <a:pt x="1805" y="131"/>
                </a:cubicBezTo>
                <a:lnTo>
                  <a:pt x="1805" y="131"/>
                </a:lnTo>
                <a:cubicBezTo>
                  <a:pt x="1347" y="270"/>
                  <a:pt x="939" y="522"/>
                  <a:pt x="683" y="919"/>
                </a:cubicBezTo>
                <a:lnTo>
                  <a:pt x="683" y="919"/>
                </a:lnTo>
                <a:cubicBezTo>
                  <a:pt x="322" y="1468"/>
                  <a:pt x="0" y="2161"/>
                  <a:pt x="342" y="2767"/>
                </a:cubicBezTo>
                <a:lnTo>
                  <a:pt x="342" y="2767"/>
                </a:lnTo>
                <a:cubicBezTo>
                  <a:pt x="347" y="2777"/>
                  <a:pt x="351" y="2787"/>
                  <a:pt x="355" y="2797"/>
                </a:cubicBezTo>
              </a:path>
            </a:pathLst>
          </a:custGeom>
          <a:noFill/>
          <a:ln w="7200" cap="flat">
            <a:solidFill>
              <a:srgbClr val="75A94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7" name="Freeform 181">
            <a:extLst>
              <a:ext uri="{FF2B5EF4-FFF2-40B4-BE49-F238E27FC236}">
                <a16:creationId xmlns:a16="http://schemas.microsoft.com/office/drawing/2014/main" id="{D0D0F2FD-497C-E316-884D-F5785A4C9D30}"/>
              </a:ext>
            </a:extLst>
          </p:cNvPr>
          <p:cNvSpPr>
            <a:spLocks noChangeArrowheads="1"/>
          </p:cNvSpPr>
          <p:nvPr/>
        </p:nvSpPr>
        <p:spPr bwMode="auto">
          <a:xfrm>
            <a:off x="9017166" y="2441272"/>
            <a:ext cx="2620590" cy="2619798"/>
          </a:xfrm>
          <a:custGeom>
            <a:avLst/>
            <a:gdLst>
              <a:gd name="T0" fmla="*/ 355 w 4424"/>
              <a:gd name="T1" fmla="*/ 1432 h 4230"/>
              <a:gd name="T2" fmla="*/ 355 w 4424"/>
              <a:gd name="T3" fmla="*/ 1432 h 4230"/>
              <a:gd name="T4" fmla="*/ 579 w 4424"/>
              <a:gd name="T5" fmla="*/ 1106 h 4230"/>
              <a:gd name="T6" fmla="*/ 579 w 4424"/>
              <a:gd name="T7" fmla="*/ 1106 h 4230"/>
              <a:gd name="T8" fmla="*/ 637 w 4424"/>
              <a:gd name="T9" fmla="*/ 1045 h 4230"/>
              <a:gd name="T10" fmla="*/ 637 w 4424"/>
              <a:gd name="T11" fmla="*/ 1045 h 4230"/>
              <a:gd name="T12" fmla="*/ 698 w 4424"/>
              <a:gd name="T13" fmla="*/ 986 h 4230"/>
              <a:gd name="T14" fmla="*/ 698 w 4424"/>
              <a:gd name="T15" fmla="*/ 986 h 4230"/>
              <a:gd name="T16" fmla="*/ 774 w 4424"/>
              <a:gd name="T17" fmla="*/ 919 h 4230"/>
              <a:gd name="T18" fmla="*/ 774 w 4424"/>
              <a:gd name="T19" fmla="*/ 919 h 4230"/>
              <a:gd name="T20" fmla="*/ 1280 w 4424"/>
              <a:gd name="T21" fmla="*/ 534 h 4230"/>
              <a:gd name="T22" fmla="*/ 1280 w 4424"/>
              <a:gd name="T23" fmla="*/ 534 h 4230"/>
              <a:gd name="T24" fmla="*/ 1373 w 4424"/>
              <a:gd name="T25" fmla="*/ 477 h 4230"/>
              <a:gd name="T26" fmla="*/ 1373 w 4424"/>
              <a:gd name="T27" fmla="*/ 477 h 4230"/>
              <a:gd name="T28" fmla="*/ 2947 w 4424"/>
              <a:gd name="T29" fmla="*/ 168 h 4230"/>
              <a:gd name="T30" fmla="*/ 2947 w 4424"/>
              <a:gd name="T31" fmla="*/ 168 h 4230"/>
              <a:gd name="T32" fmla="*/ 3043 w 4424"/>
              <a:gd name="T33" fmla="*/ 204 h 4230"/>
              <a:gd name="T34" fmla="*/ 3043 w 4424"/>
              <a:gd name="T35" fmla="*/ 204 h 4230"/>
              <a:gd name="T36" fmla="*/ 4417 w 4424"/>
              <a:gd name="T37" fmla="*/ 2055 h 4230"/>
              <a:gd name="T38" fmla="*/ 4417 w 4424"/>
              <a:gd name="T39" fmla="*/ 2055 h 4230"/>
              <a:gd name="T40" fmla="*/ 4422 w 4424"/>
              <a:gd name="T41" fmla="*/ 2124 h 4230"/>
              <a:gd name="T42" fmla="*/ 4422 w 4424"/>
              <a:gd name="T43" fmla="*/ 2124 h 4230"/>
              <a:gd name="T44" fmla="*/ 4422 w 4424"/>
              <a:gd name="T45" fmla="*/ 2265 h 4230"/>
              <a:gd name="T46" fmla="*/ 4422 w 4424"/>
              <a:gd name="T47" fmla="*/ 2265 h 4230"/>
              <a:gd name="T48" fmla="*/ 3208 w 4424"/>
              <a:gd name="T49" fmla="*/ 3990 h 4230"/>
              <a:gd name="T50" fmla="*/ 3208 w 4424"/>
              <a:gd name="T51" fmla="*/ 3990 h 4230"/>
              <a:gd name="T52" fmla="*/ 3109 w 4424"/>
              <a:gd name="T53" fmla="*/ 4032 h 4230"/>
              <a:gd name="T54" fmla="*/ 3109 w 4424"/>
              <a:gd name="T55" fmla="*/ 4032 h 4230"/>
              <a:gd name="T56" fmla="*/ 1911 w 4424"/>
              <a:gd name="T57" fmla="*/ 4129 h 4230"/>
              <a:gd name="T58" fmla="*/ 1911 w 4424"/>
              <a:gd name="T59" fmla="*/ 4129 h 4230"/>
              <a:gd name="T60" fmla="*/ 1805 w 4424"/>
              <a:gd name="T61" fmla="*/ 4098 h 4230"/>
              <a:gd name="T62" fmla="*/ 1805 w 4424"/>
              <a:gd name="T63" fmla="*/ 4098 h 4230"/>
              <a:gd name="T64" fmla="*/ 683 w 4424"/>
              <a:gd name="T65" fmla="*/ 3311 h 4230"/>
              <a:gd name="T66" fmla="*/ 683 w 4424"/>
              <a:gd name="T67" fmla="*/ 3311 h 4230"/>
              <a:gd name="T68" fmla="*/ 342 w 4424"/>
              <a:gd name="T69" fmla="*/ 1462 h 4230"/>
              <a:gd name="T70" fmla="*/ 342 w 4424"/>
              <a:gd name="T71" fmla="*/ 1462 h 4230"/>
              <a:gd name="T72" fmla="*/ 355 w 4424"/>
              <a:gd name="T73" fmla="*/ 1432 h 4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4" h="4230">
                <a:moveTo>
                  <a:pt x="355" y="1432"/>
                </a:moveTo>
                <a:lnTo>
                  <a:pt x="355" y="1432"/>
                </a:lnTo>
                <a:cubicBezTo>
                  <a:pt x="427" y="1320"/>
                  <a:pt x="503" y="1212"/>
                  <a:pt x="579" y="1106"/>
                </a:cubicBezTo>
                <a:lnTo>
                  <a:pt x="579" y="1106"/>
                </a:lnTo>
                <a:cubicBezTo>
                  <a:pt x="597" y="1085"/>
                  <a:pt x="617" y="1065"/>
                  <a:pt x="637" y="1045"/>
                </a:cubicBezTo>
                <a:lnTo>
                  <a:pt x="637" y="1045"/>
                </a:lnTo>
                <a:cubicBezTo>
                  <a:pt x="657" y="1025"/>
                  <a:pt x="677" y="1006"/>
                  <a:pt x="698" y="986"/>
                </a:cubicBezTo>
                <a:lnTo>
                  <a:pt x="698" y="986"/>
                </a:lnTo>
                <a:cubicBezTo>
                  <a:pt x="723" y="964"/>
                  <a:pt x="749" y="941"/>
                  <a:pt x="774" y="919"/>
                </a:cubicBezTo>
                <a:lnTo>
                  <a:pt x="774" y="919"/>
                </a:lnTo>
                <a:cubicBezTo>
                  <a:pt x="925" y="785"/>
                  <a:pt x="1096" y="651"/>
                  <a:pt x="1280" y="534"/>
                </a:cubicBezTo>
                <a:lnTo>
                  <a:pt x="1280" y="534"/>
                </a:lnTo>
                <a:cubicBezTo>
                  <a:pt x="1310" y="514"/>
                  <a:pt x="1341" y="496"/>
                  <a:pt x="1373" y="477"/>
                </a:cubicBezTo>
                <a:lnTo>
                  <a:pt x="1373" y="477"/>
                </a:lnTo>
                <a:cubicBezTo>
                  <a:pt x="1830" y="185"/>
                  <a:pt x="2425" y="0"/>
                  <a:pt x="2947" y="168"/>
                </a:cubicBezTo>
                <a:lnTo>
                  <a:pt x="2947" y="168"/>
                </a:lnTo>
                <a:cubicBezTo>
                  <a:pt x="2979" y="179"/>
                  <a:pt x="3011" y="191"/>
                  <a:pt x="3043" y="204"/>
                </a:cubicBezTo>
                <a:lnTo>
                  <a:pt x="3043" y="204"/>
                </a:lnTo>
                <a:cubicBezTo>
                  <a:pt x="3880" y="482"/>
                  <a:pt x="4250" y="1293"/>
                  <a:pt x="4417" y="2055"/>
                </a:cubicBezTo>
                <a:lnTo>
                  <a:pt x="4417" y="2055"/>
                </a:lnTo>
                <a:cubicBezTo>
                  <a:pt x="4419" y="2078"/>
                  <a:pt x="4421" y="2101"/>
                  <a:pt x="4422" y="2124"/>
                </a:cubicBezTo>
                <a:lnTo>
                  <a:pt x="4422" y="2124"/>
                </a:lnTo>
                <a:cubicBezTo>
                  <a:pt x="4423" y="2171"/>
                  <a:pt x="4423" y="2218"/>
                  <a:pt x="4422" y="2265"/>
                </a:cubicBezTo>
                <a:lnTo>
                  <a:pt x="4422" y="2265"/>
                </a:lnTo>
                <a:cubicBezTo>
                  <a:pt x="4392" y="3023"/>
                  <a:pt x="3889" y="3681"/>
                  <a:pt x="3208" y="3990"/>
                </a:cubicBezTo>
                <a:lnTo>
                  <a:pt x="3208" y="3990"/>
                </a:lnTo>
                <a:cubicBezTo>
                  <a:pt x="3175" y="4005"/>
                  <a:pt x="3143" y="4018"/>
                  <a:pt x="3109" y="4032"/>
                </a:cubicBezTo>
                <a:lnTo>
                  <a:pt x="3109" y="4032"/>
                </a:lnTo>
                <a:cubicBezTo>
                  <a:pt x="2716" y="4212"/>
                  <a:pt x="2299" y="4229"/>
                  <a:pt x="1911" y="4129"/>
                </a:cubicBezTo>
                <a:lnTo>
                  <a:pt x="1911" y="4129"/>
                </a:lnTo>
                <a:cubicBezTo>
                  <a:pt x="1875" y="4120"/>
                  <a:pt x="1840" y="4109"/>
                  <a:pt x="1805" y="4098"/>
                </a:cubicBezTo>
                <a:lnTo>
                  <a:pt x="1805" y="4098"/>
                </a:lnTo>
                <a:cubicBezTo>
                  <a:pt x="1347" y="3960"/>
                  <a:pt x="939" y="3708"/>
                  <a:pt x="683" y="3311"/>
                </a:cubicBezTo>
                <a:lnTo>
                  <a:pt x="683" y="3311"/>
                </a:lnTo>
                <a:cubicBezTo>
                  <a:pt x="322" y="2761"/>
                  <a:pt x="0" y="2068"/>
                  <a:pt x="342" y="1462"/>
                </a:cubicBezTo>
                <a:lnTo>
                  <a:pt x="342" y="1462"/>
                </a:lnTo>
                <a:cubicBezTo>
                  <a:pt x="347" y="1452"/>
                  <a:pt x="351" y="1442"/>
                  <a:pt x="355" y="1432"/>
                </a:cubicBezTo>
              </a:path>
            </a:pathLst>
          </a:custGeom>
          <a:noFill/>
          <a:ln w="7200" cap="flat">
            <a:solidFill>
              <a:srgbClr val="75A94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8" name="Freeform 170">
            <a:extLst>
              <a:ext uri="{FF2B5EF4-FFF2-40B4-BE49-F238E27FC236}">
                <a16:creationId xmlns:a16="http://schemas.microsoft.com/office/drawing/2014/main" id="{88C8B4E0-703F-F486-1EEE-E384C2BF0475}"/>
              </a:ext>
            </a:extLst>
          </p:cNvPr>
          <p:cNvSpPr>
            <a:spLocks noChangeArrowheads="1"/>
          </p:cNvSpPr>
          <p:nvPr/>
        </p:nvSpPr>
        <p:spPr bwMode="auto">
          <a:xfrm>
            <a:off x="744592" y="2530456"/>
            <a:ext cx="2620590" cy="2619798"/>
          </a:xfrm>
          <a:custGeom>
            <a:avLst/>
            <a:gdLst>
              <a:gd name="T0" fmla="*/ 4065 w 4422"/>
              <a:gd name="T1" fmla="*/ 2794 h 4227"/>
              <a:gd name="T2" fmla="*/ 4065 w 4422"/>
              <a:gd name="T3" fmla="*/ 2794 h 4227"/>
              <a:gd name="T4" fmla="*/ 3842 w 4422"/>
              <a:gd name="T5" fmla="*/ 3121 h 4227"/>
              <a:gd name="T6" fmla="*/ 3842 w 4422"/>
              <a:gd name="T7" fmla="*/ 3121 h 4227"/>
              <a:gd name="T8" fmla="*/ 3785 w 4422"/>
              <a:gd name="T9" fmla="*/ 3181 h 4227"/>
              <a:gd name="T10" fmla="*/ 3785 w 4422"/>
              <a:gd name="T11" fmla="*/ 3181 h 4227"/>
              <a:gd name="T12" fmla="*/ 3723 w 4422"/>
              <a:gd name="T13" fmla="*/ 3240 h 4227"/>
              <a:gd name="T14" fmla="*/ 3723 w 4422"/>
              <a:gd name="T15" fmla="*/ 3240 h 4227"/>
              <a:gd name="T16" fmla="*/ 3647 w 4422"/>
              <a:gd name="T17" fmla="*/ 3307 h 4227"/>
              <a:gd name="T18" fmla="*/ 3647 w 4422"/>
              <a:gd name="T19" fmla="*/ 3307 h 4227"/>
              <a:gd name="T20" fmla="*/ 3142 w 4422"/>
              <a:gd name="T21" fmla="*/ 3692 h 4227"/>
              <a:gd name="T22" fmla="*/ 3142 w 4422"/>
              <a:gd name="T23" fmla="*/ 3692 h 4227"/>
              <a:gd name="T24" fmla="*/ 3049 w 4422"/>
              <a:gd name="T25" fmla="*/ 3750 h 4227"/>
              <a:gd name="T26" fmla="*/ 3049 w 4422"/>
              <a:gd name="T27" fmla="*/ 3750 h 4227"/>
              <a:gd name="T28" fmla="*/ 1476 w 4422"/>
              <a:gd name="T29" fmla="*/ 4058 h 4227"/>
              <a:gd name="T30" fmla="*/ 1476 w 4422"/>
              <a:gd name="T31" fmla="*/ 4058 h 4227"/>
              <a:gd name="T32" fmla="*/ 1379 w 4422"/>
              <a:gd name="T33" fmla="*/ 4022 h 4227"/>
              <a:gd name="T34" fmla="*/ 1379 w 4422"/>
              <a:gd name="T35" fmla="*/ 4022 h 4227"/>
              <a:gd name="T36" fmla="*/ 6 w 4422"/>
              <a:gd name="T37" fmla="*/ 2171 h 4227"/>
              <a:gd name="T38" fmla="*/ 6 w 4422"/>
              <a:gd name="T39" fmla="*/ 2171 h 4227"/>
              <a:gd name="T40" fmla="*/ 2 w 4422"/>
              <a:gd name="T41" fmla="*/ 2102 h 4227"/>
              <a:gd name="T42" fmla="*/ 2 w 4422"/>
              <a:gd name="T43" fmla="*/ 2102 h 4227"/>
              <a:gd name="T44" fmla="*/ 2 w 4422"/>
              <a:gd name="T45" fmla="*/ 1961 h 4227"/>
              <a:gd name="T46" fmla="*/ 2 w 4422"/>
              <a:gd name="T47" fmla="*/ 1961 h 4227"/>
              <a:gd name="T48" fmla="*/ 1215 w 4422"/>
              <a:gd name="T49" fmla="*/ 239 h 4227"/>
              <a:gd name="T50" fmla="*/ 1215 w 4422"/>
              <a:gd name="T51" fmla="*/ 239 h 4227"/>
              <a:gd name="T52" fmla="*/ 1313 w 4422"/>
              <a:gd name="T53" fmla="*/ 197 h 4227"/>
              <a:gd name="T54" fmla="*/ 1313 w 4422"/>
              <a:gd name="T55" fmla="*/ 197 h 4227"/>
              <a:gd name="T56" fmla="*/ 2511 w 4422"/>
              <a:gd name="T57" fmla="*/ 100 h 4227"/>
              <a:gd name="T58" fmla="*/ 2511 w 4422"/>
              <a:gd name="T59" fmla="*/ 100 h 4227"/>
              <a:gd name="T60" fmla="*/ 2616 w 4422"/>
              <a:gd name="T61" fmla="*/ 130 h 4227"/>
              <a:gd name="T62" fmla="*/ 2616 w 4422"/>
              <a:gd name="T63" fmla="*/ 130 h 4227"/>
              <a:gd name="T64" fmla="*/ 3738 w 4422"/>
              <a:gd name="T65" fmla="*/ 916 h 4227"/>
              <a:gd name="T66" fmla="*/ 3738 w 4422"/>
              <a:gd name="T67" fmla="*/ 916 h 4227"/>
              <a:gd name="T68" fmla="*/ 4078 w 4422"/>
              <a:gd name="T69" fmla="*/ 2765 h 4227"/>
              <a:gd name="T70" fmla="*/ 4078 w 4422"/>
              <a:gd name="T71" fmla="*/ 2765 h 4227"/>
              <a:gd name="T72" fmla="*/ 4065 w 4422"/>
              <a:gd name="T73" fmla="*/ 2794 h 4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2" h="4227">
                <a:moveTo>
                  <a:pt x="4065" y="2794"/>
                </a:moveTo>
                <a:lnTo>
                  <a:pt x="4065" y="2794"/>
                </a:lnTo>
                <a:cubicBezTo>
                  <a:pt x="3993" y="2907"/>
                  <a:pt x="3918" y="3014"/>
                  <a:pt x="3842" y="3121"/>
                </a:cubicBezTo>
                <a:lnTo>
                  <a:pt x="3842" y="3121"/>
                </a:lnTo>
                <a:cubicBezTo>
                  <a:pt x="3824" y="3142"/>
                  <a:pt x="3804" y="3162"/>
                  <a:pt x="3785" y="3181"/>
                </a:cubicBezTo>
                <a:lnTo>
                  <a:pt x="3785" y="3181"/>
                </a:lnTo>
                <a:cubicBezTo>
                  <a:pt x="3764" y="3202"/>
                  <a:pt x="3744" y="3221"/>
                  <a:pt x="3723" y="3240"/>
                </a:cubicBezTo>
                <a:lnTo>
                  <a:pt x="3723" y="3240"/>
                </a:lnTo>
                <a:cubicBezTo>
                  <a:pt x="3698" y="3263"/>
                  <a:pt x="3672" y="3286"/>
                  <a:pt x="3647" y="3307"/>
                </a:cubicBezTo>
                <a:lnTo>
                  <a:pt x="3647" y="3307"/>
                </a:lnTo>
                <a:cubicBezTo>
                  <a:pt x="3496" y="3442"/>
                  <a:pt x="3325" y="3575"/>
                  <a:pt x="3142" y="3692"/>
                </a:cubicBezTo>
                <a:lnTo>
                  <a:pt x="3142" y="3692"/>
                </a:lnTo>
                <a:cubicBezTo>
                  <a:pt x="3112" y="3712"/>
                  <a:pt x="3080" y="3731"/>
                  <a:pt x="3049" y="3750"/>
                </a:cubicBezTo>
                <a:lnTo>
                  <a:pt x="3049" y="3750"/>
                </a:lnTo>
                <a:cubicBezTo>
                  <a:pt x="2592" y="4041"/>
                  <a:pt x="1997" y="4226"/>
                  <a:pt x="1476" y="4058"/>
                </a:cubicBezTo>
                <a:lnTo>
                  <a:pt x="1476" y="4058"/>
                </a:lnTo>
                <a:cubicBezTo>
                  <a:pt x="1443" y="4047"/>
                  <a:pt x="1411" y="4035"/>
                  <a:pt x="1379" y="4022"/>
                </a:cubicBezTo>
                <a:lnTo>
                  <a:pt x="1379" y="4022"/>
                </a:lnTo>
                <a:cubicBezTo>
                  <a:pt x="544" y="3744"/>
                  <a:pt x="174" y="2934"/>
                  <a:pt x="6" y="2171"/>
                </a:cubicBezTo>
                <a:lnTo>
                  <a:pt x="6" y="2171"/>
                </a:lnTo>
                <a:cubicBezTo>
                  <a:pt x="4" y="2149"/>
                  <a:pt x="3" y="2125"/>
                  <a:pt x="2" y="2102"/>
                </a:cubicBezTo>
                <a:lnTo>
                  <a:pt x="2" y="2102"/>
                </a:lnTo>
                <a:cubicBezTo>
                  <a:pt x="0" y="2056"/>
                  <a:pt x="0" y="2009"/>
                  <a:pt x="2" y="1961"/>
                </a:cubicBezTo>
                <a:lnTo>
                  <a:pt x="2" y="1961"/>
                </a:lnTo>
                <a:cubicBezTo>
                  <a:pt x="31" y="1204"/>
                  <a:pt x="534" y="547"/>
                  <a:pt x="1215" y="239"/>
                </a:cubicBezTo>
                <a:lnTo>
                  <a:pt x="1215" y="239"/>
                </a:lnTo>
                <a:cubicBezTo>
                  <a:pt x="1247" y="224"/>
                  <a:pt x="1280" y="210"/>
                  <a:pt x="1313" y="197"/>
                </a:cubicBezTo>
                <a:lnTo>
                  <a:pt x="1313" y="197"/>
                </a:lnTo>
                <a:cubicBezTo>
                  <a:pt x="1707" y="16"/>
                  <a:pt x="2123" y="0"/>
                  <a:pt x="2511" y="100"/>
                </a:cubicBezTo>
                <a:lnTo>
                  <a:pt x="2511" y="100"/>
                </a:lnTo>
                <a:cubicBezTo>
                  <a:pt x="2547" y="110"/>
                  <a:pt x="2581" y="119"/>
                  <a:pt x="2616" y="130"/>
                </a:cubicBezTo>
                <a:lnTo>
                  <a:pt x="2616" y="130"/>
                </a:lnTo>
                <a:cubicBezTo>
                  <a:pt x="3074" y="269"/>
                  <a:pt x="3482" y="521"/>
                  <a:pt x="3738" y="916"/>
                </a:cubicBezTo>
                <a:lnTo>
                  <a:pt x="3738" y="916"/>
                </a:lnTo>
                <a:cubicBezTo>
                  <a:pt x="4098" y="1466"/>
                  <a:pt x="4421" y="2159"/>
                  <a:pt x="4078" y="2765"/>
                </a:cubicBezTo>
                <a:lnTo>
                  <a:pt x="4078" y="2765"/>
                </a:lnTo>
                <a:cubicBezTo>
                  <a:pt x="4074" y="2775"/>
                  <a:pt x="4069" y="2785"/>
                  <a:pt x="4065" y="2794"/>
                </a:cubicBezTo>
              </a:path>
            </a:pathLst>
          </a:custGeom>
          <a:solidFill>
            <a:srgbClr val="75A949"/>
          </a:solidFill>
          <a:ln>
            <a:noFill/>
          </a:ln>
          <a:effec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9" name="Freeform 176">
            <a:extLst>
              <a:ext uri="{FF2B5EF4-FFF2-40B4-BE49-F238E27FC236}">
                <a16:creationId xmlns:a16="http://schemas.microsoft.com/office/drawing/2014/main" id="{43CBFCA7-15CD-244F-8CD2-8EE62CDD164E}"/>
              </a:ext>
            </a:extLst>
          </p:cNvPr>
          <p:cNvSpPr>
            <a:spLocks noChangeArrowheads="1"/>
          </p:cNvSpPr>
          <p:nvPr/>
        </p:nvSpPr>
        <p:spPr bwMode="auto">
          <a:xfrm>
            <a:off x="3587022" y="2567292"/>
            <a:ext cx="2620590" cy="2619798"/>
          </a:xfrm>
          <a:custGeom>
            <a:avLst/>
            <a:gdLst>
              <a:gd name="T0" fmla="*/ 4065 w 4421"/>
              <a:gd name="T1" fmla="*/ 2794 h 4227"/>
              <a:gd name="T2" fmla="*/ 4065 w 4421"/>
              <a:gd name="T3" fmla="*/ 2794 h 4227"/>
              <a:gd name="T4" fmla="*/ 3842 w 4421"/>
              <a:gd name="T5" fmla="*/ 3121 h 4227"/>
              <a:gd name="T6" fmla="*/ 3842 w 4421"/>
              <a:gd name="T7" fmla="*/ 3121 h 4227"/>
              <a:gd name="T8" fmla="*/ 3784 w 4421"/>
              <a:gd name="T9" fmla="*/ 3181 h 4227"/>
              <a:gd name="T10" fmla="*/ 3784 w 4421"/>
              <a:gd name="T11" fmla="*/ 3181 h 4227"/>
              <a:gd name="T12" fmla="*/ 3723 w 4421"/>
              <a:gd name="T13" fmla="*/ 3240 h 4227"/>
              <a:gd name="T14" fmla="*/ 3723 w 4421"/>
              <a:gd name="T15" fmla="*/ 3240 h 4227"/>
              <a:gd name="T16" fmla="*/ 3647 w 4421"/>
              <a:gd name="T17" fmla="*/ 3307 h 4227"/>
              <a:gd name="T18" fmla="*/ 3647 w 4421"/>
              <a:gd name="T19" fmla="*/ 3307 h 4227"/>
              <a:gd name="T20" fmla="*/ 3142 w 4421"/>
              <a:gd name="T21" fmla="*/ 3692 h 4227"/>
              <a:gd name="T22" fmla="*/ 3142 w 4421"/>
              <a:gd name="T23" fmla="*/ 3692 h 4227"/>
              <a:gd name="T24" fmla="*/ 3049 w 4421"/>
              <a:gd name="T25" fmla="*/ 3750 h 4227"/>
              <a:gd name="T26" fmla="*/ 3049 w 4421"/>
              <a:gd name="T27" fmla="*/ 3750 h 4227"/>
              <a:gd name="T28" fmla="*/ 1476 w 4421"/>
              <a:gd name="T29" fmla="*/ 4058 h 4227"/>
              <a:gd name="T30" fmla="*/ 1476 w 4421"/>
              <a:gd name="T31" fmla="*/ 4058 h 4227"/>
              <a:gd name="T32" fmla="*/ 1379 w 4421"/>
              <a:gd name="T33" fmla="*/ 4022 h 4227"/>
              <a:gd name="T34" fmla="*/ 1379 w 4421"/>
              <a:gd name="T35" fmla="*/ 4022 h 4227"/>
              <a:gd name="T36" fmla="*/ 6 w 4421"/>
              <a:gd name="T37" fmla="*/ 2171 h 4227"/>
              <a:gd name="T38" fmla="*/ 6 w 4421"/>
              <a:gd name="T39" fmla="*/ 2171 h 4227"/>
              <a:gd name="T40" fmla="*/ 2 w 4421"/>
              <a:gd name="T41" fmla="*/ 2102 h 4227"/>
              <a:gd name="T42" fmla="*/ 2 w 4421"/>
              <a:gd name="T43" fmla="*/ 2102 h 4227"/>
              <a:gd name="T44" fmla="*/ 2 w 4421"/>
              <a:gd name="T45" fmla="*/ 1961 h 4227"/>
              <a:gd name="T46" fmla="*/ 2 w 4421"/>
              <a:gd name="T47" fmla="*/ 1961 h 4227"/>
              <a:gd name="T48" fmla="*/ 1215 w 4421"/>
              <a:gd name="T49" fmla="*/ 239 h 4227"/>
              <a:gd name="T50" fmla="*/ 1215 w 4421"/>
              <a:gd name="T51" fmla="*/ 239 h 4227"/>
              <a:gd name="T52" fmla="*/ 1313 w 4421"/>
              <a:gd name="T53" fmla="*/ 197 h 4227"/>
              <a:gd name="T54" fmla="*/ 1313 w 4421"/>
              <a:gd name="T55" fmla="*/ 197 h 4227"/>
              <a:gd name="T56" fmla="*/ 2511 w 4421"/>
              <a:gd name="T57" fmla="*/ 100 h 4227"/>
              <a:gd name="T58" fmla="*/ 2511 w 4421"/>
              <a:gd name="T59" fmla="*/ 100 h 4227"/>
              <a:gd name="T60" fmla="*/ 2616 w 4421"/>
              <a:gd name="T61" fmla="*/ 130 h 4227"/>
              <a:gd name="T62" fmla="*/ 2616 w 4421"/>
              <a:gd name="T63" fmla="*/ 130 h 4227"/>
              <a:gd name="T64" fmla="*/ 3738 w 4421"/>
              <a:gd name="T65" fmla="*/ 916 h 4227"/>
              <a:gd name="T66" fmla="*/ 3738 w 4421"/>
              <a:gd name="T67" fmla="*/ 916 h 4227"/>
              <a:gd name="T68" fmla="*/ 4078 w 4421"/>
              <a:gd name="T69" fmla="*/ 2765 h 4227"/>
              <a:gd name="T70" fmla="*/ 4078 w 4421"/>
              <a:gd name="T71" fmla="*/ 2765 h 4227"/>
              <a:gd name="T72" fmla="*/ 4065 w 4421"/>
              <a:gd name="T73" fmla="*/ 2794 h 4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1" h="4227">
                <a:moveTo>
                  <a:pt x="4065" y="2794"/>
                </a:moveTo>
                <a:lnTo>
                  <a:pt x="4065" y="2794"/>
                </a:lnTo>
                <a:cubicBezTo>
                  <a:pt x="3994" y="2907"/>
                  <a:pt x="3918" y="3014"/>
                  <a:pt x="3842" y="3121"/>
                </a:cubicBezTo>
                <a:lnTo>
                  <a:pt x="3842" y="3121"/>
                </a:lnTo>
                <a:cubicBezTo>
                  <a:pt x="3824" y="3142"/>
                  <a:pt x="3804" y="3162"/>
                  <a:pt x="3784" y="3181"/>
                </a:cubicBezTo>
                <a:lnTo>
                  <a:pt x="3784" y="3181"/>
                </a:lnTo>
                <a:cubicBezTo>
                  <a:pt x="3764" y="3202"/>
                  <a:pt x="3744" y="3221"/>
                  <a:pt x="3723" y="3240"/>
                </a:cubicBezTo>
                <a:lnTo>
                  <a:pt x="3723" y="3240"/>
                </a:lnTo>
                <a:cubicBezTo>
                  <a:pt x="3698" y="3263"/>
                  <a:pt x="3673" y="3286"/>
                  <a:pt x="3647" y="3307"/>
                </a:cubicBezTo>
                <a:lnTo>
                  <a:pt x="3647" y="3307"/>
                </a:lnTo>
                <a:cubicBezTo>
                  <a:pt x="3496" y="3442"/>
                  <a:pt x="3326" y="3575"/>
                  <a:pt x="3142" y="3692"/>
                </a:cubicBezTo>
                <a:lnTo>
                  <a:pt x="3142" y="3692"/>
                </a:lnTo>
                <a:cubicBezTo>
                  <a:pt x="3112" y="3712"/>
                  <a:pt x="3080" y="3731"/>
                  <a:pt x="3049" y="3750"/>
                </a:cubicBezTo>
                <a:lnTo>
                  <a:pt x="3049" y="3750"/>
                </a:lnTo>
                <a:cubicBezTo>
                  <a:pt x="2592" y="4041"/>
                  <a:pt x="1997" y="4226"/>
                  <a:pt x="1476" y="4058"/>
                </a:cubicBezTo>
                <a:lnTo>
                  <a:pt x="1476" y="4058"/>
                </a:lnTo>
                <a:cubicBezTo>
                  <a:pt x="1443" y="4047"/>
                  <a:pt x="1412" y="4035"/>
                  <a:pt x="1379" y="4022"/>
                </a:cubicBezTo>
                <a:lnTo>
                  <a:pt x="1379" y="4022"/>
                </a:lnTo>
                <a:cubicBezTo>
                  <a:pt x="544" y="3744"/>
                  <a:pt x="174" y="2934"/>
                  <a:pt x="6" y="2171"/>
                </a:cubicBezTo>
                <a:lnTo>
                  <a:pt x="6" y="2171"/>
                </a:lnTo>
                <a:cubicBezTo>
                  <a:pt x="4" y="2149"/>
                  <a:pt x="3" y="2125"/>
                  <a:pt x="2" y="2102"/>
                </a:cubicBezTo>
                <a:lnTo>
                  <a:pt x="2" y="2102"/>
                </a:lnTo>
                <a:cubicBezTo>
                  <a:pt x="0" y="2056"/>
                  <a:pt x="0" y="2009"/>
                  <a:pt x="2" y="1961"/>
                </a:cubicBezTo>
                <a:lnTo>
                  <a:pt x="2" y="1961"/>
                </a:lnTo>
                <a:cubicBezTo>
                  <a:pt x="31" y="1204"/>
                  <a:pt x="534" y="547"/>
                  <a:pt x="1215" y="239"/>
                </a:cubicBezTo>
                <a:lnTo>
                  <a:pt x="1215" y="239"/>
                </a:lnTo>
                <a:cubicBezTo>
                  <a:pt x="1247" y="224"/>
                  <a:pt x="1280" y="210"/>
                  <a:pt x="1313" y="197"/>
                </a:cubicBezTo>
                <a:lnTo>
                  <a:pt x="1313" y="197"/>
                </a:lnTo>
                <a:cubicBezTo>
                  <a:pt x="1707" y="16"/>
                  <a:pt x="2123" y="0"/>
                  <a:pt x="2511" y="100"/>
                </a:cubicBezTo>
                <a:lnTo>
                  <a:pt x="2511" y="100"/>
                </a:lnTo>
                <a:cubicBezTo>
                  <a:pt x="2547" y="110"/>
                  <a:pt x="2581" y="119"/>
                  <a:pt x="2616" y="130"/>
                </a:cubicBezTo>
                <a:lnTo>
                  <a:pt x="2616" y="130"/>
                </a:lnTo>
                <a:cubicBezTo>
                  <a:pt x="3074" y="269"/>
                  <a:pt x="3482" y="521"/>
                  <a:pt x="3738" y="916"/>
                </a:cubicBezTo>
                <a:lnTo>
                  <a:pt x="3738" y="916"/>
                </a:lnTo>
                <a:cubicBezTo>
                  <a:pt x="4098" y="1466"/>
                  <a:pt x="4420" y="2159"/>
                  <a:pt x="4078" y="2765"/>
                </a:cubicBezTo>
                <a:lnTo>
                  <a:pt x="4078" y="2765"/>
                </a:lnTo>
                <a:cubicBezTo>
                  <a:pt x="4074" y="2775"/>
                  <a:pt x="4070" y="2785"/>
                  <a:pt x="4065" y="2794"/>
                </a:cubicBezTo>
              </a:path>
            </a:pathLst>
          </a:custGeom>
          <a:solidFill>
            <a:srgbClr val="3DB0B9"/>
          </a:solidFill>
          <a:ln>
            <a:noFill/>
          </a:ln>
          <a:effec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10" name="Freeform 179">
            <a:extLst>
              <a:ext uri="{FF2B5EF4-FFF2-40B4-BE49-F238E27FC236}">
                <a16:creationId xmlns:a16="http://schemas.microsoft.com/office/drawing/2014/main" id="{1A1B1237-026F-3D7F-056D-A9561F27222E}"/>
              </a:ext>
            </a:extLst>
          </p:cNvPr>
          <p:cNvSpPr>
            <a:spLocks noChangeArrowheads="1"/>
          </p:cNvSpPr>
          <p:nvPr/>
        </p:nvSpPr>
        <p:spPr bwMode="auto">
          <a:xfrm>
            <a:off x="9078717" y="2425884"/>
            <a:ext cx="2620590" cy="2619798"/>
          </a:xfrm>
          <a:custGeom>
            <a:avLst/>
            <a:gdLst>
              <a:gd name="T0" fmla="*/ 4065 w 4421"/>
              <a:gd name="T1" fmla="*/ 2794 h 4227"/>
              <a:gd name="T2" fmla="*/ 4065 w 4421"/>
              <a:gd name="T3" fmla="*/ 2794 h 4227"/>
              <a:gd name="T4" fmla="*/ 3842 w 4421"/>
              <a:gd name="T5" fmla="*/ 3121 h 4227"/>
              <a:gd name="T6" fmla="*/ 3842 w 4421"/>
              <a:gd name="T7" fmla="*/ 3121 h 4227"/>
              <a:gd name="T8" fmla="*/ 3784 w 4421"/>
              <a:gd name="T9" fmla="*/ 3181 h 4227"/>
              <a:gd name="T10" fmla="*/ 3784 w 4421"/>
              <a:gd name="T11" fmla="*/ 3181 h 4227"/>
              <a:gd name="T12" fmla="*/ 3723 w 4421"/>
              <a:gd name="T13" fmla="*/ 3240 h 4227"/>
              <a:gd name="T14" fmla="*/ 3723 w 4421"/>
              <a:gd name="T15" fmla="*/ 3240 h 4227"/>
              <a:gd name="T16" fmla="*/ 3647 w 4421"/>
              <a:gd name="T17" fmla="*/ 3307 h 4227"/>
              <a:gd name="T18" fmla="*/ 3647 w 4421"/>
              <a:gd name="T19" fmla="*/ 3307 h 4227"/>
              <a:gd name="T20" fmla="*/ 3142 w 4421"/>
              <a:gd name="T21" fmla="*/ 3692 h 4227"/>
              <a:gd name="T22" fmla="*/ 3142 w 4421"/>
              <a:gd name="T23" fmla="*/ 3692 h 4227"/>
              <a:gd name="T24" fmla="*/ 3049 w 4421"/>
              <a:gd name="T25" fmla="*/ 3750 h 4227"/>
              <a:gd name="T26" fmla="*/ 3049 w 4421"/>
              <a:gd name="T27" fmla="*/ 3750 h 4227"/>
              <a:gd name="T28" fmla="*/ 1476 w 4421"/>
              <a:gd name="T29" fmla="*/ 4057 h 4227"/>
              <a:gd name="T30" fmla="*/ 1476 w 4421"/>
              <a:gd name="T31" fmla="*/ 4057 h 4227"/>
              <a:gd name="T32" fmla="*/ 1379 w 4421"/>
              <a:gd name="T33" fmla="*/ 4022 h 4227"/>
              <a:gd name="T34" fmla="*/ 1379 w 4421"/>
              <a:gd name="T35" fmla="*/ 4022 h 4227"/>
              <a:gd name="T36" fmla="*/ 6 w 4421"/>
              <a:gd name="T37" fmla="*/ 2171 h 4227"/>
              <a:gd name="T38" fmla="*/ 6 w 4421"/>
              <a:gd name="T39" fmla="*/ 2171 h 4227"/>
              <a:gd name="T40" fmla="*/ 2 w 4421"/>
              <a:gd name="T41" fmla="*/ 2102 h 4227"/>
              <a:gd name="T42" fmla="*/ 2 w 4421"/>
              <a:gd name="T43" fmla="*/ 2102 h 4227"/>
              <a:gd name="T44" fmla="*/ 2 w 4421"/>
              <a:gd name="T45" fmla="*/ 1960 h 4227"/>
              <a:gd name="T46" fmla="*/ 2 w 4421"/>
              <a:gd name="T47" fmla="*/ 1960 h 4227"/>
              <a:gd name="T48" fmla="*/ 1215 w 4421"/>
              <a:gd name="T49" fmla="*/ 239 h 4227"/>
              <a:gd name="T50" fmla="*/ 1215 w 4421"/>
              <a:gd name="T51" fmla="*/ 239 h 4227"/>
              <a:gd name="T52" fmla="*/ 1313 w 4421"/>
              <a:gd name="T53" fmla="*/ 197 h 4227"/>
              <a:gd name="T54" fmla="*/ 1313 w 4421"/>
              <a:gd name="T55" fmla="*/ 197 h 4227"/>
              <a:gd name="T56" fmla="*/ 2511 w 4421"/>
              <a:gd name="T57" fmla="*/ 100 h 4227"/>
              <a:gd name="T58" fmla="*/ 2511 w 4421"/>
              <a:gd name="T59" fmla="*/ 100 h 4227"/>
              <a:gd name="T60" fmla="*/ 2616 w 4421"/>
              <a:gd name="T61" fmla="*/ 130 h 4227"/>
              <a:gd name="T62" fmla="*/ 2616 w 4421"/>
              <a:gd name="T63" fmla="*/ 130 h 4227"/>
              <a:gd name="T64" fmla="*/ 3738 w 4421"/>
              <a:gd name="T65" fmla="*/ 917 h 4227"/>
              <a:gd name="T66" fmla="*/ 3738 w 4421"/>
              <a:gd name="T67" fmla="*/ 917 h 4227"/>
              <a:gd name="T68" fmla="*/ 4078 w 4421"/>
              <a:gd name="T69" fmla="*/ 2765 h 4227"/>
              <a:gd name="T70" fmla="*/ 4078 w 4421"/>
              <a:gd name="T71" fmla="*/ 2765 h 4227"/>
              <a:gd name="T72" fmla="*/ 4065 w 4421"/>
              <a:gd name="T73" fmla="*/ 2794 h 4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1" h="4227">
                <a:moveTo>
                  <a:pt x="4065" y="2794"/>
                </a:moveTo>
                <a:lnTo>
                  <a:pt x="4065" y="2794"/>
                </a:lnTo>
                <a:cubicBezTo>
                  <a:pt x="3994" y="2906"/>
                  <a:pt x="3918" y="3015"/>
                  <a:pt x="3842" y="3121"/>
                </a:cubicBezTo>
                <a:lnTo>
                  <a:pt x="3842" y="3121"/>
                </a:lnTo>
                <a:cubicBezTo>
                  <a:pt x="3824" y="3142"/>
                  <a:pt x="3805" y="3162"/>
                  <a:pt x="3784" y="3181"/>
                </a:cubicBezTo>
                <a:lnTo>
                  <a:pt x="3784" y="3181"/>
                </a:lnTo>
                <a:cubicBezTo>
                  <a:pt x="3764" y="3201"/>
                  <a:pt x="3744" y="3221"/>
                  <a:pt x="3723" y="3240"/>
                </a:cubicBezTo>
                <a:lnTo>
                  <a:pt x="3723" y="3240"/>
                </a:lnTo>
                <a:cubicBezTo>
                  <a:pt x="3698" y="3263"/>
                  <a:pt x="3672" y="3285"/>
                  <a:pt x="3647" y="3307"/>
                </a:cubicBezTo>
                <a:lnTo>
                  <a:pt x="3647" y="3307"/>
                </a:lnTo>
                <a:cubicBezTo>
                  <a:pt x="3496" y="3441"/>
                  <a:pt x="3326" y="3575"/>
                  <a:pt x="3142" y="3692"/>
                </a:cubicBezTo>
                <a:lnTo>
                  <a:pt x="3142" y="3692"/>
                </a:lnTo>
                <a:cubicBezTo>
                  <a:pt x="3111" y="3712"/>
                  <a:pt x="3081" y="3731"/>
                  <a:pt x="3049" y="3750"/>
                </a:cubicBezTo>
                <a:lnTo>
                  <a:pt x="3049" y="3750"/>
                </a:lnTo>
                <a:cubicBezTo>
                  <a:pt x="2592" y="4041"/>
                  <a:pt x="1997" y="4226"/>
                  <a:pt x="1476" y="4057"/>
                </a:cubicBezTo>
                <a:lnTo>
                  <a:pt x="1476" y="4057"/>
                </a:lnTo>
                <a:cubicBezTo>
                  <a:pt x="1443" y="4047"/>
                  <a:pt x="1411" y="4035"/>
                  <a:pt x="1379" y="4022"/>
                </a:cubicBezTo>
                <a:lnTo>
                  <a:pt x="1379" y="4022"/>
                </a:lnTo>
                <a:cubicBezTo>
                  <a:pt x="544" y="3744"/>
                  <a:pt x="173" y="2934"/>
                  <a:pt x="6" y="2171"/>
                </a:cubicBezTo>
                <a:lnTo>
                  <a:pt x="6" y="2171"/>
                </a:lnTo>
                <a:cubicBezTo>
                  <a:pt x="4" y="2149"/>
                  <a:pt x="3" y="2125"/>
                  <a:pt x="2" y="2102"/>
                </a:cubicBezTo>
                <a:lnTo>
                  <a:pt x="2" y="2102"/>
                </a:lnTo>
                <a:cubicBezTo>
                  <a:pt x="0" y="2055"/>
                  <a:pt x="0" y="2008"/>
                  <a:pt x="2" y="1960"/>
                </a:cubicBezTo>
                <a:lnTo>
                  <a:pt x="2" y="1960"/>
                </a:lnTo>
                <a:cubicBezTo>
                  <a:pt x="31" y="1205"/>
                  <a:pt x="534" y="547"/>
                  <a:pt x="1215" y="239"/>
                </a:cubicBezTo>
                <a:lnTo>
                  <a:pt x="1215" y="239"/>
                </a:lnTo>
                <a:cubicBezTo>
                  <a:pt x="1247" y="224"/>
                  <a:pt x="1280" y="210"/>
                  <a:pt x="1313" y="197"/>
                </a:cubicBezTo>
                <a:lnTo>
                  <a:pt x="1313" y="197"/>
                </a:lnTo>
                <a:cubicBezTo>
                  <a:pt x="1707" y="16"/>
                  <a:pt x="2123" y="0"/>
                  <a:pt x="2511" y="100"/>
                </a:cubicBezTo>
                <a:lnTo>
                  <a:pt x="2511" y="100"/>
                </a:lnTo>
                <a:cubicBezTo>
                  <a:pt x="2547" y="109"/>
                  <a:pt x="2581" y="119"/>
                  <a:pt x="2616" y="130"/>
                </a:cubicBezTo>
                <a:lnTo>
                  <a:pt x="2616" y="130"/>
                </a:lnTo>
                <a:cubicBezTo>
                  <a:pt x="3074" y="268"/>
                  <a:pt x="3482" y="521"/>
                  <a:pt x="3738" y="917"/>
                </a:cubicBezTo>
                <a:lnTo>
                  <a:pt x="3738" y="917"/>
                </a:lnTo>
                <a:cubicBezTo>
                  <a:pt x="4098" y="1467"/>
                  <a:pt x="4420" y="2159"/>
                  <a:pt x="4078" y="2765"/>
                </a:cubicBezTo>
                <a:lnTo>
                  <a:pt x="4078" y="2765"/>
                </a:lnTo>
                <a:cubicBezTo>
                  <a:pt x="4074" y="2775"/>
                  <a:pt x="4070" y="2785"/>
                  <a:pt x="4065" y="2794"/>
                </a:cubicBezTo>
              </a:path>
            </a:pathLst>
          </a:custGeom>
          <a:solidFill>
            <a:srgbClr val="9FDADF"/>
          </a:solidFill>
          <a:ln>
            <a:solidFill>
              <a:srgbClr val="75A949"/>
            </a:solidFill>
          </a:ln>
          <a:effec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11" name="CuadroTexto 553">
            <a:extLst>
              <a:ext uri="{FF2B5EF4-FFF2-40B4-BE49-F238E27FC236}">
                <a16:creationId xmlns:a16="http://schemas.microsoft.com/office/drawing/2014/main" id="{6A02920E-44CB-B952-302A-AFA5145DFD50}"/>
              </a:ext>
            </a:extLst>
          </p:cNvPr>
          <p:cNvSpPr txBox="1"/>
          <p:nvPr/>
        </p:nvSpPr>
        <p:spPr>
          <a:xfrm>
            <a:off x="855599" y="3246774"/>
            <a:ext cx="2306600" cy="1200329"/>
          </a:xfrm>
          <a:prstGeom prst="rect">
            <a:avLst/>
          </a:prstGeom>
          <a:noFill/>
        </p:spPr>
        <p:txBody>
          <a:bodyPr wrap="square" rtlCol="0">
            <a:spAutoFit/>
          </a:bodyPr>
          <a:lstStyle/>
          <a:p>
            <a:pPr algn="ctr"/>
            <a:r>
              <a:rPr lang="en-US" sz="2400" b="1" dirty="0">
                <a:solidFill>
                  <a:srgbClr val="000000"/>
                </a:solidFill>
                <a:latin typeface="Calibri" panose="020F0502020204030204" pitchFamily="34" charset="0"/>
                <a:ea typeface="Lato" charset="0"/>
                <a:cs typeface="Calibri" panose="020F0502020204030204" pitchFamily="34" charset="0"/>
              </a:rPr>
              <a:t>Ecological Flows in Landscape Mosaics</a:t>
            </a:r>
          </a:p>
        </p:txBody>
      </p:sp>
      <p:sp>
        <p:nvSpPr>
          <p:cNvPr id="12" name="CuadroTexto 553">
            <a:extLst>
              <a:ext uri="{FF2B5EF4-FFF2-40B4-BE49-F238E27FC236}">
                <a16:creationId xmlns:a16="http://schemas.microsoft.com/office/drawing/2014/main" id="{E32EA209-1C8A-1A5A-6A3C-FFCA74326F28}"/>
              </a:ext>
            </a:extLst>
          </p:cNvPr>
          <p:cNvSpPr txBox="1"/>
          <p:nvPr/>
        </p:nvSpPr>
        <p:spPr>
          <a:xfrm>
            <a:off x="3814016" y="3223168"/>
            <a:ext cx="2064752" cy="1200329"/>
          </a:xfrm>
          <a:prstGeom prst="rect">
            <a:avLst/>
          </a:prstGeom>
          <a:noFill/>
        </p:spPr>
        <p:txBody>
          <a:bodyPr wrap="square" rtlCol="0">
            <a:spAutoFit/>
          </a:bodyPr>
          <a:lstStyle/>
          <a:p>
            <a:pPr algn="ctr"/>
            <a:r>
              <a:rPr lang="en-US" sz="2400" b="1" dirty="0">
                <a:solidFill>
                  <a:srgbClr val="000000"/>
                </a:solidFill>
                <a:latin typeface="Calibri" panose="020F0502020204030204" pitchFamily="34" charset="0"/>
                <a:ea typeface="Lato" charset="0"/>
                <a:cs typeface="Calibri" panose="020F0502020204030204" pitchFamily="34" charset="0"/>
              </a:rPr>
              <a:t>Land Use and Land Cover Change</a:t>
            </a:r>
          </a:p>
        </p:txBody>
      </p:sp>
      <p:sp>
        <p:nvSpPr>
          <p:cNvPr id="13" name="CuadroTexto 553">
            <a:extLst>
              <a:ext uri="{FF2B5EF4-FFF2-40B4-BE49-F238E27FC236}">
                <a16:creationId xmlns:a16="http://schemas.microsoft.com/office/drawing/2014/main" id="{A3B93558-EB43-7D5D-04D3-2CEE21255A2D}"/>
              </a:ext>
            </a:extLst>
          </p:cNvPr>
          <p:cNvSpPr txBox="1"/>
          <p:nvPr/>
        </p:nvSpPr>
        <p:spPr>
          <a:xfrm>
            <a:off x="9216218" y="3063222"/>
            <a:ext cx="2382144" cy="1446550"/>
          </a:xfrm>
          <a:prstGeom prst="rect">
            <a:avLst/>
          </a:prstGeom>
          <a:noFill/>
          <a:ln>
            <a:noFill/>
          </a:ln>
        </p:spPr>
        <p:txBody>
          <a:bodyPr wrap="square" rtlCol="0">
            <a:spAutoFit/>
          </a:bodyPr>
          <a:lstStyle/>
          <a:p>
            <a:pPr algn="ctr"/>
            <a:r>
              <a:rPr lang="en-US" sz="2200" b="1" i="0" dirty="0">
                <a:solidFill>
                  <a:srgbClr val="000000"/>
                </a:solidFill>
                <a:effectLst/>
                <a:latin typeface="Söhne"/>
              </a:rPr>
              <a:t>Role of Human Impacts on Landscape Diversity</a:t>
            </a:r>
          </a:p>
        </p:txBody>
      </p:sp>
      <p:sp>
        <p:nvSpPr>
          <p:cNvPr id="14" name="Freeform 174">
            <a:extLst>
              <a:ext uri="{FF2B5EF4-FFF2-40B4-BE49-F238E27FC236}">
                <a16:creationId xmlns:a16="http://schemas.microsoft.com/office/drawing/2014/main" id="{F0639D05-5EC3-9A48-4D1F-A8F5A1F2E4F3}"/>
              </a:ext>
            </a:extLst>
          </p:cNvPr>
          <p:cNvSpPr>
            <a:spLocks noChangeArrowheads="1"/>
          </p:cNvSpPr>
          <p:nvPr/>
        </p:nvSpPr>
        <p:spPr bwMode="auto">
          <a:xfrm>
            <a:off x="6293905" y="2460819"/>
            <a:ext cx="2620592" cy="2619801"/>
          </a:xfrm>
          <a:custGeom>
            <a:avLst/>
            <a:gdLst>
              <a:gd name="T0" fmla="*/ 355 w 4425"/>
              <a:gd name="T1" fmla="*/ 2797 h 4230"/>
              <a:gd name="T2" fmla="*/ 355 w 4425"/>
              <a:gd name="T3" fmla="*/ 2797 h 4230"/>
              <a:gd name="T4" fmla="*/ 579 w 4425"/>
              <a:gd name="T5" fmla="*/ 3123 h 4230"/>
              <a:gd name="T6" fmla="*/ 579 w 4425"/>
              <a:gd name="T7" fmla="*/ 3123 h 4230"/>
              <a:gd name="T8" fmla="*/ 637 w 4425"/>
              <a:gd name="T9" fmla="*/ 3184 h 4230"/>
              <a:gd name="T10" fmla="*/ 637 w 4425"/>
              <a:gd name="T11" fmla="*/ 3184 h 4230"/>
              <a:gd name="T12" fmla="*/ 698 w 4425"/>
              <a:gd name="T13" fmla="*/ 3243 h 4230"/>
              <a:gd name="T14" fmla="*/ 698 w 4425"/>
              <a:gd name="T15" fmla="*/ 3243 h 4230"/>
              <a:gd name="T16" fmla="*/ 774 w 4425"/>
              <a:gd name="T17" fmla="*/ 3310 h 4230"/>
              <a:gd name="T18" fmla="*/ 774 w 4425"/>
              <a:gd name="T19" fmla="*/ 3310 h 4230"/>
              <a:gd name="T20" fmla="*/ 1279 w 4425"/>
              <a:gd name="T21" fmla="*/ 3695 h 4230"/>
              <a:gd name="T22" fmla="*/ 1279 w 4425"/>
              <a:gd name="T23" fmla="*/ 3695 h 4230"/>
              <a:gd name="T24" fmla="*/ 1372 w 4425"/>
              <a:gd name="T25" fmla="*/ 3752 h 4230"/>
              <a:gd name="T26" fmla="*/ 1372 w 4425"/>
              <a:gd name="T27" fmla="*/ 3752 h 4230"/>
              <a:gd name="T28" fmla="*/ 2947 w 4425"/>
              <a:gd name="T29" fmla="*/ 4061 h 4230"/>
              <a:gd name="T30" fmla="*/ 2947 w 4425"/>
              <a:gd name="T31" fmla="*/ 4061 h 4230"/>
              <a:gd name="T32" fmla="*/ 3043 w 4425"/>
              <a:gd name="T33" fmla="*/ 4025 h 4230"/>
              <a:gd name="T34" fmla="*/ 3043 w 4425"/>
              <a:gd name="T35" fmla="*/ 4025 h 4230"/>
              <a:gd name="T36" fmla="*/ 4418 w 4425"/>
              <a:gd name="T37" fmla="*/ 2174 h 4230"/>
              <a:gd name="T38" fmla="*/ 4418 w 4425"/>
              <a:gd name="T39" fmla="*/ 2174 h 4230"/>
              <a:gd name="T40" fmla="*/ 4422 w 4425"/>
              <a:gd name="T41" fmla="*/ 2104 h 4230"/>
              <a:gd name="T42" fmla="*/ 4422 w 4425"/>
              <a:gd name="T43" fmla="*/ 2104 h 4230"/>
              <a:gd name="T44" fmla="*/ 4422 w 4425"/>
              <a:gd name="T45" fmla="*/ 1963 h 4230"/>
              <a:gd name="T46" fmla="*/ 4422 w 4425"/>
              <a:gd name="T47" fmla="*/ 1963 h 4230"/>
              <a:gd name="T48" fmla="*/ 3208 w 4425"/>
              <a:gd name="T49" fmla="*/ 240 h 4230"/>
              <a:gd name="T50" fmla="*/ 3208 w 4425"/>
              <a:gd name="T51" fmla="*/ 240 h 4230"/>
              <a:gd name="T52" fmla="*/ 3109 w 4425"/>
              <a:gd name="T53" fmla="*/ 197 h 4230"/>
              <a:gd name="T54" fmla="*/ 3109 w 4425"/>
              <a:gd name="T55" fmla="*/ 197 h 4230"/>
              <a:gd name="T56" fmla="*/ 1911 w 4425"/>
              <a:gd name="T57" fmla="*/ 101 h 4230"/>
              <a:gd name="T58" fmla="*/ 1911 w 4425"/>
              <a:gd name="T59" fmla="*/ 101 h 4230"/>
              <a:gd name="T60" fmla="*/ 1806 w 4425"/>
              <a:gd name="T61" fmla="*/ 131 h 4230"/>
              <a:gd name="T62" fmla="*/ 1806 w 4425"/>
              <a:gd name="T63" fmla="*/ 131 h 4230"/>
              <a:gd name="T64" fmla="*/ 683 w 4425"/>
              <a:gd name="T65" fmla="*/ 919 h 4230"/>
              <a:gd name="T66" fmla="*/ 683 w 4425"/>
              <a:gd name="T67" fmla="*/ 919 h 4230"/>
              <a:gd name="T68" fmla="*/ 343 w 4425"/>
              <a:gd name="T69" fmla="*/ 2767 h 4230"/>
              <a:gd name="T70" fmla="*/ 343 w 4425"/>
              <a:gd name="T71" fmla="*/ 2767 h 4230"/>
              <a:gd name="T72" fmla="*/ 355 w 4425"/>
              <a:gd name="T73" fmla="*/ 2797 h 4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5" h="4230">
                <a:moveTo>
                  <a:pt x="355" y="2797"/>
                </a:moveTo>
                <a:lnTo>
                  <a:pt x="355" y="2797"/>
                </a:lnTo>
                <a:cubicBezTo>
                  <a:pt x="427" y="2909"/>
                  <a:pt x="503" y="3017"/>
                  <a:pt x="579" y="3123"/>
                </a:cubicBezTo>
                <a:lnTo>
                  <a:pt x="579" y="3123"/>
                </a:lnTo>
                <a:cubicBezTo>
                  <a:pt x="597" y="3144"/>
                  <a:pt x="617" y="3164"/>
                  <a:pt x="637" y="3184"/>
                </a:cubicBezTo>
                <a:lnTo>
                  <a:pt x="637" y="3184"/>
                </a:lnTo>
                <a:cubicBezTo>
                  <a:pt x="657" y="3204"/>
                  <a:pt x="677" y="3224"/>
                  <a:pt x="698" y="3243"/>
                </a:cubicBezTo>
                <a:lnTo>
                  <a:pt x="698" y="3243"/>
                </a:lnTo>
                <a:cubicBezTo>
                  <a:pt x="723" y="3266"/>
                  <a:pt x="748" y="3288"/>
                  <a:pt x="774" y="3310"/>
                </a:cubicBezTo>
                <a:lnTo>
                  <a:pt x="774" y="3310"/>
                </a:lnTo>
                <a:cubicBezTo>
                  <a:pt x="925" y="3444"/>
                  <a:pt x="1096" y="3578"/>
                  <a:pt x="1279" y="3695"/>
                </a:cubicBezTo>
                <a:lnTo>
                  <a:pt x="1279" y="3695"/>
                </a:lnTo>
                <a:cubicBezTo>
                  <a:pt x="1309" y="3715"/>
                  <a:pt x="1341" y="3734"/>
                  <a:pt x="1372" y="3752"/>
                </a:cubicBezTo>
                <a:lnTo>
                  <a:pt x="1372" y="3752"/>
                </a:lnTo>
                <a:cubicBezTo>
                  <a:pt x="1830" y="4044"/>
                  <a:pt x="2426" y="4229"/>
                  <a:pt x="2947" y="4061"/>
                </a:cubicBezTo>
                <a:lnTo>
                  <a:pt x="2947" y="4061"/>
                </a:lnTo>
                <a:cubicBezTo>
                  <a:pt x="2979" y="4050"/>
                  <a:pt x="3012" y="4038"/>
                  <a:pt x="3043" y="4025"/>
                </a:cubicBezTo>
                <a:lnTo>
                  <a:pt x="3043" y="4025"/>
                </a:lnTo>
                <a:cubicBezTo>
                  <a:pt x="3879" y="3747"/>
                  <a:pt x="4249" y="2936"/>
                  <a:pt x="4418" y="2174"/>
                </a:cubicBezTo>
                <a:lnTo>
                  <a:pt x="4418" y="2174"/>
                </a:lnTo>
                <a:cubicBezTo>
                  <a:pt x="4419" y="2150"/>
                  <a:pt x="4420" y="2127"/>
                  <a:pt x="4422" y="2104"/>
                </a:cubicBezTo>
                <a:lnTo>
                  <a:pt x="4422" y="2104"/>
                </a:lnTo>
                <a:cubicBezTo>
                  <a:pt x="4424" y="2057"/>
                  <a:pt x="4424" y="2010"/>
                  <a:pt x="4422" y="1963"/>
                </a:cubicBezTo>
                <a:lnTo>
                  <a:pt x="4422" y="1963"/>
                </a:lnTo>
                <a:cubicBezTo>
                  <a:pt x="4392" y="1206"/>
                  <a:pt x="3889" y="548"/>
                  <a:pt x="3208" y="240"/>
                </a:cubicBezTo>
                <a:lnTo>
                  <a:pt x="3208" y="240"/>
                </a:lnTo>
                <a:cubicBezTo>
                  <a:pt x="3175" y="225"/>
                  <a:pt x="3143" y="211"/>
                  <a:pt x="3109" y="197"/>
                </a:cubicBezTo>
                <a:lnTo>
                  <a:pt x="3109" y="197"/>
                </a:lnTo>
                <a:cubicBezTo>
                  <a:pt x="2715" y="17"/>
                  <a:pt x="2298" y="0"/>
                  <a:pt x="1911" y="101"/>
                </a:cubicBezTo>
                <a:lnTo>
                  <a:pt x="1911" y="101"/>
                </a:lnTo>
                <a:cubicBezTo>
                  <a:pt x="1875" y="110"/>
                  <a:pt x="1840" y="120"/>
                  <a:pt x="1806" y="131"/>
                </a:cubicBezTo>
                <a:lnTo>
                  <a:pt x="1806" y="131"/>
                </a:lnTo>
                <a:cubicBezTo>
                  <a:pt x="1347" y="270"/>
                  <a:pt x="939" y="522"/>
                  <a:pt x="683" y="919"/>
                </a:cubicBezTo>
                <a:lnTo>
                  <a:pt x="683" y="919"/>
                </a:lnTo>
                <a:cubicBezTo>
                  <a:pt x="322" y="1468"/>
                  <a:pt x="0" y="2161"/>
                  <a:pt x="343" y="2767"/>
                </a:cubicBezTo>
                <a:lnTo>
                  <a:pt x="343" y="2767"/>
                </a:lnTo>
                <a:cubicBezTo>
                  <a:pt x="347" y="2777"/>
                  <a:pt x="351" y="2787"/>
                  <a:pt x="355" y="2797"/>
                </a:cubicBezTo>
              </a:path>
            </a:pathLst>
          </a:custGeom>
          <a:noFill/>
          <a:ln w="7200" cap="flat">
            <a:solidFill>
              <a:srgbClr val="75A94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15" name="Freeform 175">
            <a:extLst>
              <a:ext uri="{FF2B5EF4-FFF2-40B4-BE49-F238E27FC236}">
                <a16:creationId xmlns:a16="http://schemas.microsoft.com/office/drawing/2014/main" id="{68705899-F0C6-CD4B-85FA-DF4104569E89}"/>
              </a:ext>
            </a:extLst>
          </p:cNvPr>
          <p:cNvSpPr>
            <a:spLocks noChangeArrowheads="1"/>
          </p:cNvSpPr>
          <p:nvPr/>
        </p:nvSpPr>
        <p:spPr bwMode="auto">
          <a:xfrm>
            <a:off x="6401619" y="2530065"/>
            <a:ext cx="2620592" cy="2619798"/>
          </a:xfrm>
          <a:custGeom>
            <a:avLst/>
            <a:gdLst>
              <a:gd name="T0" fmla="*/ 355 w 4425"/>
              <a:gd name="T1" fmla="*/ 1432 h 4230"/>
              <a:gd name="T2" fmla="*/ 355 w 4425"/>
              <a:gd name="T3" fmla="*/ 1432 h 4230"/>
              <a:gd name="T4" fmla="*/ 579 w 4425"/>
              <a:gd name="T5" fmla="*/ 1106 h 4230"/>
              <a:gd name="T6" fmla="*/ 579 w 4425"/>
              <a:gd name="T7" fmla="*/ 1106 h 4230"/>
              <a:gd name="T8" fmla="*/ 637 w 4425"/>
              <a:gd name="T9" fmla="*/ 1045 h 4230"/>
              <a:gd name="T10" fmla="*/ 637 w 4425"/>
              <a:gd name="T11" fmla="*/ 1045 h 4230"/>
              <a:gd name="T12" fmla="*/ 698 w 4425"/>
              <a:gd name="T13" fmla="*/ 986 h 4230"/>
              <a:gd name="T14" fmla="*/ 698 w 4425"/>
              <a:gd name="T15" fmla="*/ 986 h 4230"/>
              <a:gd name="T16" fmla="*/ 774 w 4425"/>
              <a:gd name="T17" fmla="*/ 919 h 4230"/>
              <a:gd name="T18" fmla="*/ 774 w 4425"/>
              <a:gd name="T19" fmla="*/ 919 h 4230"/>
              <a:gd name="T20" fmla="*/ 1279 w 4425"/>
              <a:gd name="T21" fmla="*/ 534 h 4230"/>
              <a:gd name="T22" fmla="*/ 1279 w 4425"/>
              <a:gd name="T23" fmla="*/ 534 h 4230"/>
              <a:gd name="T24" fmla="*/ 1372 w 4425"/>
              <a:gd name="T25" fmla="*/ 477 h 4230"/>
              <a:gd name="T26" fmla="*/ 1372 w 4425"/>
              <a:gd name="T27" fmla="*/ 477 h 4230"/>
              <a:gd name="T28" fmla="*/ 2947 w 4425"/>
              <a:gd name="T29" fmla="*/ 168 h 4230"/>
              <a:gd name="T30" fmla="*/ 2947 w 4425"/>
              <a:gd name="T31" fmla="*/ 168 h 4230"/>
              <a:gd name="T32" fmla="*/ 3043 w 4425"/>
              <a:gd name="T33" fmla="*/ 204 h 4230"/>
              <a:gd name="T34" fmla="*/ 3043 w 4425"/>
              <a:gd name="T35" fmla="*/ 204 h 4230"/>
              <a:gd name="T36" fmla="*/ 4418 w 4425"/>
              <a:gd name="T37" fmla="*/ 2055 h 4230"/>
              <a:gd name="T38" fmla="*/ 4418 w 4425"/>
              <a:gd name="T39" fmla="*/ 2055 h 4230"/>
              <a:gd name="T40" fmla="*/ 4422 w 4425"/>
              <a:gd name="T41" fmla="*/ 2124 h 4230"/>
              <a:gd name="T42" fmla="*/ 4422 w 4425"/>
              <a:gd name="T43" fmla="*/ 2124 h 4230"/>
              <a:gd name="T44" fmla="*/ 4422 w 4425"/>
              <a:gd name="T45" fmla="*/ 2265 h 4230"/>
              <a:gd name="T46" fmla="*/ 4422 w 4425"/>
              <a:gd name="T47" fmla="*/ 2265 h 4230"/>
              <a:gd name="T48" fmla="*/ 3208 w 4425"/>
              <a:gd name="T49" fmla="*/ 3990 h 4230"/>
              <a:gd name="T50" fmla="*/ 3208 w 4425"/>
              <a:gd name="T51" fmla="*/ 3990 h 4230"/>
              <a:gd name="T52" fmla="*/ 3109 w 4425"/>
              <a:gd name="T53" fmla="*/ 4032 h 4230"/>
              <a:gd name="T54" fmla="*/ 3109 w 4425"/>
              <a:gd name="T55" fmla="*/ 4032 h 4230"/>
              <a:gd name="T56" fmla="*/ 1911 w 4425"/>
              <a:gd name="T57" fmla="*/ 4129 h 4230"/>
              <a:gd name="T58" fmla="*/ 1911 w 4425"/>
              <a:gd name="T59" fmla="*/ 4129 h 4230"/>
              <a:gd name="T60" fmla="*/ 1806 w 4425"/>
              <a:gd name="T61" fmla="*/ 4098 h 4230"/>
              <a:gd name="T62" fmla="*/ 1806 w 4425"/>
              <a:gd name="T63" fmla="*/ 4098 h 4230"/>
              <a:gd name="T64" fmla="*/ 683 w 4425"/>
              <a:gd name="T65" fmla="*/ 3311 h 4230"/>
              <a:gd name="T66" fmla="*/ 683 w 4425"/>
              <a:gd name="T67" fmla="*/ 3311 h 4230"/>
              <a:gd name="T68" fmla="*/ 343 w 4425"/>
              <a:gd name="T69" fmla="*/ 1462 h 4230"/>
              <a:gd name="T70" fmla="*/ 343 w 4425"/>
              <a:gd name="T71" fmla="*/ 1462 h 4230"/>
              <a:gd name="T72" fmla="*/ 355 w 4425"/>
              <a:gd name="T73" fmla="*/ 1432 h 4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5" h="4230">
                <a:moveTo>
                  <a:pt x="355" y="1432"/>
                </a:moveTo>
                <a:lnTo>
                  <a:pt x="355" y="1432"/>
                </a:lnTo>
                <a:cubicBezTo>
                  <a:pt x="427" y="1320"/>
                  <a:pt x="503" y="1212"/>
                  <a:pt x="579" y="1106"/>
                </a:cubicBezTo>
                <a:lnTo>
                  <a:pt x="579" y="1106"/>
                </a:lnTo>
                <a:cubicBezTo>
                  <a:pt x="597" y="1085"/>
                  <a:pt x="617" y="1065"/>
                  <a:pt x="637" y="1045"/>
                </a:cubicBezTo>
                <a:lnTo>
                  <a:pt x="637" y="1045"/>
                </a:lnTo>
                <a:cubicBezTo>
                  <a:pt x="657" y="1025"/>
                  <a:pt x="677" y="1006"/>
                  <a:pt x="698" y="986"/>
                </a:cubicBezTo>
                <a:lnTo>
                  <a:pt x="698" y="986"/>
                </a:lnTo>
                <a:cubicBezTo>
                  <a:pt x="723" y="964"/>
                  <a:pt x="748" y="941"/>
                  <a:pt x="774" y="919"/>
                </a:cubicBezTo>
                <a:lnTo>
                  <a:pt x="774" y="919"/>
                </a:lnTo>
                <a:cubicBezTo>
                  <a:pt x="925" y="785"/>
                  <a:pt x="1096" y="651"/>
                  <a:pt x="1279" y="534"/>
                </a:cubicBezTo>
                <a:lnTo>
                  <a:pt x="1279" y="534"/>
                </a:lnTo>
                <a:cubicBezTo>
                  <a:pt x="1309" y="514"/>
                  <a:pt x="1341" y="496"/>
                  <a:pt x="1372" y="477"/>
                </a:cubicBezTo>
                <a:lnTo>
                  <a:pt x="1372" y="477"/>
                </a:lnTo>
                <a:cubicBezTo>
                  <a:pt x="1830" y="185"/>
                  <a:pt x="2426" y="0"/>
                  <a:pt x="2947" y="168"/>
                </a:cubicBezTo>
                <a:lnTo>
                  <a:pt x="2947" y="168"/>
                </a:lnTo>
                <a:cubicBezTo>
                  <a:pt x="2979" y="179"/>
                  <a:pt x="3012" y="191"/>
                  <a:pt x="3043" y="204"/>
                </a:cubicBezTo>
                <a:lnTo>
                  <a:pt x="3043" y="204"/>
                </a:lnTo>
                <a:cubicBezTo>
                  <a:pt x="3879" y="482"/>
                  <a:pt x="4249" y="1293"/>
                  <a:pt x="4418" y="2055"/>
                </a:cubicBezTo>
                <a:lnTo>
                  <a:pt x="4418" y="2055"/>
                </a:lnTo>
                <a:cubicBezTo>
                  <a:pt x="4419" y="2078"/>
                  <a:pt x="4420" y="2101"/>
                  <a:pt x="4422" y="2124"/>
                </a:cubicBezTo>
                <a:lnTo>
                  <a:pt x="4422" y="2124"/>
                </a:lnTo>
                <a:cubicBezTo>
                  <a:pt x="4424" y="2171"/>
                  <a:pt x="4424" y="2218"/>
                  <a:pt x="4422" y="2265"/>
                </a:cubicBezTo>
                <a:lnTo>
                  <a:pt x="4422" y="2265"/>
                </a:lnTo>
                <a:cubicBezTo>
                  <a:pt x="4392" y="3023"/>
                  <a:pt x="3889" y="3681"/>
                  <a:pt x="3208" y="3990"/>
                </a:cubicBezTo>
                <a:lnTo>
                  <a:pt x="3208" y="3990"/>
                </a:lnTo>
                <a:cubicBezTo>
                  <a:pt x="3175" y="4005"/>
                  <a:pt x="3143" y="4018"/>
                  <a:pt x="3109" y="4032"/>
                </a:cubicBezTo>
                <a:lnTo>
                  <a:pt x="3109" y="4032"/>
                </a:lnTo>
                <a:cubicBezTo>
                  <a:pt x="2715" y="4212"/>
                  <a:pt x="2299" y="4229"/>
                  <a:pt x="1911" y="4129"/>
                </a:cubicBezTo>
                <a:lnTo>
                  <a:pt x="1911" y="4129"/>
                </a:lnTo>
                <a:cubicBezTo>
                  <a:pt x="1875" y="4120"/>
                  <a:pt x="1840" y="4109"/>
                  <a:pt x="1806" y="4098"/>
                </a:cubicBezTo>
                <a:lnTo>
                  <a:pt x="1806" y="4098"/>
                </a:lnTo>
                <a:cubicBezTo>
                  <a:pt x="1347" y="3960"/>
                  <a:pt x="939" y="3708"/>
                  <a:pt x="683" y="3311"/>
                </a:cubicBezTo>
                <a:lnTo>
                  <a:pt x="683" y="3311"/>
                </a:lnTo>
                <a:cubicBezTo>
                  <a:pt x="322" y="2761"/>
                  <a:pt x="0" y="2068"/>
                  <a:pt x="343" y="1462"/>
                </a:cubicBezTo>
                <a:lnTo>
                  <a:pt x="343" y="1462"/>
                </a:lnTo>
                <a:cubicBezTo>
                  <a:pt x="347" y="1452"/>
                  <a:pt x="351" y="1442"/>
                  <a:pt x="355" y="1432"/>
                </a:cubicBezTo>
              </a:path>
            </a:pathLst>
          </a:custGeom>
          <a:noFill/>
          <a:ln w="7200" cap="flat">
            <a:solidFill>
              <a:srgbClr val="75A94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16" name="Freeform 173">
            <a:extLst>
              <a:ext uri="{FF2B5EF4-FFF2-40B4-BE49-F238E27FC236}">
                <a16:creationId xmlns:a16="http://schemas.microsoft.com/office/drawing/2014/main" id="{50ECE955-ABD8-EE0D-862B-51FB83C6B231}"/>
              </a:ext>
            </a:extLst>
          </p:cNvPr>
          <p:cNvSpPr>
            <a:spLocks noChangeArrowheads="1"/>
          </p:cNvSpPr>
          <p:nvPr/>
        </p:nvSpPr>
        <p:spPr bwMode="auto">
          <a:xfrm>
            <a:off x="6463170" y="2514677"/>
            <a:ext cx="2620592" cy="2619798"/>
          </a:xfrm>
          <a:custGeom>
            <a:avLst/>
            <a:gdLst>
              <a:gd name="T0" fmla="*/ 4065 w 4422"/>
              <a:gd name="T1" fmla="*/ 2794 h 4227"/>
              <a:gd name="T2" fmla="*/ 4065 w 4422"/>
              <a:gd name="T3" fmla="*/ 2794 h 4227"/>
              <a:gd name="T4" fmla="*/ 3842 w 4422"/>
              <a:gd name="T5" fmla="*/ 3121 h 4227"/>
              <a:gd name="T6" fmla="*/ 3842 w 4422"/>
              <a:gd name="T7" fmla="*/ 3121 h 4227"/>
              <a:gd name="T8" fmla="*/ 3784 w 4422"/>
              <a:gd name="T9" fmla="*/ 3181 h 4227"/>
              <a:gd name="T10" fmla="*/ 3784 w 4422"/>
              <a:gd name="T11" fmla="*/ 3181 h 4227"/>
              <a:gd name="T12" fmla="*/ 3723 w 4422"/>
              <a:gd name="T13" fmla="*/ 3240 h 4227"/>
              <a:gd name="T14" fmla="*/ 3723 w 4422"/>
              <a:gd name="T15" fmla="*/ 3240 h 4227"/>
              <a:gd name="T16" fmla="*/ 3647 w 4422"/>
              <a:gd name="T17" fmla="*/ 3307 h 4227"/>
              <a:gd name="T18" fmla="*/ 3647 w 4422"/>
              <a:gd name="T19" fmla="*/ 3307 h 4227"/>
              <a:gd name="T20" fmla="*/ 3142 w 4422"/>
              <a:gd name="T21" fmla="*/ 3692 h 4227"/>
              <a:gd name="T22" fmla="*/ 3142 w 4422"/>
              <a:gd name="T23" fmla="*/ 3692 h 4227"/>
              <a:gd name="T24" fmla="*/ 3049 w 4422"/>
              <a:gd name="T25" fmla="*/ 3750 h 4227"/>
              <a:gd name="T26" fmla="*/ 3049 w 4422"/>
              <a:gd name="T27" fmla="*/ 3750 h 4227"/>
              <a:gd name="T28" fmla="*/ 1476 w 4422"/>
              <a:gd name="T29" fmla="*/ 4057 h 4227"/>
              <a:gd name="T30" fmla="*/ 1476 w 4422"/>
              <a:gd name="T31" fmla="*/ 4057 h 4227"/>
              <a:gd name="T32" fmla="*/ 1379 w 4422"/>
              <a:gd name="T33" fmla="*/ 4022 h 4227"/>
              <a:gd name="T34" fmla="*/ 1379 w 4422"/>
              <a:gd name="T35" fmla="*/ 4022 h 4227"/>
              <a:gd name="T36" fmla="*/ 6 w 4422"/>
              <a:gd name="T37" fmla="*/ 2171 h 4227"/>
              <a:gd name="T38" fmla="*/ 6 w 4422"/>
              <a:gd name="T39" fmla="*/ 2171 h 4227"/>
              <a:gd name="T40" fmla="*/ 2 w 4422"/>
              <a:gd name="T41" fmla="*/ 2102 h 4227"/>
              <a:gd name="T42" fmla="*/ 2 w 4422"/>
              <a:gd name="T43" fmla="*/ 2102 h 4227"/>
              <a:gd name="T44" fmla="*/ 2 w 4422"/>
              <a:gd name="T45" fmla="*/ 1960 h 4227"/>
              <a:gd name="T46" fmla="*/ 2 w 4422"/>
              <a:gd name="T47" fmla="*/ 1960 h 4227"/>
              <a:gd name="T48" fmla="*/ 1214 w 4422"/>
              <a:gd name="T49" fmla="*/ 239 h 4227"/>
              <a:gd name="T50" fmla="*/ 1214 w 4422"/>
              <a:gd name="T51" fmla="*/ 239 h 4227"/>
              <a:gd name="T52" fmla="*/ 1313 w 4422"/>
              <a:gd name="T53" fmla="*/ 197 h 4227"/>
              <a:gd name="T54" fmla="*/ 1313 w 4422"/>
              <a:gd name="T55" fmla="*/ 197 h 4227"/>
              <a:gd name="T56" fmla="*/ 2511 w 4422"/>
              <a:gd name="T57" fmla="*/ 100 h 4227"/>
              <a:gd name="T58" fmla="*/ 2511 w 4422"/>
              <a:gd name="T59" fmla="*/ 100 h 4227"/>
              <a:gd name="T60" fmla="*/ 2616 w 4422"/>
              <a:gd name="T61" fmla="*/ 130 h 4227"/>
              <a:gd name="T62" fmla="*/ 2616 w 4422"/>
              <a:gd name="T63" fmla="*/ 130 h 4227"/>
              <a:gd name="T64" fmla="*/ 3738 w 4422"/>
              <a:gd name="T65" fmla="*/ 917 h 4227"/>
              <a:gd name="T66" fmla="*/ 3738 w 4422"/>
              <a:gd name="T67" fmla="*/ 917 h 4227"/>
              <a:gd name="T68" fmla="*/ 4078 w 4422"/>
              <a:gd name="T69" fmla="*/ 2765 h 4227"/>
              <a:gd name="T70" fmla="*/ 4078 w 4422"/>
              <a:gd name="T71" fmla="*/ 2765 h 4227"/>
              <a:gd name="T72" fmla="*/ 4065 w 4422"/>
              <a:gd name="T73" fmla="*/ 2794 h 4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2" h="4227">
                <a:moveTo>
                  <a:pt x="4065" y="2794"/>
                </a:moveTo>
                <a:lnTo>
                  <a:pt x="4065" y="2794"/>
                </a:lnTo>
                <a:cubicBezTo>
                  <a:pt x="3994" y="2906"/>
                  <a:pt x="3918" y="3015"/>
                  <a:pt x="3842" y="3121"/>
                </a:cubicBezTo>
                <a:lnTo>
                  <a:pt x="3842" y="3121"/>
                </a:lnTo>
                <a:cubicBezTo>
                  <a:pt x="3824" y="3142"/>
                  <a:pt x="3804" y="3162"/>
                  <a:pt x="3784" y="3181"/>
                </a:cubicBezTo>
                <a:lnTo>
                  <a:pt x="3784" y="3181"/>
                </a:lnTo>
                <a:cubicBezTo>
                  <a:pt x="3764" y="3201"/>
                  <a:pt x="3744" y="3221"/>
                  <a:pt x="3723" y="3240"/>
                </a:cubicBezTo>
                <a:lnTo>
                  <a:pt x="3723" y="3240"/>
                </a:lnTo>
                <a:cubicBezTo>
                  <a:pt x="3698" y="3263"/>
                  <a:pt x="3672" y="3285"/>
                  <a:pt x="3647" y="3307"/>
                </a:cubicBezTo>
                <a:lnTo>
                  <a:pt x="3647" y="3307"/>
                </a:lnTo>
                <a:cubicBezTo>
                  <a:pt x="3496" y="3441"/>
                  <a:pt x="3326" y="3575"/>
                  <a:pt x="3142" y="3692"/>
                </a:cubicBezTo>
                <a:lnTo>
                  <a:pt x="3142" y="3692"/>
                </a:lnTo>
                <a:cubicBezTo>
                  <a:pt x="3112" y="3712"/>
                  <a:pt x="3080" y="3731"/>
                  <a:pt x="3049" y="3750"/>
                </a:cubicBezTo>
                <a:lnTo>
                  <a:pt x="3049" y="3750"/>
                </a:lnTo>
                <a:cubicBezTo>
                  <a:pt x="2592" y="4041"/>
                  <a:pt x="1997" y="4226"/>
                  <a:pt x="1476" y="4057"/>
                </a:cubicBezTo>
                <a:lnTo>
                  <a:pt x="1476" y="4057"/>
                </a:lnTo>
                <a:cubicBezTo>
                  <a:pt x="1443" y="4047"/>
                  <a:pt x="1412" y="4035"/>
                  <a:pt x="1379" y="4022"/>
                </a:cubicBezTo>
                <a:lnTo>
                  <a:pt x="1379" y="4022"/>
                </a:lnTo>
                <a:cubicBezTo>
                  <a:pt x="544" y="3744"/>
                  <a:pt x="174" y="2934"/>
                  <a:pt x="6" y="2171"/>
                </a:cubicBezTo>
                <a:lnTo>
                  <a:pt x="6" y="2171"/>
                </a:lnTo>
                <a:cubicBezTo>
                  <a:pt x="4" y="2149"/>
                  <a:pt x="3" y="2125"/>
                  <a:pt x="2" y="2102"/>
                </a:cubicBezTo>
                <a:lnTo>
                  <a:pt x="2" y="2102"/>
                </a:lnTo>
                <a:cubicBezTo>
                  <a:pt x="0" y="2055"/>
                  <a:pt x="0" y="2008"/>
                  <a:pt x="2" y="1960"/>
                </a:cubicBezTo>
                <a:lnTo>
                  <a:pt x="2" y="1960"/>
                </a:lnTo>
                <a:cubicBezTo>
                  <a:pt x="31" y="1205"/>
                  <a:pt x="534" y="547"/>
                  <a:pt x="1214" y="239"/>
                </a:cubicBezTo>
                <a:lnTo>
                  <a:pt x="1214" y="239"/>
                </a:lnTo>
                <a:cubicBezTo>
                  <a:pt x="1247" y="224"/>
                  <a:pt x="1280" y="210"/>
                  <a:pt x="1313" y="197"/>
                </a:cubicBezTo>
                <a:lnTo>
                  <a:pt x="1313" y="197"/>
                </a:lnTo>
                <a:cubicBezTo>
                  <a:pt x="1707" y="16"/>
                  <a:pt x="2123" y="0"/>
                  <a:pt x="2511" y="100"/>
                </a:cubicBezTo>
                <a:lnTo>
                  <a:pt x="2511" y="100"/>
                </a:lnTo>
                <a:cubicBezTo>
                  <a:pt x="2546" y="109"/>
                  <a:pt x="2581" y="119"/>
                  <a:pt x="2616" y="130"/>
                </a:cubicBezTo>
                <a:lnTo>
                  <a:pt x="2616" y="130"/>
                </a:lnTo>
                <a:cubicBezTo>
                  <a:pt x="3074" y="268"/>
                  <a:pt x="3482" y="521"/>
                  <a:pt x="3738" y="917"/>
                </a:cubicBezTo>
                <a:lnTo>
                  <a:pt x="3738" y="917"/>
                </a:lnTo>
                <a:cubicBezTo>
                  <a:pt x="4098" y="1467"/>
                  <a:pt x="4421" y="2159"/>
                  <a:pt x="4078" y="2765"/>
                </a:cubicBezTo>
                <a:lnTo>
                  <a:pt x="4078" y="2765"/>
                </a:lnTo>
                <a:cubicBezTo>
                  <a:pt x="4074" y="2775"/>
                  <a:pt x="4069" y="2785"/>
                  <a:pt x="4065" y="2794"/>
                </a:cubicBezTo>
              </a:path>
            </a:pathLst>
          </a:custGeom>
          <a:solidFill>
            <a:srgbClr val="C3DCAE"/>
          </a:solidFill>
          <a:ln>
            <a:solidFill>
              <a:srgbClr val="75A949"/>
            </a:solidFill>
          </a:ln>
          <a:effectLst/>
        </p:spPr>
        <p:txBody>
          <a:bodyPr wrap="none" anchor="ctr"/>
          <a:lstStyle/>
          <a:p>
            <a:endParaRPr lang="en-US">
              <a:solidFill>
                <a:srgbClr val="41296C"/>
              </a:solidFill>
              <a:latin typeface="Calibri" panose="020F0502020204030204" pitchFamily="34" charset="0"/>
              <a:cs typeface="Calibri" panose="020F0502020204030204" pitchFamily="34" charset="0"/>
            </a:endParaRPr>
          </a:p>
        </p:txBody>
      </p:sp>
      <p:sp>
        <p:nvSpPr>
          <p:cNvPr id="17" name="CuadroTexto 553">
            <a:extLst>
              <a:ext uri="{FF2B5EF4-FFF2-40B4-BE49-F238E27FC236}">
                <a16:creationId xmlns:a16="http://schemas.microsoft.com/office/drawing/2014/main" id="{2FA4EFCC-42BA-445C-836C-77E109356880}"/>
              </a:ext>
            </a:extLst>
          </p:cNvPr>
          <p:cNvSpPr txBox="1"/>
          <p:nvPr/>
        </p:nvSpPr>
        <p:spPr>
          <a:xfrm>
            <a:off x="6391544" y="3143500"/>
            <a:ext cx="2755828" cy="1200329"/>
          </a:xfrm>
          <a:prstGeom prst="rect">
            <a:avLst/>
          </a:prstGeom>
          <a:noFill/>
          <a:ln>
            <a:noFill/>
          </a:ln>
        </p:spPr>
        <p:txBody>
          <a:bodyPr wrap="square" rtlCol="0">
            <a:spAutoFit/>
          </a:bodyPr>
          <a:lstStyle/>
          <a:p>
            <a:pPr algn="ctr"/>
            <a:r>
              <a:rPr lang="en-US" sz="2400" b="1" dirty="0">
                <a:solidFill>
                  <a:srgbClr val="000000"/>
                </a:solidFill>
                <a:latin typeface="Calibri" panose="020F0502020204030204" pitchFamily="34" charset="0"/>
                <a:ea typeface="Lato" charset="0"/>
                <a:cs typeface="Calibri" panose="020F0502020204030204" pitchFamily="34" charset="0"/>
              </a:rPr>
              <a:t>Landscape Conservation and Sustainability</a:t>
            </a:r>
          </a:p>
        </p:txBody>
      </p:sp>
      <p:pic>
        <p:nvPicPr>
          <p:cNvPr id="19" name="Graphic 18" descr="Badge 3 outline">
            <a:extLst>
              <a:ext uri="{FF2B5EF4-FFF2-40B4-BE49-F238E27FC236}">
                <a16:creationId xmlns:a16="http://schemas.microsoft.com/office/drawing/2014/main" id="{D61BE50D-1194-56C6-6286-FA53A2ADD7E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61449" y="1914826"/>
            <a:ext cx="914400" cy="914400"/>
          </a:xfrm>
          <a:prstGeom prst="rect">
            <a:avLst/>
          </a:prstGeom>
        </p:spPr>
      </p:pic>
      <p:pic>
        <p:nvPicPr>
          <p:cNvPr id="21" name="Graphic 20" descr="Badge 1 outline">
            <a:extLst>
              <a:ext uri="{FF2B5EF4-FFF2-40B4-BE49-F238E27FC236}">
                <a16:creationId xmlns:a16="http://schemas.microsoft.com/office/drawing/2014/main" id="{BD93A4FC-AA9A-A8EE-4901-E72CC53DD6C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43894" y="1914826"/>
            <a:ext cx="914400" cy="914400"/>
          </a:xfrm>
          <a:prstGeom prst="rect">
            <a:avLst/>
          </a:prstGeom>
        </p:spPr>
      </p:pic>
      <p:pic>
        <p:nvPicPr>
          <p:cNvPr id="23" name="Graphic 22" descr="Badge outline">
            <a:extLst>
              <a:ext uri="{FF2B5EF4-FFF2-40B4-BE49-F238E27FC236}">
                <a16:creationId xmlns:a16="http://schemas.microsoft.com/office/drawing/2014/main" id="{B81BD2FF-C83D-4492-62B2-C084D44A762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327350" y="1911777"/>
            <a:ext cx="914400" cy="914400"/>
          </a:xfrm>
          <a:prstGeom prst="rect">
            <a:avLst/>
          </a:prstGeom>
        </p:spPr>
      </p:pic>
      <p:pic>
        <p:nvPicPr>
          <p:cNvPr id="25" name="Graphic 24" descr="Badge 4 outline">
            <a:extLst>
              <a:ext uri="{FF2B5EF4-FFF2-40B4-BE49-F238E27FC236}">
                <a16:creationId xmlns:a16="http://schemas.microsoft.com/office/drawing/2014/main" id="{96E94424-D420-E0AD-5381-A9F9C0ED4F5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793263" y="1907132"/>
            <a:ext cx="914400" cy="9144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49"/>
          <p:cNvSpPr txBox="1">
            <a:spLocks noGrp="1"/>
          </p:cNvSpPr>
          <p:nvPr>
            <p:ph type="body" idx="1"/>
          </p:nvPr>
        </p:nvSpPr>
        <p:spPr>
          <a:xfrm>
            <a:off x="428625" y="1367961"/>
            <a:ext cx="11258550" cy="4369164"/>
          </a:xfrm>
          <a:prstGeom prst="rect">
            <a:avLst/>
          </a:prstGeom>
          <a:noFill/>
          <a:ln>
            <a:noFill/>
          </a:ln>
        </p:spPr>
        <p:txBody>
          <a:bodyPr spcFirstLastPara="1" wrap="square" lIns="91425" tIns="45700" rIns="91425" bIns="45700" anchor="t" anchorCtr="0">
            <a:noAutofit/>
          </a:bodyPr>
          <a:lstStyle/>
          <a:p>
            <a:pPr marL="457200" lvl="0" indent="0" algn="l" rtl="0">
              <a:lnSpc>
                <a:spcPct val="90000"/>
              </a:lnSpc>
              <a:spcBef>
                <a:spcPts val="1000"/>
              </a:spcBef>
              <a:spcAft>
                <a:spcPts val="0"/>
              </a:spcAft>
              <a:buSzPts val="2400"/>
              <a:buNone/>
            </a:pPr>
            <a:r>
              <a:rPr lang="en-US" b="1" i="0" dirty="0">
                <a:highlight>
                  <a:srgbClr val="8DC641"/>
                </a:highlight>
                <a:latin typeface="Calibri"/>
                <a:ea typeface="Calibri"/>
                <a:cs typeface="Calibri"/>
                <a:sym typeface="Calibri"/>
              </a:rPr>
              <a:t>Exploring Ecological Flows:</a:t>
            </a:r>
            <a:r>
              <a:rPr lang="en-US" b="0" i="0" dirty="0">
                <a:latin typeface="Calibri"/>
                <a:ea typeface="Calibri"/>
                <a:cs typeface="Calibri"/>
                <a:sym typeface="Calibri"/>
              </a:rPr>
              <a:t> Envision your agricultural landscape as a living mosaic and</a:t>
            </a:r>
            <a:r>
              <a:rPr lang="en-US" dirty="0"/>
              <a:t> try</a:t>
            </a:r>
            <a:r>
              <a:rPr lang="en-US" b="0" i="0" dirty="0">
                <a:latin typeface="Calibri"/>
                <a:ea typeface="Calibri"/>
                <a:cs typeface="Calibri"/>
                <a:sym typeface="Calibri"/>
              </a:rPr>
              <a:t> to delve into the nuanced dynamics of ecological flows, intricately connecting </a:t>
            </a:r>
            <a:r>
              <a:rPr lang="en-US" dirty="0"/>
              <a:t>contrasting</a:t>
            </a:r>
            <a:r>
              <a:rPr lang="en-US" b="0" i="0" dirty="0">
                <a:latin typeface="Calibri"/>
                <a:ea typeface="Calibri"/>
                <a:cs typeface="Calibri"/>
                <a:sym typeface="Calibri"/>
              </a:rPr>
              <a:t> facets of your farm.</a:t>
            </a:r>
            <a:endParaRPr dirty="0"/>
          </a:p>
          <a:p>
            <a:pPr marL="457200" lvl="0" indent="0" algn="l" rtl="0">
              <a:lnSpc>
                <a:spcPct val="90000"/>
              </a:lnSpc>
              <a:spcBef>
                <a:spcPts val="1000"/>
              </a:spcBef>
              <a:spcAft>
                <a:spcPts val="0"/>
              </a:spcAft>
              <a:buSzPts val="2400"/>
              <a:buNone/>
            </a:pPr>
            <a:r>
              <a:rPr lang="en-US" b="1" i="0" dirty="0">
                <a:highlight>
                  <a:srgbClr val="8DC641"/>
                </a:highlight>
                <a:latin typeface="Calibri"/>
                <a:ea typeface="Calibri"/>
                <a:cs typeface="Calibri"/>
                <a:sym typeface="Calibri"/>
              </a:rPr>
              <a:t>A Symphony of Interconnections:</a:t>
            </a:r>
            <a:r>
              <a:rPr lang="en-US" b="0" i="0" dirty="0">
                <a:highlight>
                  <a:srgbClr val="8DC641"/>
                </a:highlight>
                <a:latin typeface="Calibri"/>
                <a:ea typeface="Calibri"/>
                <a:cs typeface="Calibri"/>
                <a:sym typeface="Calibri"/>
              </a:rPr>
              <a:t> </a:t>
            </a:r>
            <a:r>
              <a:rPr lang="en-US" b="0" i="0" dirty="0">
                <a:latin typeface="Calibri"/>
                <a:ea typeface="Calibri"/>
                <a:cs typeface="Calibri"/>
                <a:sym typeface="Calibri"/>
              </a:rPr>
              <a:t>From the meandering paths of water to the designated corridors for wildlife, ecological flows are the intricate threads weaving through the fabric of your farm's mosaic. This exploration aims to comprehend the interconnected pathways that sustain biodiversity, nurture soil health, and establish a delicate equilibrium within your landscape.</a:t>
            </a:r>
            <a:endParaRPr dirty="0"/>
          </a:p>
          <a:p>
            <a:pPr marL="457200" lvl="0" indent="0" algn="l" rtl="0">
              <a:lnSpc>
                <a:spcPct val="90000"/>
              </a:lnSpc>
              <a:spcBef>
                <a:spcPts val="1000"/>
              </a:spcBef>
              <a:spcAft>
                <a:spcPts val="0"/>
              </a:spcAft>
              <a:buSzPts val="2400"/>
              <a:buNone/>
            </a:pPr>
            <a:r>
              <a:rPr lang="en-US" b="1" i="0" dirty="0">
                <a:highlight>
                  <a:srgbClr val="8DC641"/>
                </a:highlight>
                <a:latin typeface="Calibri"/>
                <a:ea typeface="Calibri"/>
                <a:cs typeface="Calibri"/>
                <a:sym typeface="Calibri"/>
              </a:rPr>
              <a:t>Managing the Mosaic:</a:t>
            </a:r>
            <a:r>
              <a:rPr lang="en-US" b="0" i="0" dirty="0">
                <a:highlight>
                  <a:srgbClr val="8DC641"/>
                </a:highlight>
                <a:latin typeface="Calibri"/>
                <a:ea typeface="Calibri"/>
                <a:cs typeface="Calibri"/>
                <a:sym typeface="Calibri"/>
              </a:rPr>
              <a:t> </a:t>
            </a:r>
            <a:r>
              <a:rPr lang="en-US" b="0" i="0" dirty="0">
                <a:latin typeface="Calibri"/>
                <a:ea typeface="Calibri"/>
                <a:cs typeface="Calibri"/>
                <a:sym typeface="Calibri"/>
              </a:rPr>
              <a:t>Embark on a journey to comprehend how the recognition and deliberate management of ecological flows can optimize your farm's resilience and productivity. This involves harnessing the inherent rhythmic patterns of your landscape mosaic to cultivate a thriving and sustainable agricultural </a:t>
            </a:r>
            <a:r>
              <a:rPr lang="en-US" dirty="0"/>
              <a:t>environment</a:t>
            </a:r>
            <a:r>
              <a:rPr lang="en-US" b="0" i="0" dirty="0">
                <a:latin typeface="Calibri"/>
                <a:ea typeface="Calibri"/>
                <a:cs typeface="Calibri"/>
                <a:sym typeface="Calibri"/>
              </a:rPr>
              <a:t>.</a:t>
            </a:r>
            <a:endParaRPr dirty="0"/>
          </a:p>
          <a:p>
            <a:pPr marL="342900" lvl="0" indent="0" algn="l" rtl="0">
              <a:lnSpc>
                <a:spcPct val="107000"/>
              </a:lnSpc>
              <a:spcBef>
                <a:spcPts val="1000"/>
              </a:spcBef>
              <a:spcAft>
                <a:spcPts val="800"/>
              </a:spcAft>
              <a:buSzPts val="1000"/>
              <a:buFont typeface="Noto Sans Symbols"/>
              <a:buNone/>
            </a:pPr>
            <a:r>
              <a:rPr lang="en-IE" sz="2000" dirty="0">
                <a:latin typeface="Calibri"/>
                <a:ea typeface="Calibri"/>
                <a:cs typeface="Calibri"/>
                <a:sym typeface="Calibri"/>
              </a:rPr>
              <a:t> </a:t>
            </a:r>
            <a:endParaRPr sz="2000" dirty="0">
              <a:latin typeface="Calibri"/>
              <a:ea typeface="Calibri"/>
              <a:cs typeface="Calibri"/>
              <a:sym typeface="Calibri"/>
            </a:endParaRPr>
          </a:p>
        </p:txBody>
      </p:sp>
      <p:sp>
        <p:nvSpPr>
          <p:cNvPr id="302" name="Google Shape;302;p49"/>
          <p:cNvSpPr txBox="1">
            <a:spLocks noGrp="1"/>
          </p:cNvSpPr>
          <p:nvPr>
            <p:ph type="body" idx="2"/>
          </p:nvPr>
        </p:nvSpPr>
        <p:spPr>
          <a:xfrm>
            <a:off x="798381" y="553360"/>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1000"/>
              </a:spcBef>
              <a:spcAft>
                <a:spcPts val="0"/>
              </a:spcAft>
              <a:buSzPts val="1000"/>
            </a:pPr>
            <a:r>
              <a:rPr lang="en-US" sz="3600" b="1" dirty="0">
                <a:solidFill>
                  <a:srgbClr val="92D050"/>
                </a:solidFill>
                <a:latin typeface="Calibri"/>
                <a:ea typeface="Calibri"/>
                <a:cs typeface="Calibri"/>
                <a:sym typeface="Calibri"/>
              </a:rPr>
              <a:t>1. Ecological Flows in Landscape Mosaics</a:t>
            </a:r>
            <a:endParaRPr sz="3200" dirty="0">
              <a:solidFill>
                <a:srgbClr val="92D050"/>
              </a:solidFill>
              <a:latin typeface="Calibri"/>
              <a:ea typeface="Calibri"/>
              <a:cs typeface="Calibri"/>
              <a:sym typeface="Calibri"/>
            </a:endParaRPr>
          </a:p>
          <a:p>
            <a:pPr marL="0" lvl="0" indent="0" algn="l" rtl="0">
              <a:lnSpc>
                <a:spcPct val="90000"/>
              </a:lnSpc>
              <a:spcBef>
                <a:spcPts val="1800"/>
              </a:spcBef>
              <a:spcAft>
                <a:spcPts val="0"/>
              </a:spcAft>
              <a:buClr>
                <a:srgbClr val="8DC641"/>
              </a:buClr>
              <a:buSzPts val="3600"/>
              <a:buNone/>
            </a:pPr>
            <a:endParaRPr dirty="0"/>
          </a:p>
        </p:txBody>
      </p:sp>
      <p:grpSp>
        <p:nvGrpSpPr>
          <p:cNvPr id="303" name="Google Shape;303;p49"/>
          <p:cNvGrpSpPr/>
          <p:nvPr/>
        </p:nvGrpSpPr>
        <p:grpSpPr>
          <a:xfrm rot="3730759">
            <a:off x="10815109" y="179855"/>
            <a:ext cx="949887" cy="1163493"/>
            <a:chOff x="7602444" y="4967675"/>
            <a:chExt cx="483620" cy="592374"/>
          </a:xfrm>
        </p:grpSpPr>
        <p:grpSp>
          <p:nvGrpSpPr>
            <p:cNvPr id="304" name="Google Shape;304;p49"/>
            <p:cNvGrpSpPr/>
            <p:nvPr/>
          </p:nvGrpSpPr>
          <p:grpSpPr>
            <a:xfrm>
              <a:off x="7618661" y="4967675"/>
              <a:ext cx="467403" cy="507609"/>
              <a:chOff x="2251964" y="3590497"/>
              <a:chExt cx="467403" cy="507609"/>
            </a:xfrm>
          </p:grpSpPr>
          <p:sp>
            <p:nvSpPr>
              <p:cNvPr id="305" name="Google Shape;305;p49"/>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6" name="Google Shape;306;p49"/>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7" name="Google Shape;307;p49"/>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08" name="Google Shape;308;p49"/>
            <p:cNvGrpSpPr/>
            <p:nvPr/>
          </p:nvGrpSpPr>
          <p:grpSpPr>
            <a:xfrm>
              <a:off x="7602444" y="4993761"/>
              <a:ext cx="421973" cy="566288"/>
              <a:chOff x="2235747" y="3616583"/>
              <a:chExt cx="421973" cy="566288"/>
            </a:xfrm>
          </p:grpSpPr>
          <p:sp>
            <p:nvSpPr>
              <p:cNvPr id="309" name="Google Shape;309;p49"/>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0" name="Google Shape;310;p49"/>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50"/>
          <p:cNvSpPr txBox="1">
            <a:spLocks noGrp="1"/>
          </p:cNvSpPr>
          <p:nvPr>
            <p:ph type="body" idx="1"/>
          </p:nvPr>
        </p:nvSpPr>
        <p:spPr>
          <a:xfrm>
            <a:off x="798449" y="1627419"/>
            <a:ext cx="7431151" cy="436920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1000"/>
              </a:spcBef>
              <a:spcAft>
                <a:spcPts val="0"/>
              </a:spcAft>
              <a:buSzPts val="1000"/>
              <a:buNone/>
            </a:pPr>
            <a:r>
              <a:rPr lang="en-US" b="0" i="0" dirty="0">
                <a:latin typeface="Calibri"/>
                <a:ea typeface="Calibri"/>
                <a:cs typeface="Calibri"/>
                <a:sym typeface="Calibri"/>
              </a:rPr>
              <a:t>Land Use and Land Cover Change refers to the transformation of Earth's surface over time, encompassing shifts in land </a:t>
            </a:r>
            <a:r>
              <a:rPr lang="en-US" b="0" i="0" dirty="0" err="1">
                <a:latin typeface="Calibri"/>
                <a:ea typeface="Calibri"/>
                <a:cs typeface="Calibri"/>
                <a:sym typeface="Calibri"/>
              </a:rPr>
              <a:t>utilisation</a:t>
            </a:r>
            <a:r>
              <a:rPr lang="en-US" b="0" i="0" dirty="0">
                <a:latin typeface="Calibri"/>
                <a:ea typeface="Calibri"/>
                <a:cs typeface="Calibri"/>
                <a:sym typeface="Calibri"/>
              </a:rPr>
              <a:t> patterns and alterations in natural or artificial features. This dynamic process is driven by a myriad of factors, including </a:t>
            </a:r>
            <a:r>
              <a:rPr lang="en-US" b="0" i="0" dirty="0" err="1">
                <a:latin typeface="Calibri"/>
                <a:ea typeface="Calibri"/>
                <a:cs typeface="Calibri"/>
                <a:sym typeface="Calibri"/>
              </a:rPr>
              <a:t>urbanisation</a:t>
            </a:r>
            <a:r>
              <a:rPr lang="en-US" b="0" i="0" dirty="0">
                <a:latin typeface="Calibri"/>
                <a:ea typeface="Calibri"/>
                <a:cs typeface="Calibri"/>
                <a:sym typeface="Calibri"/>
              </a:rPr>
              <a:t>, agriculture expansion, deforestation, and climate change. Understanding this topic is essential for informed environmental management, sustainable development, and the preservation of biodiversity.</a:t>
            </a:r>
            <a:endParaRPr b="0" i="0" dirty="0">
              <a:latin typeface="Calibri"/>
              <a:ea typeface="Calibri"/>
              <a:cs typeface="Calibri"/>
              <a:sym typeface="Calibri"/>
            </a:endParaRPr>
          </a:p>
          <a:p>
            <a:pPr marL="0" lvl="0" indent="0" algn="l" rtl="0">
              <a:lnSpc>
                <a:spcPct val="107000"/>
              </a:lnSpc>
              <a:spcBef>
                <a:spcPts val="1000"/>
              </a:spcBef>
              <a:spcAft>
                <a:spcPts val="0"/>
              </a:spcAft>
              <a:buSzPts val="1000"/>
              <a:buNone/>
            </a:pPr>
            <a:endParaRPr dirty="0"/>
          </a:p>
          <a:p>
            <a:pPr marL="0" lvl="0" indent="0" algn="l" rtl="0">
              <a:lnSpc>
                <a:spcPct val="107000"/>
              </a:lnSpc>
              <a:spcBef>
                <a:spcPts val="1000"/>
              </a:spcBef>
              <a:spcAft>
                <a:spcPts val="0"/>
              </a:spcAft>
              <a:buSzPts val="1000"/>
              <a:buNone/>
            </a:pPr>
            <a:endParaRPr dirty="0"/>
          </a:p>
          <a:p>
            <a:pPr marL="0" lvl="0" indent="0" algn="l" rtl="0">
              <a:lnSpc>
                <a:spcPct val="107000"/>
              </a:lnSpc>
              <a:spcBef>
                <a:spcPts val="1000"/>
              </a:spcBef>
              <a:spcAft>
                <a:spcPts val="0"/>
              </a:spcAft>
              <a:buSzPts val="1000"/>
              <a:buNone/>
            </a:pPr>
            <a:endParaRPr dirty="0"/>
          </a:p>
          <a:p>
            <a:pPr marL="228600" lvl="0" indent="-228600" algn="l" rtl="0">
              <a:lnSpc>
                <a:spcPct val="90000"/>
              </a:lnSpc>
              <a:spcBef>
                <a:spcPts val="800"/>
              </a:spcBef>
              <a:spcAft>
                <a:spcPts val="0"/>
              </a:spcAft>
              <a:buClr>
                <a:srgbClr val="000000"/>
              </a:buClr>
              <a:buSzPts val="2400"/>
              <a:buFont typeface="Arial"/>
              <a:buNone/>
            </a:pPr>
            <a:r>
              <a:rPr lang="en-US" sz="1700" u="sng" dirty="0">
                <a:hlinkClick r:id="rId3">
                  <a:extLst>
                    <a:ext uri="{A12FA001-AC4F-418D-AE19-62706E023703}">
                      <ahyp:hlinkClr xmlns:ahyp="http://schemas.microsoft.com/office/drawing/2018/hyperlinkcolor" val="tx"/>
                    </a:ext>
                  </a:extLst>
                </a:hlinkClick>
              </a:rPr>
              <a:t>Source</a:t>
            </a:r>
            <a:endParaRPr dirty="0"/>
          </a:p>
        </p:txBody>
      </p:sp>
      <p:sp>
        <p:nvSpPr>
          <p:cNvPr id="316" name="Google Shape;316;p50"/>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1000"/>
              </a:spcBef>
              <a:spcAft>
                <a:spcPts val="0"/>
              </a:spcAft>
              <a:buSzPts val="1000"/>
              <a:buNone/>
            </a:pPr>
            <a:r>
              <a:rPr lang="en-US" sz="3600" b="1" dirty="0">
                <a:solidFill>
                  <a:srgbClr val="92D050"/>
                </a:solidFill>
                <a:latin typeface="Calibri"/>
                <a:ea typeface="Calibri"/>
                <a:cs typeface="Calibri"/>
                <a:sym typeface="Calibri"/>
              </a:rPr>
              <a:t>2. Land Use and Land Cover Change</a:t>
            </a:r>
            <a:endParaRPr sz="3200" dirty="0">
              <a:solidFill>
                <a:srgbClr val="92D050"/>
              </a:solidFill>
              <a:latin typeface="Calibri"/>
              <a:ea typeface="Calibri"/>
              <a:cs typeface="Calibri"/>
              <a:sym typeface="Calibri"/>
            </a:endParaRPr>
          </a:p>
          <a:p>
            <a:pPr marL="0" lvl="0" indent="0" algn="l" rtl="0">
              <a:lnSpc>
                <a:spcPct val="90000"/>
              </a:lnSpc>
              <a:spcBef>
                <a:spcPts val="1800"/>
              </a:spcBef>
              <a:spcAft>
                <a:spcPts val="0"/>
              </a:spcAft>
              <a:buClr>
                <a:srgbClr val="8DC641"/>
              </a:buClr>
              <a:buSzPts val="3600"/>
              <a:buNone/>
            </a:pPr>
            <a:endParaRPr dirty="0"/>
          </a:p>
        </p:txBody>
      </p:sp>
      <p:grpSp>
        <p:nvGrpSpPr>
          <p:cNvPr id="317" name="Google Shape;317;p50"/>
          <p:cNvGrpSpPr/>
          <p:nvPr/>
        </p:nvGrpSpPr>
        <p:grpSpPr>
          <a:xfrm rot="3730759">
            <a:off x="10918674" y="291960"/>
            <a:ext cx="949887" cy="1163493"/>
            <a:chOff x="7602444" y="4967675"/>
            <a:chExt cx="483620" cy="592374"/>
          </a:xfrm>
        </p:grpSpPr>
        <p:grpSp>
          <p:nvGrpSpPr>
            <p:cNvPr id="318" name="Google Shape;318;p50"/>
            <p:cNvGrpSpPr/>
            <p:nvPr/>
          </p:nvGrpSpPr>
          <p:grpSpPr>
            <a:xfrm>
              <a:off x="7618661" y="4967675"/>
              <a:ext cx="467403" cy="507609"/>
              <a:chOff x="2251964" y="3590497"/>
              <a:chExt cx="467403" cy="507609"/>
            </a:xfrm>
          </p:grpSpPr>
          <p:sp>
            <p:nvSpPr>
              <p:cNvPr id="319" name="Google Shape;319;p50"/>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20" name="Google Shape;320;p50"/>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21" name="Google Shape;321;p50"/>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22" name="Google Shape;322;p50"/>
            <p:cNvGrpSpPr/>
            <p:nvPr/>
          </p:nvGrpSpPr>
          <p:grpSpPr>
            <a:xfrm>
              <a:off x="7602444" y="4993761"/>
              <a:ext cx="421973" cy="566288"/>
              <a:chOff x="2235747" y="3616583"/>
              <a:chExt cx="421973" cy="566288"/>
            </a:xfrm>
          </p:grpSpPr>
          <p:sp>
            <p:nvSpPr>
              <p:cNvPr id="323" name="Google Shape;323;p50"/>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24" name="Google Shape;324;p50"/>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pic>
        <p:nvPicPr>
          <p:cNvPr id="325" name="Google Shape;325;p50"/>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392702" y="2195275"/>
            <a:ext cx="3143851" cy="2467450"/>
          </a:xfrm>
          <a:prstGeom prst="rect">
            <a:avLst/>
          </a:prstGeom>
          <a:noFill/>
          <a:ln>
            <a:noFill/>
          </a:ln>
        </p:spPr>
      </p:pic>
      <p:sp>
        <p:nvSpPr>
          <p:cNvPr id="2" name="TextBox 1">
            <a:extLst>
              <a:ext uri="{FF2B5EF4-FFF2-40B4-BE49-F238E27FC236}">
                <a16:creationId xmlns:a16="http://schemas.microsoft.com/office/drawing/2014/main" id="{5437F5A2-C941-E1FD-188F-F4603279C82E}"/>
              </a:ext>
            </a:extLst>
          </p:cNvPr>
          <p:cNvSpPr txBox="1"/>
          <p:nvPr/>
        </p:nvSpPr>
        <p:spPr>
          <a:xfrm>
            <a:off x="10657454" y="5292743"/>
            <a:ext cx="1701760" cy="307777"/>
          </a:xfrm>
          <a:prstGeom prst="rect">
            <a:avLst/>
          </a:prstGeom>
          <a:noFill/>
        </p:spPr>
        <p:txBody>
          <a:bodyPr wrap="square" rtlCol="0">
            <a:spAutoFit/>
          </a:bodyPr>
          <a:lstStyle/>
          <a:p>
            <a:r>
              <a:rPr lang="en-IE" b="1" dirty="0">
                <a:latin typeface="Calibri" panose="020F0502020204030204" pitchFamily="34" charset="0"/>
                <a:ea typeface="Calibri" panose="020F0502020204030204" pitchFamily="34" charset="0"/>
                <a:cs typeface="Calibri" panose="020F0502020204030204" pitchFamily="34" charset="0"/>
                <a:hlinkClick r:id="rId5"/>
              </a:rPr>
              <a:t>Source</a:t>
            </a:r>
            <a:endParaRPr lang="en-IE" b="1"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51"/>
          <p:cNvSpPr txBox="1">
            <a:spLocks noGrp="1"/>
          </p:cNvSpPr>
          <p:nvPr>
            <p:ph type="body" idx="1"/>
          </p:nvPr>
        </p:nvSpPr>
        <p:spPr>
          <a:xfrm>
            <a:off x="664311" y="1097239"/>
            <a:ext cx="10858500" cy="4467638"/>
          </a:xfrm>
          <a:prstGeom prst="rect">
            <a:avLst/>
          </a:prstGeom>
          <a:noFill/>
          <a:ln>
            <a:noFill/>
          </a:ln>
        </p:spPr>
        <p:txBody>
          <a:bodyPr spcFirstLastPara="1" wrap="square" lIns="91425" tIns="45700" rIns="91425" bIns="45700" anchor="t" anchorCtr="0">
            <a:noAutofit/>
          </a:bodyPr>
          <a:lstStyle/>
          <a:p>
            <a:pPr marL="228600" lvl="0" indent="0" algn="l" rtl="0">
              <a:lnSpc>
                <a:spcPct val="90000"/>
              </a:lnSpc>
              <a:spcBef>
                <a:spcPts val="1000"/>
              </a:spcBef>
              <a:spcAft>
                <a:spcPts val="0"/>
              </a:spcAft>
              <a:buSzPts val="2400"/>
              <a:buNone/>
            </a:pPr>
            <a:r>
              <a:rPr lang="en-US" b="1" i="0" dirty="0">
                <a:highlight>
                  <a:srgbClr val="8DC641"/>
                </a:highlight>
                <a:latin typeface="Calibri"/>
                <a:ea typeface="Calibri"/>
                <a:cs typeface="Calibri"/>
                <a:sym typeface="Calibri"/>
              </a:rPr>
              <a:t>Ecosystem Integrity:</a:t>
            </a:r>
            <a:r>
              <a:rPr lang="en-US" dirty="0">
                <a:highlight>
                  <a:srgbClr val="8DC641"/>
                </a:highlight>
                <a:latin typeface="Calibri"/>
                <a:ea typeface="Calibri"/>
                <a:cs typeface="Calibri"/>
                <a:sym typeface="Calibri"/>
              </a:rPr>
              <a:t> </a:t>
            </a:r>
            <a:r>
              <a:rPr lang="en-US" b="0" i="0" dirty="0">
                <a:latin typeface="Calibri"/>
                <a:ea typeface="Calibri"/>
                <a:cs typeface="Calibri"/>
                <a:sym typeface="Calibri"/>
              </a:rPr>
              <a:t>Landscape conservation is the guardian of ecosystems, ensuring their structural and functional integrity endures. By safeguarding the delicate balance between plants, animals, and their environment, it provides a foundation for sustained productivity and ecological health.</a:t>
            </a:r>
            <a:endParaRPr dirty="0"/>
          </a:p>
          <a:p>
            <a:pPr marL="228600" lvl="0" indent="0" algn="l" rtl="0">
              <a:lnSpc>
                <a:spcPct val="90000"/>
              </a:lnSpc>
              <a:spcBef>
                <a:spcPts val="1000"/>
              </a:spcBef>
              <a:spcAft>
                <a:spcPts val="0"/>
              </a:spcAft>
              <a:buSzPts val="2400"/>
              <a:buNone/>
            </a:pPr>
            <a:r>
              <a:rPr lang="en-US" b="1" i="0" dirty="0">
                <a:highlight>
                  <a:srgbClr val="8DC641"/>
                </a:highlight>
                <a:latin typeface="Calibri"/>
                <a:ea typeface="Calibri"/>
                <a:cs typeface="Calibri"/>
                <a:sym typeface="Calibri"/>
              </a:rPr>
              <a:t>Biodiversity Resilience:</a:t>
            </a:r>
            <a:r>
              <a:rPr lang="en-US" dirty="0">
                <a:highlight>
                  <a:srgbClr val="8DC641"/>
                </a:highlight>
                <a:latin typeface="Calibri"/>
                <a:ea typeface="Calibri"/>
                <a:cs typeface="Calibri"/>
                <a:sym typeface="Calibri"/>
              </a:rPr>
              <a:t> </a:t>
            </a:r>
            <a:r>
              <a:rPr lang="en-US" b="0" i="0" dirty="0">
                <a:latin typeface="Calibri"/>
                <a:ea typeface="Calibri"/>
                <a:cs typeface="Calibri"/>
                <a:sym typeface="Calibri"/>
              </a:rPr>
              <a:t>At its core, conservation efforts are a </a:t>
            </a:r>
            <a:r>
              <a:rPr lang="en-US" dirty="0"/>
              <a:t>defense mechanism</a:t>
            </a:r>
            <a:r>
              <a:rPr lang="en-US" b="0" i="0" dirty="0">
                <a:latin typeface="Calibri"/>
                <a:ea typeface="Calibri"/>
                <a:cs typeface="Calibri"/>
                <a:sym typeface="Calibri"/>
              </a:rPr>
              <a:t> for biodiversity. Preserving diverse plant and animal species within the landscape not only nurtures the richness of nature but also fortifies the resilience of the entire ecosystem. Biodiversity acts as nature's insurance against environmental uncertainties.</a:t>
            </a:r>
            <a:endParaRPr dirty="0"/>
          </a:p>
          <a:p>
            <a:pPr marL="228600" lvl="0" indent="0" algn="l" rtl="0">
              <a:lnSpc>
                <a:spcPct val="90000"/>
              </a:lnSpc>
              <a:spcBef>
                <a:spcPts val="1000"/>
              </a:spcBef>
              <a:spcAft>
                <a:spcPts val="0"/>
              </a:spcAft>
              <a:buSzPts val="2400"/>
              <a:buNone/>
            </a:pPr>
            <a:r>
              <a:rPr lang="en-US" b="1" i="0" dirty="0">
                <a:highlight>
                  <a:srgbClr val="8DC641"/>
                </a:highlight>
                <a:latin typeface="Calibri"/>
                <a:ea typeface="Calibri"/>
                <a:cs typeface="Calibri"/>
                <a:sym typeface="Calibri"/>
              </a:rPr>
              <a:t>Sustainable Resource Management:</a:t>
            </a:r>
            <a:r>
              <a:rPr lang="en-US" dirty="0">
                <a:highlight>
                  <a:srgbClr val="8DC641"/>
                </a:highlight>
                <a:latin typeface="Calibri"/>
                <a:ea typeface="Calibri"/>
                <a:cs typeface="Calibri"/>
                <a:sym typeface="Calibri"/>
              </a:rPr>
              <a:t> </a:t>
            </a:r>
            <a:r>
              <a:rPr lang="en-US" b="0" i="0" dirty="0">
                <a:latin typeface="Calibri"/>
                <a:ea typeface="Calibri"/>
                <a:cs typeface="Calibri"/>
                <a:sym typeface="Calibri"/>
              </a:rPr>
              <a:t>Sustainable landscapes are the product of conscientious resource management. Farmers, through conservation practices, play a pivotal role in </a:t>
            </a:r>
            <a:r>
              <a:rPr lang="en-US" b="0" i="0" dirty="0" err="1">
                <a:latin typeface="Calibri"/>
                <a:ea typeface="Calibri"/>
                <a:cs typeface="Calibri"/>
                <a:sym typeface="Calibri"/>
              </a:rPr>
              <a:t>optimising</a:t>
            </a:r>
            <a:r>
              <a:rPr lang="en-US" b="0" i="0" dirty="0">
                <a:latin typeface="Calibri"/>
                <a:ea typeface="Calibri"/>
                <a:cs typeface="Calibri"/>
                <a:sym typeface="Calibri"/>
              </a:rPr>
              <a:t> resource use—be it water, soil, or energy. This not only ensures the longevity of farming operations but contributes to the overall sustainability of the agricultural landscape.</a:t>
            </a:r>
            <a:endParaRPr dirty="0"/>
          </a:p>
          <a:p>
            <a:pPr marL="342900" lvl="0" indent="-279400" algn="l" rtl="0">
              <a:lnSpc>
                <a:spcPct val="107000"/>
              </a:lnSpc>
              <a:spcBef>
                <a:spcPts val="1000"/>
              </a:spcBef>
              <a:spcAft>
                <a:spcPts val="800"/>
              </a:spcAft>
              <a:buSzPts val="1000"/>
              <a:buFont typeface="Noto Sans Symbols"/>
              <a:buNone/>
            </a:pPr>
            <a:endParaRPr sz="2000" dirty="0">
              <a:latin typeface="Calibri"/>
              <a:ea typeface="Calibri"/>
              <a:cs typeface="Calibri"/>
              <a:sym typeface="Calibri"/>
            </a:endParaRPr>
          </a:p>
        </p:txBody>
      </p:sp>
      <p:sp>
        <p:nvSpPr>
          <p:cNvPr id="331" name="Google Shape;331;p51"/>
          <p:cNvSpPr txBox="1">
            <a:spLocks noGrp="1"/>
          </p:cNvSpPr>
          <p:nvPr>
            <p:ph type="body" idx="2"/>
          </p:nvPr>
        </p:nvSpPr>
        <p:spPr>
          <a:xfrm>
            <a:off x="795943" y="346374"/>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1000"/>
              </a:spcBef>
              <a:spcAft>
                <a:spcPts val="800"/>
              </a:spcAft>
              <a:buSzPts val="1000"/>
              <a:buNone/>
            </a:pPr>
            <a:r>
              <a:rPr lang="en-US" sz="3600" b="1" dirty="0">
                <a:solidFill>
                  <a:srgbClr val="92D050"/>
                </a:solidFill>
                <a:latin typeface="Calibri"/>
                <a:ea typeface="Calibri"/>
                <a:cs typeface="Calibri"/>
                <a:sym typeface="Calibri"/>
              </a:rPr>
              <a:t>3. Landscape Conservation and Sustainability</a:t>
            </a:r>
            <a:endParaRPr sz="3200" dirty="0">
              <a:solidFill>
                <a:srgbClr val="92D050"/>
              </a:solidFill>
              <a:latin typeface="Calibri"/>
              <a:ea typeface="Calibri"/>
              <a:cs typeface="Calibri"/>
              <a:sym typeface="Calibri"/>
            </a:endParaRPr>
          </a:p>
        </p:txBody>
      </p:sp>
      <p:grpSp>
        <p:nvGrpSpPr>
          <p:cNvPr id="332" name="Google Shape;332;p51"/>
          <p:cNvGrpSpPr/>
          <p:nvPr/>
        </p:nvGrpSpPr>
        <p:grpSpPr>
          <a:xfrm rot="3730759">
            <a:off x="10918673" y="291959"/>
            <a:ext cx="949887" cy="1163493"/>
            <a:chOff x="7602444" y="4967675"/>
            <a:chExt cx="483620" cy="592374"/>
          </a:xfrm>
        </p:grpSpPr>
        <p:grpSp>
          <p:nvGrpSpPr>
            <p:cNvPr id="333" name="Google Shape;333;p51"/>
            <p:cNvGrpSpPr/>
            <p:nvPr/>
          </p:nvGrpSpPr>
          <p:grpSpPr>
            <a:xfrm>
              <a:off x="7618661" y="4967675"/>
              <a:ext cx="467403" cy="507609"/>
              <a:chOff x="2251964" y="3590497"/>
              <a:chExt cx="467403" cy="507609"/>
            </a:xfrm>
          </p:grpSpPr>
          <p:sp>
            <p:nvSpPr>
              <p:cNvPr id="334" name="Google Shape;334;p51"/>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35" name="Google Shape;335;p51"/>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36" name="Google Shape;336;p51"/>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37" name="Google Shape;337;p51"/>
            <p:cNvGrpSpPr/>
            <p:nvPr/>
          </p:nvGrpSpPr>
          <p:grpSpPr>
            <a:xfrm>
              <a:off x="7602444" y="4993761"/>
              <a:ext cx="421973" cy="566288"/>
              <a:chOff x="2235747" y="3616583"/>
              <a:chExt cx="421973" cy="566288"/>
            </a:xfrm>
          </p:grpSpPr>
          <p:sp>
            <p:nvSpPr>
              <p:cNvPr id="338" name="Google Shape;338;p51"/>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39" name="Google Shape;339;p51"/>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52"/>
          <p:cNvSpPr txBox="1">
            <a:spLocks noGrp="1"/>
          </p:cNvSpPr>
          <p:nvPr>
            <p:ph type="body" idx="1"/>
          </p:nvPr>
        </p:nvSpPr>
        <p:spPr>
          <a:xfrm>
            <a:off x="905211" y="1148479"/>
            <a:ext cx="10915313" cy="4369200"/>
          </a:xfrm>
          <a:prstGeom prst="rect">
            <a:avLst/>
          </a:prstGeom>
          <a:noFill/>
          <a:ln>
            <a:noFill/>
          </a:ln>
        </p:spPr>
        <p:txBody>
          <a:bodyPr spcFirstLastPara="1" wrap="square" lIns="91425" tIns="45700" rIns="91425" bIns="45700" anchor="t" anchorCtr="0">
            <a:noAutofit/>
          </a:bodyPr>
          <a:lstStyle/>
          <a:p>
            <a:pPr marL="0" lvl="0" indent="0" algn="ctr" rtl="0">
              <a:lnSpc>
                <a:spcPct val="107000"/>
              </a:lnSpc>
              <a:spcBef>
                <a:spcPts val="500"/>
              </a:spcBef>
              <a:spcAft>
                <a:spcPts val="0"/>
              </a:spcAft>
              <a:buSzPts val="1000"/>
              <a:buNone/>
            </a:pPr>
            <a:r>
              <a:rPr lang="en-US" b="0" i="1" dirty="0">
                <a:latin typeface="Calibri"/>
                <a:ea typeface="Calibri"/>
                <a:cs typeface="Calibri"/>
                <a:sym typeface="Calibri"/>
              </a:rPr>
              <a:t>Shaping the Mosaic through Human Interactions</a:t>
            </a:r>
            <a:endParaRPr b="0" i="1" dirty="0">
              <a:latin typeface="Calibri"/>
              <a:ea typeface="Calibri"/>
              <a:cs typeface="Calibri"/>
              <a:sym typeface="Calibri"/>
            </a:endParaRPr>
          </a:p>
          <a:p>
            <a:pPr marL="0" lvl="0" indent="0" algn="l" rtl="0">
              <a:lnSpc>
                <a:spcPct val="90000"/>
              </a:lnSpc>
              <a:spcBef>
                <a:spcPts val="600"/>
              </a:spcBef>
              <a:spcAft>
                <a:spcPts val="0"/>
              </a:spcAft>
              <a:buSzPts val="2400"/>
              <a:buNone/>
            </a:pPr>
            <a:r>
              <a:rPr lang="en-US" b="1" i="0" dirty="0">
                <a:highlight>
                  <a:srgbClr val="8DC641"/>
                </a:highlight>
                <a:latin typeface="Calibri"/>
                <a:ea typeface="Calibri"/>
                <a:cs typeface="Calibri"/>
                <a:sym typeface="Calibri"/>
              </a:rPr>
              <a:t>Land Use Practices:</a:t>
            </a:r>
            <a:r>
              <a:rPr lang="en-US" dirty="0">
                <a:highlight>
                  <a:srgbClr val="8DC641"/>
                </a:highlight>
                <a:latin typeface="Calibri"/>
                <a:ea typeface="Calibri"/>
                <a:cs typeface="Calibri"/>
                <a:sym typeface="Calibri"/>
              </a:rPr>
              <a:t> </a:t>
            </a:r>
            <a:r>
              <a:rPr lang="en-US" b="0" i="0" dirty="0">
                <a:latin typeface="Calibri"/>
                <a:ea typeface="Calibri"/>
                <a:cs typeface="Calibri"/>
                <a:sym typeface="Calibri"/>
              </a:rPr>
              <a:t>Human impact on landscape diversity is profound, often influenced by land use practices. Agricultural expansion, </a:t>
            </a:r>
            <a:r>
              <a:rPr lang="en-US" b="0" i="0" dirty="0" err="1">
                <a:latin typeface="Calibri"/>
                <a:ea typeface="Calibri"/>
                <a:cs typeface="Calibri"/>
                <a:sym typeface="Calibri"/>
              </a:rPr>
              <a:t>urbanisation</a:t>
            </a:r>
            <a:r>
              <a:rPr lang="en-US" b="0" i="0" dirty="0">
                <a:latin typeface="Calibri"/>
                <a:ea typeface="Calibri"/>
                <a:cs typeface="Calibri"/>
                <a:sym typeface="Calibri"/>
              </a:rPr>
              <a:t>, and deforestation reshape the physical makeup of landscapes, directly affecting the diversity of ecosystems and habitats.</a:t>
            </a:r>
            <a:endParaRPr dirty="0"/>
          </a:p>
          <a:p>
            <a:pPr marL="0" lvl="0" indent="0" algn="l" rtl="0">
              <a:lnSpc>
                <a:spcPct val="90000"/>
              </a:lnSpc>
              <a:spcBef>
                <a:spcPts val="600"/>
              </a:spcBef>
              <a:spcAft>
                <a:spcPts val="0"/>
              </a:spcAft>
              <a:buSzPts val="2400"/>
              <a:buNone/>
            </a:pPr>
            <a:r>
              <a:rPr lang="en-US" b="1" i="0" dirty="0">
                <a:highlight>
                  <a:srgbClr val="8DC641"/>
                </a:highlight>
                <a:latin typeface="Calibri"/>
                <a:ea typeface="Calibri"/>
                <a:cs typeface="Calibri"/>
                <a:sym typeface="Calibri"/>
              </a:rPr>
              <a:t>Biodiversity Alterations:</a:t>
            </a:r>
            <a:r>
              <a:rPr lang="en-US" dirty="0">
                <a:highlight>
                  <a:srgbClr val="8DC641"/>
                </a:highlight>
                <a:latin typeface="Calibri"/>
                <a:ea typeface="Calibri"/>
                <a:cs typeface="Calibri"/>
                <a:sym typeface="Calibri"/>
              </a:rPr>
              <a:t> </a:t>
            </a:r>
            <a:r>
              <a:rPr lang="en-US" b="0" i="0" dirty="0">
                <a:latin typeface="Calibri"/>
                <a:ea typeface="Calibri"/>
                <a:cs typeface="Calibri"/>
                <a:sym typeface="Calibri"/>
              </a:rPr>
              <a:t>Human activities contribute to alterations in biodiversity patterns. The introduction of non-native species, habitat fragmentation, and overexploitation can disrupt the delicate balance of flora and fauna, leading to shifts in the composition of landscapes.</a:t>
            </a:r>
            <a:endParaRPr dirty="0"/>
          </a:p>
          <a:p>
            <a:pPr marL="0" lvl="0" indent="0" algn="l" rtl="0">
              <a:lnSpc>
                <a:spcPct val="90000"/>
              </a:lnSpc>
              <a:spcBef>
                <a:spcPts val="1000"/>
              </a:spcBef>
              <a:spcAft>
                <a:spcPts val="0"/>
              </a:spcAft>
              <a:buSzPts val="2400"/>
              <a:buNone/>
            </a:pPr>
            <a:r>
              <a:rPr lang="en-US" b="1" i="0" dirty="0">
                <a:highlight>
                  <a:srgbClr val="8DC641"/>
                </a:highlight>
                <a:latin typeface="Calibri"/>
                <a:ea typeface="Calibri"/>
                <a:cs typeface="Calibri"/>
                <a:sym typeface="Calibri"/>
              </a:rPr>
              <a:t>Ecosystem Service Modification:</a:t>
            </a:r>
            <a:r>
              <a:rPr lang="en-US" dirty="0">
                <a:highlight>
                  <a:srgbClr val="8DC641"/>
                </a:highlight>
                <a:latin typeface="Calibri"/>
                <a:ea typeface="Calibri"/>
                <a:cs typeface="Calibri"/>
                <a:sym typeface="Calibri"/>
              </a:rPr>
              <a:t> </a:t>
            </a:r>
            <a:r>
              <a:rPr lang="en-US" b="0" i="0" dirty="0">
                <a:latin typeface="Calibri"/>
                <a:ea typeface="Calibri"/>
                <a:cs typeface="Calibri"/>
                <a:sym typeface="Calibri"/>
              </a:rPr>
              <a:t>The choices humans make in land management impact the provision of ecosystem services. From altering water flow patterns to changing nutrient cycles, human actions directly modify the services landscapes offer, influencing the overall health and functionality of ecosystems.</a:t>
            </a:r>
            <a:endParaRPr dirty="0"/>
          </a:p>
          <a:p>
            <a:pPr marL="0" lvl="0" indent="0" algn="l" rtl="0">
              <a:lnSpc>
                <a:spcPct val="107000"/>
              </a:lnSpc>
              <a:spcBef>
                <a:spcPts val="1000"/>
              </a:spcBef>
              <a:spcAft>
                <a:spcPts val="800"/>
              </a:spcAft>
              <a:buSzPts val="1000"/>
              <a:buNone/>
            </a:pPr>
            <a:endParaRPr sz="2000" dirty="0">
              <a:latin typeface="Calibri"/>
              <a:ea typeface="Calibri"/>
              <a:cs typeface="Calibri"/>
              <a:sym typeface="Calibri"/>
            </a:endParaRPr>
          </a:p>
        </p:txBody>
      </p:sp>
      <p:sp>
        <p:nvSpPr>
          <p:cNvPr id="345" name="Google Shape;345;p52"/>
          <p:cNvSpPr txBox="1">
            <a:spLocks noGrp="1"/>
          </p:cNvSpPr>
          <p:nvPr>
            <p:ph type="body" idx="2"/>
          </p:nvPr>
        </p:nvSpPr>
        <p:spPr>
          <a:xfrm>
            <a:off x="809686" y="426915"/>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1000"/>
              </a:spcBef>
              <a:spcAft>
                <a:spcPts val="0"/>
              </a:spcAft>
              <a:buSzPts val="1000"/>
              <a:buNone/>
            </a:pPr>
            <a:r>
              <a:rPr lang="en-US" sz="3600" b="1" dirty="0">
                <a:solidFill>
                  <a:srgbClr val="92D050"/>
                </a:solidFill>
                <a:latin typeface="Calibri"/>
                <a:ea typeface="Calibri"/>
                <a:cs typeface="Calibri"/>
                <a:sym typeface="Calibri"/>
              </a:rPr>
              <a:t>4. Role of Human Impacts on Landscape Diversity</a:t>
            </a:r>
            <a:endParaRPr sz="3200" dirty="0">
              <a:solidFill>
                <a:srgbClr val="92D050"/>
              </a:solidFill>
              <a:latin typeface="Calibri"/>
              <a:ea typeface="Calibri"/>
              <a:cs typeface="Calibri"/>
              <a:sym typeface="Calibri"/>
            </a:endParaRPr>
          </a:p>
          <a:p>
            <a:pPr marL="0" lvl="0" indent="0" algn="l" rtl="0">
              <a:lnSpc>
                <a:spcPct val="90000"/>
              </a:lnSpc>
              <a:spcBef>
                <a:spcPts val="1800"/>
              </a:spcBef>
              <a:spcAft>
                <a:spcPts val="0"/>
              </a:spcAft>
              <a:buClr>
                <a:srgbClr val="8DC641"/>
              </a:buClr>
              <a:buSzPts val="3600"/>
              <a:buNone/>
            </a:pPr>
            <a:endParaRPr dirty="0"/>
          </a:p>
        </p:txBody>
      </p:sp>
      <p:grpSp>
        <p:nvGrpSpPr>
          <p:cNvPr id="346" name="Google Shape;346;p52"/>
          <p:cNvGrpSpPr/>
          <p:nvPr/>
        </p:nvGrpSpPr>
        <p:grpSpPr>
          <a:xfrm rot="3730759">
            <a:off x="10980893" y="109804"/>
            <a:ext cx="949887" cy="1163493"/>
            <a:chOff x="7602444" y="4967675"/>
            <a:chExt cx="483620" cy="592374"/>
          </a:xfrm>
        </p:grpSpPr>
        <p:grpSp>
          <p:nvGrpSpPr>
            <p:cNvPr id="347" name="Google Shape;347;p52"/>
            <p:cNvGrpSpPr/>
            <p:nvPr/>
          </p:nvGrpSpPr>
          <p:grpSpPr>
            <a:xfrm>
              <a:off x="7618661" y="4967675"/>
              <a:ext cx="467403" cy="507609"/>
              <a:chOff x="2251964" y="3590497"/>
              <a:chExt cx="467403" cy="507609"/>
            </a:xfrm>
          </p:grpSpPr>
          <p:sp>
            <p:nvSpPr>
              <p:cNvPr id="348" name="Google Shape;348;p52"/>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9" name="Google Shape;349;p52"/>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50" name="Google Shape;350;p52"/>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51" name="Google Shape;351;p52"/>
            <p:cNvGrpSpPr/>
            <p:nvPr/>
          </p:nvGrpSpPr>
          <p:grpSpPr>
            <a:xfrm>
              <a:off x="7602444" y="4993761"/>
              <a:ext cx="421973" cy="566288"/>
              <a:chOff x="2235747" y="3616583"/>
              <a:chExt cx="421973" cy="566288"/>
            </a:xfrm>
          </p:grpSpPr>
          <p:sp>
            <p:nvSpPr>
              <p:cNvPr id="352" name="Google Shape;352;p52"/>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53" name="Google Shape;353;p52"/>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53"/>
          <p:cNvSpPr txBox="1">
            <a:spLocks noGrp="1"/>
          </p:cNvSpPr>
          <p:nvPr>
            <p:ph type="body" idx="1"/>
          </p:nvPr>
        </p:nvSpPr>
        <p:spPr>
          <a:xfrm>
            <a:off x="5757607" y="2034100"/>
            <a:ext cx="6215317" cy="3002088"/>
          </a:xfrm>
          <a:prstGeom prst="rect">
            <a:avLst/>
          </a:prstGeom>
          <a:noFill/>
          <a:ln>
            <a:noFill/>
          </a:ln>
        </p:spPr>
        <p:txBody>
          <a:bodyPr spcFirstLastPara="1" wrap="square" lIns="91425" tIns="45700" rIns="91425" bIns="45700" anchor="t" anchorCtr="0">
            <a:normAutofit/>
          </a:bodyPr>
          <a:lstStyle/>
          <a:p>
            <a:pPr marL="360000" lvl="0" indent="0" algn="l" rtl="0">
              <a:lnSpc>
                <a:spcPct val="107000"/>
              </a:lnSpc>
              <a:spcBef>
                <a:spcPts val="1000"/>
              </a:spcBef>
              <a:spcAft>
                <a:spcPts val="800"/>
              </a:spcAft>
              <a:buSzPts val="4800"/>
              <a:buNone/>
            </a:pPr>
            <a:r>
              <a:rPr lang="en-US" sz="4800" b="1" dirty="0">
                <a:latin typeface="Calibri"/>
                <a:ea typeface="Calibri"/>
                <a:cs typeface="Calibri"/>
                <a:sym typeface="Calibri"/>
              </a:rPr>
              <a:t>Landscape</a:t>
            </a:r>
            <a:r>
              <a:rPr lang="en-US" sz="4800" b="1" dirty="0"/>
              <a:t> </a:t>
            </a:r>
            <a:r>
              <a:rPr lang="en-US" sz="4800" b="1" dirty="0">
                <a:latin typeface="Calibri"/>
                <a:ea typeface="Calibri"/>
                <a:cs typeface="Calibri"/>
                <a:sym typeface="Calibri"/>
              </a:rPr>
              <a:t>Components &amp; Terms</a:t>
            </a:r>
            <a:endParaRPr sz="3200" dirty="0">
              <a:latin typeface="Calibri"/>
              <a:ea typeface="Calibri"/>
              <a:cs typeface="Calibri"/>
              <a:sym typeface="Calibri"/>
            </a:endParaRPr>
          </a:p>
        </p:txBody>
      </p:sp>
      <p:sp>
        <p:nvSpPr>
          <p:cNvPr id="360" name="Google Shape;360;p53"/>
          <p:cNvSpPr txBox="1">
            <a:spLocks noGrp="1"/>
          </p:cNvSpPr>
          <p:nvPr>
            <p:ph type="body" idx="2"/>
          </p:nvPr>
        </p:nvSpPr>
        <p:spPr>
          <a:xfrm>
            <a:off x="4502882" y="89224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9000"/>
              <a:buNone/>
            </a:pPr>
            <a:r>
              <a:rPr lang="en-US"/>
              <a:t>04</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54"/>
          <p:cNvSpPr txBox="1">
            <a:spLocks noGrp="1"/>
          </p:cNvSpPr>
          <p:nvPr>
            <p:ph type="body" idx="1"/>
          </p:nvPr>
        </p:nvSpPr>
        <p:spPr>
          <a:xfrm>
            <a:off x="1466849" y="1440650"/>
            <a:ext cx="10176375" cy="4369200"/>
          </a:xfrm>
          <a:prstGeom prst="rect">
            <a:avLst/>
          </a:prstGeom>
          <a:noFill/>
          <a:ln>
            <a:noFill/>
          </a:ln>
        </p:spPr>
        <p:txBody>
          <a:bodyPr spcFirstLastPara="1" wrap="square" lIns="91425" tIns="45700" rIns="91425" bIns="45700" anchor="t" anchorCtr="0">
            <a:noAutofit/>
          </a:bodyPr>
          <a:lstStyle/>
          <a:p>
            <a:pPr marL="228600" lvl="0" indent="0" algn="l" rtl="0">
              <a:lnSpc>
                <a:spcPct val="90000"/>
              </a:lnSpc>
              <a:spcBef>
                <a:spcPts val="1000"/>
              </a:spcBef>
              <a:spcAft>
                <a:spcPts val="0"/>
              </a:spcAft>
              <a:buSzPts val="2400"/>
              <a:buNone/>
            </a:pPr>
            <a:r>
              <a:rPr lang="en-US" b="1" i="0" dirty="0">
                <a:latin typeface="Calibri"/>
                <a:ea typeface="Calibri"/>
                <a:cs typeface="Calibri"/>
                <a:sym typeface="Calibri"/>
              </a:rPr>
              <a:t>Land Use Patterns:</a:t>
            </a:r>
            <a:r>
              <a:rPr lang="en-US" dirty="0">
                <a:latin typeface="Calibri"/>
                <a:ea typeface="Calibri"/>
                <a:cs typeface="Calibri"/>
                <a:sym typeface="Calibri"/>
              </a:rPr>
              <a:t> </a:t>
            </a:r>
            <a:r>
              <a:rPr lang="en-US" b="0" i="0" dirty="0">
                <a:latin typeface="Calibri"/>
                <a:ea typeface="Calibri"/>
                <a:cs typeface="Calibri"/>
                <a:sym typeface="Calibri"/>
              </a:rPr>
              <a:t>The arrangement of land use patterns paints a vivid picture of the landscape's functionality. From croplands to grazing pastures, these patterns impact ecological dynamics, resource distribution, and the overall resilience of the agricultural landscape.</a:t>
            </a:r>
            <a:endParaRPr dirty="0"/>
          </a:p>
          <a:p>
            <a:pPr marL="228600" lvl="0" indent="0" algn="l" rtl="0">
              <a:lnSpc>
                <a:spcPct val="90000"/>
              </a:lnSpc>
              <a:spcBef>
                <a:spcPts val="1000"/>
              </a:spcBef>
              <a:spcAft>
                <a:spcPts val="0"/>
              </a:spcAft>
              <a:buSzPts val="2400"/>
              <a:buNone/>
            </a:pPr>
            <a:r>
              <a:rPr lang="en-US" b="1" i="0" dirty="0">
                <a:latin typeface="Calibri"/>
                <a:ea typeface="Calibri"/>
                <a:cs typeface="Calibri"/>
                <a:sym typeface="Calibri"/>
              </a:rPr>
              <a:t>Ecosystem Services Hub:</a:t>
            </a:r>
            <a:r>
              <a:rPr lang="en-US" dirty="0">
                <a:latin typeface="Calibri"/>
                <a:ea typeface="Calibri"/>
                <a:cs typeface="Calibri"/>
                <a:sym typeface="Calibri"/>
              </a:rPr>
              <a:t> </a:t>
            </a:r>
            <a:r>
              <a:rPr lang="en-US" b="0" i="0" dirty="0">
                <a:latin typeface="Calibri"/>
                <a:ea typeface="Calibri"/>
                <a:cs typeface="Calibri"/>
                <a:sym typeface="Calibri"/>
              </a:rPr>
              <a:t>The landscape acts as a central hub for a myriad of ecosystem services. From providing sustenance to regulating environmental conditions, </a:t>
            </a:r>
            <a:r>
              <a:rPr lang="en-US" b="0" i="0" dirty="0" err="1">
                <a:latin typeface="Calibri"/>
                <a:ea typeface="Calibri"/>
                <a:cs typeface="Calibri"/>
                <a:sym typeface="Calibri"/>
              </a:rPr>
              <a:t>recognising</a:t>
            </a:r>
            <a:r>
              <a:rPr lang="en-US" b="0" i="0" dirty="0">
                <a:latin typeface="Calibri"/>
                <a:ea typeface="Calibri"/>
                <a:cs typeface="Calibri"/>
                <a:sym typeface="Calibri"/>
              </a:rPr>
              <a:t> and enhancing these services is pivotal for sustainable land stewardship and agricultural productivity.</a:t>
            </a:r>
            <a:endParaRPr dirty="0"/>
          </a:p>
          <a:p>
            <a:pPr marL="228600" lvl="0" indent="0" algn="l" rtl="0">
              <a:lnSpc>
                <a:spcPct val="90000"/>
              </a:lnSpc>
              <a:spcBef>
                <a:spcPts val="1000"/>
              </a:spcBef>
              <a:spcAft>
                <a:spcPts val="0"/>
              </a:spcAft>
              <a:buSzPts val="2400"/>
              <a:buNone/>
            </a:pPr>
            <a:r>
              <a:rPr lang="en-US" b="1" i="0" dirty="0">
                <a:latin typeface="Calibri"/>
                <a:ea typeface="Calibri"/>
                <a:cs typeface="Calibri"/>
                <a:sym typeface="Calibri"/>
              </a:rPr>
              <a:t>Waterways and Riparian Zones:</a:t>
            </a:r>
            <a:r>
              <a:rPr lang="en-US" dirty="0">
                <a:latin typeface="Calibri"/>
                <a:ea typeface="Calibri"/>
                <a:cs typeface="Calibri"/>
                <a:sym typeface="Calibri"/>
              </a:rPr>
              <a:t> </a:t>
            </a:r>
            <a:r>
              <a:rPr lang="en-US" b="0" i="0" dirty="0">
                <a:latin typeface="Calibri"/>
                <a:ea typeface="Calibri"/>
                <a:cs typeface="Calibri"/>
                <a:sym typeface="Calibri"/>
              </a:rPr>
              <a:t>Waterways etch their presence across the landscape, influencing its structure and health. Managing watercourses and protecting riparian zones are critical for biodiversity, water quality, and overall landscape resilience.</a:t>
            </a:r>
            <a:endParaRPr dirty="0"/>
          </a:p>
          <a:p>
            <a:pPr marL="0" lvl="0" indent="0" algn="l" rtl="0">
              <a:lnSpc>
                <a:spcPct val="107000"/>
              </a:lnSpc>
              <a:spcBef>
                <a:spcPts val="1000"/>
              </a:spcBef>
              <a:spcAft>
                <a:spcPts val="800"/>
              </a:spcAft>
              <a:buSzPts val="1000"/>
              <a:buNone/>
            </a:pPr>
            <a:endParaRPr sz="2000" dirty="0">
              <a:latin typeface="Calibri"/>
              <a:ea typeface="Calibri"/>
              <a:cs typeface="Calibri"/>
              <a:sym typeface="Calibri"/>
            </a:endParaRPr>
          </a:p>
        </p:txBody>
      </p:sp>
      <p:sp>
        <p:nvSpPr>
          <p:cNvPr id="366" name="Google Shape;366;p54"/>
          <p:cNvSpPr txBox="1">
            <a:spLocks noGrp="1"/>
          </p:cNvSpPr>
          <p:nvPr>
            <p:ph type="body" idx="2"/>
          </p:nvPr>
        </p:nvSpPr>
        <p:spPr>
          <a:xfrm>
            <a:off x="798379" y="401559"/>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1000"/>
              </a:spcBef>
              <a:spcAft>
                <a:spcPts val="800"/>
              </a:spcAft>
              <a:buSzPts val="1000"/>
              <a:buNone/>
            </a:pPr>
            <a:r>
              <a:rPr lang="en-US" sz="3600" b="1">
                <a:latin typeface="Calibri"/>
                <a:ea typeface="Calibri"/>
                <a:cs typeface="Calibri"/>
                <a:sym typeface="Calibri"/>
              </a:rPr>
              <a:t>Landscape Components and Terms</a:t>
            </a:r>
            <a:endParaRPr>
              <a:latin typeface="Calibri"/>
              <a:ea typeface="Calibri"/>
              <a:cs typeface="Calibri"/>
              <a:sym typeface="Calibri"/>
            </a:endParaRPr>
          </a:p>
        </p:txBody>
      </p:sp>
      <p:grpSp>
        <p:nvGrpSpPr>
          <p:cNvPr id="367" name="Google Shape;367;p54"/>
          <p:cNvGrpSpPr/>
          <p:nvPr/>
        </p:nvGrpSpPr>
        <p:grpSpPr>
          <a:xfrm rot="3730759">
            <a:off x="10980893" y="109804"/>
            <a:ext cx="949887" cy="1163493"/>
            <a:chOff x="7602444" y="4967675"/>
            <a:chExt cx="483620" cy="592374"/>
          </a:xfrm>
        </p:grpSpPr>
        <p:grpSp>
          <p:nvGrpSpPr>
            <p:cNvPr id="368" name="Google Shape;368;p54"/>
            <p:cNvGrpSpPr/>
            <p:nvPr/>
          </p:nvGrpSpPr>
          <p:grpSpPr>
            <a:xfrm>
              <a:off x="7618661" y="4967675"/>
              <a:ext cx="467403" cy="507609"/>
              <a:chOff x="2251964" y="3590497"/>
              <a:chExt cx="467403" cy="507609"/>
            </a:xfrm>
          </p:grpSpPr>
          <p:sp>
            <p:nvSpPr>
              <p:cNvPr id="369" name="Google Shape;369;p54"/>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70" name="Google Shape;370;p54"/>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71" name="Google Shape;371;p54"/>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72" name="Google Shape;372;p54"/>
            <p:cNvGrpSpPr/>
            <p:nvPr/>
          </p:nvGrpSpPr>
          <p:grpSpPr>
            <a:xfrm>
              <a:off x="7602444" y="4993761"/>
              <a:ext cx="421973" cy="566288"/>
              <a:chOff x="2235747" y="3616583"/>
              <a:chExt cx="421973" cy="566288"/>
            </a:xfrm>
          </p:grpSpPr>
          <p:sp>
            <p:nvSpPr>
              <p:cNvPr id="373" name="Google Shape;373;p54"/>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74" name="Google Shape;374;p54"/>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pic>
        <p:nvPicPr>
          <p:cNvPr id="3" name="Graphic 2" descr="Hill scene outline">
            <a:extLst>
              <a:ext uri="{FF2B5EF4-FFF2-40B4-BE49-F238E27FC236}">
                <a16:creationId xmlns:a16="http://schemas.microsoft.com/office/drawing/2014/main" id="{EC529E6A-245B-3EF2-4548-209D53143AA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2449" y="1790700"/>
            <a:ext cx="914400" cy="914400"/>
          </a:xfrm>
          <a:prstGeom prst="rect">
            <a:avLst/>
          </a:prstGeom>
        </p:spPr>
      </p:pic>
      <p:pic>
        <p:nvPicPr>
          <p:cNvPr id="5" name="Graphic 4" descr="Agriculture outline">
            <a:extLst>
              <a:ext uri="{FF2B5EF4-FFF2-40B4-BE49-F238E27FC236}">
                <a16:creationId xmlns:a16="http://schemas.microsoft.com/office/drawing/2014/main" id="{51B321CD-A4BF-25DD-A434-75BCA7F0FA7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2449" y="3168050"/>
            <a:ext cx="914400" cy="914400"/>
          </a:xfrm>
          <a:prstGeom prst="rect">
            <a:avLst/>
          </a:prstGeom>
        </p:spPr>
      </p:pic>
      <p:pic>
        <p:nvPicPr>
          <p:cNvPr id="9" name="Picture 8">
            <a:extLst>
              <a:ext uri="{FF2B5EF4-FFF2-40B4-BE49-F238E27FC236}">
                <a16:creationId xmlns:a16="http://schemas.microsoft.com/office/drawing/2014/main" id="{392C3F56-746B-4CC8-7679-46B4EFC2794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12653" y="4686300"/>
            <a:ext cx="704850" cy="70485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4"/>
          <p:cNvSpPr txBox="1">
            <a:spLocks noGrp="1"/>
          </p:cNvSpPr>
          <p:nvPr>
            <p:ph type="body" idx="1"/>
          </p:nvPr>
        </p:nvSpPr>
        <p:spPr>
          <a:xfrm>
            <a:off x="5629230" y="1427445"/>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8DC641"/>
              </a:buClr>
              <a:buSzPts val="3200"/>
              <a:buNone/>
            </a:pPr>
            <a:r>
              <a:rPr lang="en-US" dirty="0"/>
              <a:t>01</a:t>
            </a:r>
            <a:endParaRPr dirty="0"/>
          </a:p>
        </p:txBody>
      </p:sp>
      <p:sp>
        <p:nvSpPr>
          <p:cNvPr id="156" name="Google Shape;156;p4"/>
          <p:cNvSpPr txBox="1">
            <a:spLocks noGrp="1"/>
          </p:cNvSpPr>
          <p:nvPr>
            <p:ph type="body" idx="2"/>
          </p:nvPr>
        </p:nvSpPr>
        <p:spPr>
          <a:xfrm>
            <a:off x="6462886" y="1360841"/>
            <a:ext cx="4983300" cy="689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2200"/>
              <a:buNone/>
            </a:pPr>
            <a:r>
              <a:rPr lang="en-US" sz="2400" b="1"/>
              <a:t>Introduction to Landscape Ecology</a:t>
            </a:r>
            <a:endParaRPr sz="2400" b="1"/>
          </a:p>
        </p:txBody>
      </p:sp>
      <p:sp>
        <p:nvSpPr>
          <p:cNvPr id="157" name="Google Shape;157;p4"/>
          <p:cNvSpPr txBox="1">
            <a:spLocks noGrp="1"/>
          </p:cNvSpPr>
          <p:nvPr>
            <p:ph type="body" idx="3"/>
          </p:nvPr>
        </p:nvSpPr>
        <p:spPr>
          <a:xfrm>
            <a:off x="538793" y="1433997"/>
            <a:ext cx="4955026" cy="3982800"/>
          </a:xfrm>
          <a:prstGeom prst="rect">
            <a:avLst/>
          </a:prstGeom>
          <a:noFill/>
          <a:ln>
            <a:noFill/>
          </a:ln>
        </p:spPr>
        <p:txBody>
          <a:bodyPr spcFirstLastPara="1" wrap="square" lIns="91425" tIns="45700" rIns="91425" bIns="45700" anchor="t" anchorCtr="0">
            <a:noAutofit/>
          </a:bodyPr>
          <a:lstStyle/>
          <a:p>
            <a:pPr marL="228600" lvl="0" indent="0" algn="l" rtl="0">
              <a:lnSpc>
                <a:spcPct val="90000"/>
              </a:lnSpc>
              <a:spcBef>
                <a:spcPts val="0"/>
              </a:spcBef>
              <a:spcAft>
                <a:spcPts val="0"/>
              </a:spcAft>
              <a:buClr>
                <a:srgbClr val="000000"/>
              </a:buClr>
              <a:buSzPts val="2400"/>
              <a:buNone/>
            </a:pPr>
            <a:r>
              <a:rPr lang="en-US" b="0" i="0" dirty="0">
                <a:latin typeface="Calibri"/>
                <a:ea typeface="Calibri"/>
                <a:cs typeface="Calibri"/>
                <a:sym typeface="Calibri"/>
              </a:rPr>
              <a:t>In this module, we explore how nature works on the farm. We cover landscape ecology, which is about understanding the connections between plants, animals, and the land. </a:t>
            </a:r>
          </a:p>
          <a:p>
            <a:pPr marL="228600" lvl="0" indent="0" algn="l" rtl="0">
              <a:lnSpc>
                <a:spcPct val="90000"/>
              </a:lnSpc>
              <a:spcBef>
                <a:spcPts val="0"/>
              </a:spcBef>
              <a:spcAft>
                <a:spcPts val="0"/>
              </a:spcAft>
              <a:buClr>
                <a:srgbClr val="000000"/>
              </a:buClr>
              <a:buSzPts val="2400"/>
              <a:buNone/>
            </a:pPr>
            <a:r>
              <a:rPr lang="en-US" b="0" i="0" dirty="0">
                <a:latin typeface="Calibri"/>
                <a:ea typeface="Calibri"/>
                <a:cs typeface="Calibri"/>
                <a:sym typeface="Calibri"/>
              </a:rPr>
              <a:t>We look at practical tips for farmers like using water wisely, diverse crop planting, and taking care of the land. It's all about making farming work well with nature. </a:t>
            </a:r>
            <a:endParaRPr dirty="0">
              <a:latin typeface="Calibri"/>
              <a:ea typeface="Calibri"/>
              <a:cs typeface="Calibri"/>
              <a:sym typeface="Calibri"/>
            </a:endParaRPr>
          </a:p>
        </p:txBody>
      </p:sp>
      <p:sp>
        <p:nvSpPr>
          <p:cNvPr id="158" name="Google Shape;158;p4"/>
          <p:cNvSpPr txBox="1">
            <a:spLocks noGrp="1"/>
          </p:cNvSpPr>
          <p:nvPr>
            <p:ph type="body" idx="4"/>
          </p:nvPr>
        </p:nvSpPr>
        <p:spPr>
          <a:xfrm>
            <a:off x="5629230" y="2125659"/>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8DC641"/>
              </a:buClr>
              <a:buSzPts val="3200"/>
              <a:buNone/>
            </a:pPr>
            <a:r>
              <a:rPr lang="en-US" dirty="0"/>
              <a:t>02</a:t>
            </a:r>
            <a:endParaRPr dirty="0"/>
          </a:p>
        </p:txBody>
      </p:sp>
      <p:sp>
        <p:nvSpPr>
          <p:cNvPr id="159" name="Google Shape;159;p4"/>
          <p:cNvSpPr txBox="1">
            <a:spLocks noGrp="1"/>
          </p:cNvSpPr>
          <p:nvPr>
            <p:ph type="body" idx="5"/>
          </p:nvPr>
        </p:nvSpPr>
        <p:spPr>
          <a:xfrm>
            <a:off x="6462886" y="2046479"/>
            <a:ext cx="4465200" cy="689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2200"/>
              <a:buNone/>
            </a:pPr>
            <a:r>
              <a:rPr lang="en-US" sz="2400" b="1" dirty="0"/>
              <a:t>Characteristics of Landscapes</a:t>
            </a:r>
            <a:endParaRPr sz="2400" b="1" dirty="0"/>
          </a:p>
        </p:txBody>
      </p:sp>
      <p:sp>
        <p:nvSpPr>
          <p:cNvPr id="160" name="Google Shape;160;p4"/>
          <p:cNvSpPr txBox="1">
            <a:spLocks noGrp="1"/>
          </p:cNvSpPr>
          <p:nvPr>
            <p:ph type="body" idx="6"/>
          </p:nvPr>
        </p:nvSpPr>
        <p:spPr>
          <a:xfrm>
            <a:off x="5629231" y="2735879"/>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8DC641"/>
              </a:buClr>
              <a:buSzPts val="3200"/>
              <a:buNone/>
            </a:pPr>
            <a:r>
              <a:rPr lang="en-US" dirty="0"/>
              <a:t>03</a:t>
            </a:r>
            <a:endParaRPr dirty="0"/>
          </a:p>
        </p:txBody>
      </p:sp>
      <p:sp>
        <p:nvSpPr>
          <p:cNvPr id="161" name="Google Shape;161;p4"/>
          <p:cNvSpPr txBox="1">
            <a:spLocks noGrp="1"/>
          </p:cNvSpPr>
          <p:nvPr>
            <p:ph type="body" idx="7"/>
          </p:nvPr>
        </p:nvSpPr>
        <p:spPr>
          <a:xfrm>
            <a:off x="6515002" y="2688785"/>
            <a:ext cx="4465200" cy="689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2200"/>
              <a:buNone/>
            </a:pPr>
            <a:r>
              <a:rPr lang="en-US" sz="2400" b="1" dirty="0"/>
              <a:t>Key research topics</a:t>
            </a:r>
            <a:endParaRPr sz="2400" b="1" dirty="0"/>
          </a:p>
        </p:txBody>
      </p:sp>
      <p:sp>
        <p:nvSpPr>
          <p:cNvPr id="162" name="Google Shape;162;p4"/>
          <p:cNvSpPr txBox="1">
            <a:spLocks noGrp="1"/>
          </p:cNvSpPr>
          <p:nvPr>
            <p:ph type="body" idx="8"/>
          </p:nvPr>
        </p:nvSpPr>
        <p:spPr>
          <a:xfrm>
            <a:off x="5670461" y="3354795"/>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8DC641"/>
              </a:buClr>
              <a:buSzPts val="3200"/>
              <a:buNone/>
            </a:pPr>
            <a:r>
              <a:rPr lang="en-US" dirty="0"/>
              <a:t>04</a:t>
            </a:r>
            <a:endParaRPr dirty="0"/>
          </a:p>
        </p:txBody>
      </p:sp>
      <p:sp>
        <p:nvSpPr>
          <p:cNvPr id="163" name="Google Shape;163;p4"/>
          <p:cNvSpPr txBox="1">
            <a:spLocks noGrp="1"/>
          </p:cNvSpPr>
          <p:nvPr>
            <p:ph type="body" idx="9"/>
          </p:nvPr>
        </p:nvSpPr>
        <p:spPr>
          <a:xfrm>
            <a:off x="6462886" y="3479816"/>
            <a:ext cx="5172000" cy="689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2200"/>
              <a:buNone/>
            </a:pPr>
            <a:r>
              <a:rPr lang="en-US" sz="2400" b="1" dirty="0"/>
              <a:t> Landscape Components and Terms</a:t>
            </a:r>
            <a:endParaRPr sz="2400" b="1" dirty="0"/>
          </a:p>
          <a:p>
            <a:pPr marL="0" lvl="0" indent="0" algn="l" rtl="0">
              <a:lnSpc>
                <a:spcPct val="90000"/>
              </a:lnSpc>
              <a:spcBef>
                <a:spcPts val="0"/>
              </a:spcBef>
              <a:spcAft>
                <a:spcPts val="0"/>
              </a:spcAft>
              <a:buClr>
                <a:srgbClr val="000000"/>
              </a:buClr>
              <a:buSzPts val="2200"/>
              <a:buNone/>
            </a:pPr>
            <a:endParaRPr b="1" dirty="0"/>
          </a:p>
        </p:txBody>
      </p:sp>
      <p:sp>
        <p:nvSpPr>
          <p:cNvPr id="164" name="Google Shape;164;p4"/>
          <p:cNvSpPr txBox="1">
            <a:spLocks noGrp="1"/>
          </p:cNvSpPr>
          <p:nvPr>
            <p:ph type="body" idx="13"/>
          </p:nvPr>
        </p:nvSpPr>
        <p:spPr>
          <a:xfrm>
            <a:off x="5670460" y="4044313"/>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8DC641"/>
              </a:buClr>
              <a:buSzPts val="3200"/>
              <a:buNone/>
            </a:pPr>
            <a:r>
              <a:rPr lang="en-US" dirty="0"/>
              <a:t>05</a:t>
            </a:r>
            <a:endParaRPr dirty="0"/>
          </a:p>
        </p:txBody>
      </p:sp>
      <p:sp>
        <p:nvSpPr>
          <p:cNvPr id="165" name="Google Shape;165;p4"/>
          <p:cNvSpPr txBox="1">
            <a:spLocks noGrp="1"/>
          </p:cNvSpPr>
          <p:nvPr>
            <p:ph type="body" idx="14"/>
          </p:nvPr>
        </p:nvSpPr>
        <p:spPr>
          <a:xfrm>
            <a:off x="6515002" y="4044069"/>
            <a:ext cx="4465200" cy="689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2200"/>
              <a:buNone/>
            </a:pPr>
            <a:r>
              <a:rPr lang="en-US" sz="2400" b="1" dirty="0"/>
              <a:t>Disturbance and Fragmentation</a:t>
            </a:r>
            <a:endParaRPr sz="2400" b="1" dirty="0"/>
          </a:p>
        </p:txBody>
      </p:sp>
      <p:sp>
        <p:nvSpPr>
          <p:cNvPr id="166" name="Google Shape;166;p4"/>
          <p:cNvSpPr txBox="1">
            <a:spLocks noGrp="1"/>
          </p:cNvSpPr>
          <p:nvPr>
            <p:ph type="body" idx="15"/>
          </p:nvPr>
        </p:nvSpPr>
        <p:spPr>
          <a:xfrm>
            <a:off x="687316" y="380932"/>
            <a:ext cx="5041800" cy="72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3600"/>
              <a:buNone/>
            </a:pPr>
            <a:r>
              <a:rPr lang="en-US" dirty="0"/>
              <a:t>Content overview</a:t>
            </a:r>
            <a:endParaRPr dirty="0"/>
          </a:p>
        </p:txBody>
      </p:sp>
      <p:grpSp>
        <p:nvGrpSpPr>
          <p:cNvPr id="167" name="Google Shape;167;p4"/>
          <p:cNvGrpSpPr/>
          <p:nvPr/>
        </p:nvGrpSpPr>
        <p:grpSpPr>
          <a:xfrm rot="3730759">
            <a:off x="10980893" y="367519"/>
            <a:ext cx="949887" cy="1163493"/>
            <a:chOff x="7602444" y="4967675"/>
            <a:chExt cx="483620" cy="592374"/>
          </a:xfrm>
        </p:grpSpPr>
        <p:grpSp>
          <p:nvGrpSpPr>
            <p:cNvPr id="168" name="Google Shape;168;p4"/>
            <p:cNvGrpSpPr/>
            <p:nvPr/>
          </p:nvGrpSpPr>
          <p:grpSpPr>
            <a:xfrm>
              <a:off x="7618661" y="4967675"/>
              <a:ext cx="467403" cy="507609"/>
              <a:chOff x="2251964" y="3590497"/>
              <a:chExt cx="467403" cy="507609"/>
            </a:xfrm>
          </p:grpSpPr>
          <p:sp>
            <p:nvSpPr>
              <p:cNvPr id="169" name="Google Shape;169;p4"/>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p:txBody>
          </p:sp>
          <p:sp>
            <p:nvSpPr>
              <p:cNvPr id="170" name="Google Shape;170;p4"/>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p:txBody>
          </p:sp>
          <p:sp>
            <p:nvSpPr>
              <p:cNvPr id="171" name="Google Shape;171;p4"/>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p:txBody>
          </p:sp>
        </p:grpSp>
        <p:grpSp>
          <p:nvGrpSpPr>
            <p:cNvPr id="172" name="Google Shape;172;p4"/>
            <p:cNvGrpSpPr/>
            <p:nvPr/>
          </p:nvGrpSpPr>
          <p:grpSpPr>
            <a:xfrm>
              <a:off x="7602444" y="4993761"/>
              <a:ext cx="421973" cy="566288"/>
              <a:chOff x="2235747" y="3616583"/>
              <a:chExt cx="421973" cy="566288"/>
            </a:xfrm>
          </p:grpSpPr>
          <p:sp>
            <p:nvSpPr>
              <p:cNvPr id="173" name="Google Shape;173;p4"/>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p:txBody>
          </p:sp>
          <p:sp>
            <p:nvSpPr>
              <p:cNvPr id="174" name="Google Shape;174;p4"/>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p:txBody>
          </p:sp>
        </p:grpSp>
      </p:grpSp>
      <p:sp>
        <p:nvSpPr>
          <p:cNvPr id="181" name="Google Shape;181;p44"/>
          <p:cNvSpPr txBox="1">
            <a:spLocks/>
          </p:cNvSpPr>
          <p:nvPr/>
        </p:nvSpPr>
        <p:spPr>
          <a:xfrm>
            <a:off x="6515135" y="4648670"/>
            <a:ext cx="4465067" cy="689519"/>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n-US" sz="2400" b="1"/>
              <a:t>Practical Tips</a:t>
            </a:r>
            <a:endParaRPr lang="en-US" b="1" dirty="0"/>
          </a:p>
        </p:txBody>
      </p:sp>
      <p:sp>
        <p:nvSpPr>
          <p:cNvPr id="2" name="Google Shape;164;p4">
            <a:extLst>
              <a:ext uri="{FF2B5EF4-FFF2-40B4-BE49-F238E27FC236}">
                <a16:creationId xmlns:a16="http://schemas.microsoft.com/office/drawing/2014/main" id="{664F54BD-B710-9F48-DB23-AC3AC868C4A6}"/>
              </a:ext>
            </a:extLst>
          </p:cNvPr>
          <p:cNvSpPr txBox="1">
            <a:spLocks/>
          </p:cNvSpPr>
          <p:nvPr/>
        </p:nvSpPr>
        <p:spPr>
          <a:xfrm>
            <a:off x="5697669" y="4715402"/>
            <a:ext cx="700387" cy="68951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ctr" rtl="0">
              <a:lnSpc>
                <a:spcPct val="90000"/>
              </a:lnSpc>
              <a:spcBef>
                <a:spcPts val="1000"/>
              </a:spcBef>
              <a:spcAft>
                <a:spcPts val="0"/>
              </a:spcAft>
              <a:buClr>
                <a:srgbClr val="8DC641"/>
              </a:buClr>
              <a:buSzPts val="3200"/>
              <a:buFont typeface="Arial"/>
              <a:buNone/>
              <a:defRPr sz="3200" b="1" i="0" u="none" strike="noStrike" cap="none">
                <a:solidFill>
                  <a:srgbClr val="8DC64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n-US" dirty="0"/>
              <a:t>06</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14" name="Freeform 1250">
            <a:extLst>
              <a:ext uri="{FF2B5EF4-FFF2-40B4-BE49-F238E27FC236}">
                <a16:creationId xmlns:a16="http://schemas.microsoft.com/office/drawing/2014/main" id="{5AC5B35E-74EE-3FD1-6C5E-4B2F1429A98E}"/>
              </a:ext>
            </a:extLst>
          </p:cNvPr>
          <p:cNvSpPr/>
          <p:nvPr/>
        </p:nvSpPr>
        <p:spPr>
          <a:xfrm rot="7445796">
            <a:off x="1015660" y="4562166"/>
            <a:ext cx="149976" cy="163440"/>
          </a:xfrm>
          <a:custGeom>
            <a:avLst/>
            <a:gdLst>
              <a:gd name="connsiteX0" fmla="*/ 230 w 218072"/>
              <a:gd name="connsiteY0" fmla="*/ 0 h 198850"/>
              <a:gd name="connsiteX1" fmla="*/ 60571 w 218072"/>
              <a:gd name="connsiteY1" fmla="*/ 175537 h 198850"/>
              <a:gd name="connsiteX2" fmla="*/ 197709 w 218072"/>
              <a:gd name="connsiteY2" fmla="*/ 189251 h 198850"/>
              <a:gd name="connsiteX3" fmla="*/ 203194 w 218072"/>
              <a:gd name="connsiteY3" fmla="*/ 65827 h 198850"/>
              <a:gd name="connsiteX4" fmla="*/ 230 w 218072"/>
              <a:gd name="connsiteY4" fmla="*/ 0 h 198850"/>
              <a:gd name="connsiteX5" fmla="*/ 230 w 218072"/>
              <a:gd name="connsiteY5" fmla="*/ 0 h 19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072" h="198850">
                <a:moveTo>
                  <a:pt x="230" y="0"/>
                </a:moveTo>
                <a:cubicBezTo>
                  <a:pt x="-2513" y="87769"/>
                  <a:pt x="19429" y="145367"/>
                  <a:pt x="60571" y="175537"/>
                </a:cubicBezTo>
                <a:cubicBezTo>
                  <a:pt x="109940" y="211193"/>
                  <a:pt x="175766" y="197479"/>
                  <a:pt x="197709" y="189251"/>
                </a:cubicBezTo>
                <a:cubicBezTo>
                  <a:pt x="222394" y="137138"/>
                  <a:pt x="225137" y="95997"/>
                  <a:pt x="203194" y="65827"/>
                </a:cubicBezTo>
                <a:cubicBezTo>
                  <a:pt x="164796" y="10972"/>
                  <a:pt x="55085" y="0"/>
                  <a:pt x="230" y="0"/>
                </a:cubicBezTo>
                <a:lnTo>
                  <a:pt x="230" y="0"/>
                </a:lnTo>
                <a:close/>
              </a:path>
            </a:pathLst>
          </a:custGeom>
          <a:solidFill>
            <a:srgbClr val="8DC641"/>
          </a:solidFill>
          <a:ln w="27426" cap="flat">
            <a:noFill/>
            <a:prstDash val="solid"/>
            <a:miter/>
          </a:ln>
        </p:spPr>
        <p:txBody>
          <a:bodyPr rtlCol="0" anchor="ctr"/>
          <a:lstStyle/>
          <a:p>
            <a:endParaRPr lang="en-US"/>
          </a:p>
        </p:txBody>
      </p:sp>
      <p:sp>
        <p:nvSpPr>
          <p:cNvPr id="13" name="Freeform 1250">
            <a:extLst>
              <a:ext uri="{FF2B5EF4-FFF2-40B4-BE49-F238E27FC236}">
                <a16:creationId xmlns:a16="http://schemas.microsoft.com/office/drawing/2014/main" id="{ED22B484-4601-EAAA-BC82-DF3D176CB967}"/>
              </a:ext>
            </a:extLst>
          </p:cNvPr>
          <p:cNvSpPr/>
          <p:nvPr/>
        </p:nvSpPr>
        <p:spPr>
          <a:xfrm rot="20349704">
            <a:off x="765677" y="4585276"/>
            <a:ext cx="165093" cy="168082"/>
          </a:xfrm>
          <a:custGeom>
            <a:avLst/>
            <a:gdLst>
              <a:gd name="connsiteX0" fmla="*/ 230 w 218072"/>
              <a:gd name="connsiteY0" fmla="*/ 0 h 198850"/>
              <a:gd name="connsiteX1" fmla="*/ 60571 w 218072"/>
              <a:gd name="connsiteY1" fmla="*/ 175537 h 198850"/>
              <a:gd name="connsiteX2" fmla="*/ 197709 w 218072"/>
              <a:gd name="connsiteY2" fmla="*/ 189251 h 198850"/>
              <a:gd name="connsiteX3" fmla="*/ 203194 w 218072"/>
              <a:gd name="connsiteY3" fmla="*/ 65827 h 198850"/>
              <a:gd name="connsiteX4" fmla="*/ 230 w 218072"/>
              <a:gd name="connsiteY4" fmla="*/ 0 h 198850"/>
              <a:gd name="connsiteX5" fmla="*/ 230 w 218072"/>
              <a:gd name="connsiteY5" fmla="*/ 0 h 19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072" h="198850">
                <a:moveTo>
                  <a:pt x="230" y="0"/>
                </a:moveTo>
                <a:cubicBezTo>
                  <a:pt x="-2513" y="87769"/>
                  <a:pt x="19429" y="145367"/>
                  <a:pt x="60571" y="175537"/>
                </a:cubicBezTo>
                <a:cubicBezTo>
                  <a:pt x="109940" y="211193"/>
                  <a:pt x="175766" y="197479"/>
                  <a:pt x="197709" y="189251"/>
                </a:cubicBezTo>
                <a:cubicBezTo>
                  <a:pt x="222394" y="137138"/>
                  <a:pt x="225137" y="95997"/>
                  <a:pt x="203194" y="65827"/>
                </a:cubicBezTo>
                <a:cubicBezTo>
                  <a:pt x="164796" y="10972"/>
                  <a:pt x="55085" y="0"/>
                  <a:pt x="230" y="0"/>
                </a:cubicBezTo>
                <a:lnTo>
                  <a:pt x="230" y="0"/>
                </a:lnTo>
                <a:close/>
              </a:path>
            </a:pathLst>
          </a:custGeom>
          <a:solidFill>
            <a:srgbClr val="8DC641"/>
          </a:solidFill>
          <a:ln w="27426" cap="flat">
            <a:noFill/>
            <a:prstDash val="solid"/>
            <a:miter/>
          </a:ln>
        </p:spPr>
        <p:txBody>
          <a:bodyPr rtlCol="0" anchor="ctr"/>
          <a:lstStyle/>
          <a:p>
            <a:endParaRPr lang="en-US"/>
          </a:p>
        </p:txBody>
      </p:sp>
      <p:sp>
        <p:nvSpPr>
          <p:cNvPr id="379" name="Google Shape;379;p55"/>
          <p:cNvSpPr txBox="1">
            <a:spLocks noGrp="1"/>
          </p:cNvSpPr>
          <p:nvPr>
            <p:ph type="body" idx="1"/>
          </p:nvPr>
        </p:nvSpPr>
        <p:spPr>
          <a:xfrm>
            <a:off x="1371600" y="1524000"/>
            <a:ext cx="6553200" cy="2522700"/>
          </a:xfrm>
          <a:prstGeom prst="rect">
            <a:avLst/>
          </a:prstGeom>
          <a:noFill/>
          <a:ln>
            <a:noFill/>
          </a:ln>
        </p:spPr>
        <p:txBody>
          <a:bodyPr spcFirstLastPara="1" wrap="square" lIns="91425" tIns="45700" rIns="91425" bIns="45700" anchor="t" anchorCtr="0">
            <a:noAutofit/>
          </a:bodyPr>
          <a:lstStyle/>
          <a:p>
            <a:pPr marL="228600" lvl="0" indent="0" algn="l" rtl="0">
              <a:lnSpc>
                <a:spcPct val="90000"/>
              </a:lnSpc>
              <a:spcBef>
                <a:spcPts val="1000"/>
              </a:spcBef>
              <a:spcAft>
                <a:spcPts val="0"/>
              </a:spcAft>
              <a:buSzPts val="2400"/>
              <a:buNone/>
            </a:pPr>
            <a:r>
              <a:rPr lang="en-US" b="1" i="0" dirty="0">
                <a:latin typeface="Calibri"/>
                <a:ea typeface="Calibri"/>
                <a:cs typeface="Calibri"/>
                <a:sym typeface="Calibri"/>
              </a:rPr>
              <a:t>Green Infrastructure:</a:t>
            </a:r>
            <a:r>
              <a:rPr lang="en-US" dirty="0">
                <a:latin typeface="Calibri"/>
                <a:ea typeface="Calibri"/>
                <a:cs typeface="Calibri"/>
                <a:sym typeface="Calibri"/>
              </a:rPr>
              <a:t> </a:t>
            </a:r>
            <a:r>
              <a:rPr lang="en-US" b="0" i="0" dirty="0">
                <a:latin typeface="Calibri"/>
                <a:ea typeface="Calibri"/>
                <a:cs typeface="Calibri"/>
                <a:sym typeface="Calibri"/>
              </a:rPr>
              <a:t>Green infrastructure, the network of natural areas, serves as the lifeblood of agricultural ecosystems. Preserving forests, wetlands, and green spaces ensures the vitality and ecological balance within the landscape.</a:t>
            </a:r>
            <a:endParaRPr b="0" i="0" dirty="0">
              <a:latin typeface="Calibri"/>
              <a:ea typeface="Calibri"/>
              <a:cs typeface="Calibri"/>
              <a:sym typeface="Calibri"/>
            </a:endParaRPr>
          </a:p>
          <a:p>
            <a:pPr marL="228600" lvl="0" indent="0" algn="l" rtl="0">
              <a:lnSpc>
                <a:spcPct val="90000"/>
              </a:lnSpc>
              <a:spcBef>
                <a:spcPts val="1000"/>
              </a:spcBef>
              <a:spcAft>
                <a:spcPts val="0"/>
              </a:spcAft>
              <a:buSzPts val="2400"/>
              <a:buNone/>
            </a:pPr>
            <a:r>
              <a:rPr lang="en-US" b="1" i="0" dirty="0">
                <a:latin typeface="Calibri"/>
                <a:ea typeface="Calibri"/>
                <a:cs typeface="Calibri"/>
                <a:sym typeface="Calibri"/>
              </a:rPr>
              <a:t>Edge Effects:</a:t>
            </a:r>
            <a:r>
              <a:rPr lang="en-US" dirty="0">
                <a:latin typeface="Calibri"/>
                <a:ea typeface="Calibri"/>
                <a:cs typeface="Calibri"/>
                <a:sym typeface="Calibri"/>
              </a:rPr>
              <a:t> </a:t>
            </a:r>
            <a:r>
              <a:rPr lang="en-US" b="0" i="0" dirty="0">
                <a:latin typeface="Calibri"/>
                <a:ea typeface="Calibri"/>
                <a:cs typeface="Calibri"/>
                <a:sym typeface="Calibri"/>
              </a:rPr>
              <a:t>The meeting points between different land uses, known as edges, create unique conditions influencing biodiversity and ecosystem dynamics. Understanding and managing these edge effects are </a:t>
            </a:r>
            <a:r>
              <a:rPr lang="en-US" dirty="0"/>
              <a:t>importa</a:t>
            </a:r>
            <a:r>
              <a:rPr lang="en-US" b="0" i="0" dirty="0">
                <a:latin typeface="Calibri"/>
                <a:ea typeface="Calibri"/>
                <a:cs typeface="Calibri"/>
                <a:sym typeface="Calibri"/>
              </a:rPr>
              <a:t>nt for sustainable and harmonious landscape management.</a:t>
            </a:r>
            <a:endParaRPr dirty="0"/>
          </a:p>
          <a:p>
            <a:pPr marL="0" lvl="0" indent="0" algn="l" rtl="0">
              <a:lnSpc>
                <a:spcPct val="107000"/>
              </a:lnSpc>
              <a:spcBef>
                <a:spcPts val="1000"/>
              </a:spcBef>
              <a:spcAft>
                <a:spcPts val="800"/>
              </a:spcAft>
              <a:buSzPts val="1000"/>
              <a:buNone/>
            </a:pPr>
            <a:endParaRPr sz="2000" dirty="0">
              <a:latin typeface="Calibri"/>
              <a:ea typeface="Calibri"/>
              <a:cs typeface="Calibri"/>
              <a:sym typeface="Calibri"/>
            </a:endParaRPr>
          </a:p>
        </p:txBody>
      </p:sp>
      <p:sp>
        <p:nvSpPr>
          <p:cNvPr id="380" name="Google Shape;380;p55"/>
          <p:cNvSpPr txBox="1">
            <a:spLocks noGrp="1"/>
          </p:cNvSpPr>
          <p:nvPr>
            <p:ph type="body" idx="2"/>
          </p:nvPr>
        </p:nvSpPr>
        <p:spPr>
          <a:xfrm>
            <a:off x="798381" y="475053"/>
            <a:ext cx="10595100" cy="80370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1000"/>
              </a:spcBef>
              <a:spcAft>
                <a:spcPts val="800"/>
              </a:spcAft>
              <a:buSzPts val="1000"/>
              <a:buNone/>
            </a:pPr>
            <a:r>
              <a:rPr lang="en-US" sz="3600" b="1" dirty="0">
                <a:latin typeface="Calibri"/>
                <a:ea typeface="Calibri"/>
                <a:cs typeface="Calibri"/>
                <a:sym typeface="Calibri"/>
              </a:rPr>
              <a:t>Landscape Components and Terms - continued</a:t>
            </a:r>
            <a:endParaRPr dirty="0">
              <a:latin typeface="Calibri"/>
              <a:ea typeface="Calibri"/>
              <a:cs typeface="Calibri"/>
              <a:sym typeface="Calibri"/>
            </a:endParaRPr>
          </a:p>
        </p:txBody>
      </p:sp>
      <p:grpSp>
        <p:nvGrpSpPr>
          <p:cNvPr id="381" name="Google Shape;381;p55"/>
          <p:cNvGrpSpPr/>
          <p:nvPr/>
        </p:nvGrpSpPr>
        <p:grpSpPr>
          <a:xfrm rot="3730759">
            <a:off x="10980893" y="109804"/>
            <a:ext cx="949887" cy="1163493"/>
            <a:chOff x="7602444" y="4967675"/>
            <a:chExt cx="483620" cy="592374"/>
          </a:xfrm>
        </p:grpSpPr>
        <p:grpSp>
          <p:nvGrpSpPr>
            <p:cNvPr id="382" name="Google Shape;382;p55"/>
            <p:cNvGrpSpPr/>
            <p:nvPr/>
          </p:nvGrpSpPr>
          <p:grpSpPr>
            <a:xfrm>
              <a:off x="7618661" y="4967675"/>
              <a:ext cx="467403" cy="507609"/>
              <a:chOff x="2251964" y="3590497"/>
              <a:chExt cx="467403" cy="507609"/>
            </a:xfrm>
          </p:grpSpPr>
          <p:sp>
            <p:nvSpPr>
              <p:cNvPr id="383" name="Google Shape;383;p55"/>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84" name="Google Shape;384;p55"/>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85" name="Google Shape;385;p55"/>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86" name="Google Shape;386;p55"/>
            <p:cNvGrpSpPr/>
            <p:nvPr/>
          </p:nvGrpSpPr>
          <p:grpSpPr>
            <a:xfrm>
              <a:off x="7602444" y="4993761"/>
              <a:ext cx="421973" cy="566288"/>
              <a:chOff x="2235747" y="3616583"/>
              <a:chExt cx="421973" cy="566288"/>
            </a:xfrm>
          </p:grpSpPr>
          <p:sp>
            <p:nvSpPr>
              <p:cNvPr id="387" name="Google Shape;387;p55"/>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88" name="Google Shape;388;p55"/>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pic>
        <p:nvPicPr>
          <p:cNvPr id="389" name="Google Shape;389;p5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924800" y="1765423"/>
            <a:ext cx="3679876" cy="3568577"/>
          </a:xfrm>
          <a:prstGeom prst="rect">
            <a:avLst/>
          </a:prstGeom>
          <a:noFill/>
          <a:ln>
            <a:noFill/>
          </a:ln>
        </p:spPr>
      </p:pic>
      <p:grpSp>
        <p:nvGrpSpPr>
          <p:cNvPr id="2" name="Graphic 3">
            <a:extLst>
              <a:ext uri="{FF2B5EF4-FFF2-40B4-BE49-F238E27FC236}">
                <a16:creationId xmlns:a16="http://schemas.microsoft.com/office/drawing/2014/main" id="{11842AFA-107E-9511-32D2-75A3F9468B81}"/>
              </a:ext>
            </a:extLst>
          </p:cNvPr>
          <p:cNvGrpSpPr/>
          <p:nvPr/>
        </p:nvGrpSpPr>
        <p:grpSpPr>
          <a:xfrm>
            <a:off x="549334" y="1908666"/>
            <a:ext cx="822266" cy="876684"/>
            <a:chOff x="10407709" y="5371716"/>
            <a:chExt cx="1086136" cy="1037162"/>
          </a:xfrm>
        </p:grpSpPr>
        <p:sp>
          <p:nvSpPr>
            <p:cNvPr id="3" name="Freeform 1249">
              <a:extLst>
                <a:ext uri="{FF2B5EF4-FFF2-40B4-BE49-F238E27FC236}">
                  <a16:creationId xmlns:a16="http://schemas.microsoft.com/office/drawing/2014/main" id="{8BFB4F83-A6C0-1ADF-B0FC-B8C9C2A91D53}"/>
                </a:ext>
              </a:extLst>
            </p:cNvPr>
            <p:cNvSpPr/>
            <p:nvPr/>
          </p:nvSpPr>
          <p:spPr>
            <a:xfrm>
              <a:off x="11016927" y="5621447"/>
              <a:ext cx="177956" cy="194120"/>
            </a:xfrm>
            <a:custGeom>
              <a:avLst/>
              <a:gdLst>
                <a:gd name="connsiteX0" fmla="*/ 7905 w 177956"/>
                <a:gd name="connsiteY0" fmla="*/ 175795 h 194120"/>
                <a:gd name="connsiteX1" fmla="*/ 117615 w 177956"/>
                <a:gd name="connsiteY1" fmla="*/ 181281 h 194120"/>
                <a:gd name="connsiteX2" fmla="*/ 177956 w 177956"/>
                <a:gd name="connsiteY2" fmla="*/ 259 h 194120"/>
                <a:gd name="connsiteX3" fmla="*/ 18875 w 177956"/>
                <a:gd name="connsiteY3" fmla="*/ 52371 h 194120"/>
                <a:gd name="connsiteX4" fmla="*/ 7905 w 177956"/>
                <a:gd name="connsiteY4" fmla="*/ 175795 h 194120"/>
                <a:gd name="connsiteX5" fmla="*/ 7905 w 177956"/>
                <a:gd name="connsiteY5" fmla="*/ 175795 h 194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956" h="194120">
                  <a:moveTo>
                    <a:pt x="7905" y="175795"/>
                  </a:moveTo>
                  <a:cubicBezTo>
                    <a:pt x="54532" y="197738"/>
                    <a:pt x="92930" y="200480"/>
                    <a:pt x="117615" y="181281"/>
                  </a:cubicBezTo>
                  <a:cubicBezTo>
                    <a:pt x="166986" y="148368"/>
                    <a:pt x="177956" y="49628"/>
                    <a:pt x="177956" y="259"/>
                  </a:cubicBezTo>
                  <a:cubicBezTo>
                    <a:pt x="101158" y="-2484"/>
                    <a:pt x="46303" y="16715"/>
                    <a:pt x="18875" y="52371"/>
                  </a:cubicBezTo>
                  <a:cubicBezTo>
                    <a:pt x="-11294" y="96255"/>
                    <a:pt x="2419" y="156596"/>
                    <a:pt x="7905" y="175795"/>
                  </a:cubicBezTo>
                  <a:lnTo>
                    <a:pt x="7905" y="175795"/>
                  </a:lnTo>
                  <a:close/>
                </a:path>
              </a:pathLst>
            </a:custGeom>
            <a:solidFill>
              <a:srgbClr val="8DC641"/>
            </a:solidFill>
            <a:ln w="27426" cap="flat">
              <a:noFill/>
              <a:prstDash val="solid"/>
              <a:miter/>
            </a:ln>
          </p:spPr>
          <p:txBody>
            <a:bodyPr rtlCol="0" anchor="ctr"/>
            <a:lstStyle/>
            <a:p>
              <a:endParaRPr lang="en-US" dirty="0"/>
            </a:p>
          </p:txBody>
        </p:sp>
        <p:sp>
          <p:nvSpPr>
            <p:cNvPr id="4" name="Freeform 1250">
              <a:extLst>
                <a:ext uri="{FF2B5EF4-FFF2-40B4-BE49-F238E27FC236}">
                  <a16:creationId xmlns:a16="http://schemas.microsoft.com/office/drawing/2014/main" id="{2142F35C-22AF-4A04-12C4-F42A66DA6195}"/>
                </a:ext>
              </a:extLst>
            </p:cNvPr>
            <p:cNvSpPr/>
            <p:nvPr/>
          </p:nvSpPr>
          <p:spPr>
            <a:xfrm>
              <a:off x="10684499" y="5383085"/>
              <a:ext cx="218072" cy="198850"/>
            </a:xfrm>
            <a:custGeom>
              <a:avLst/>
              <a:gdLst>
                <a:gd name="connsiteX0" fmla="*/ 230 w 218072"/>
                <a:gd name="connsiteY0" fmla="*/ 0 h 198850"/>
                <a:gd name="connsiteX1" fmla="*/ 60571 w 218072"/>
                <a:gd name="connsiteY1" fmla="*/ 175537 h 198850"/>
                <a:gd name="connsiteX2" fmla="*/ 197709 w 218072"/>
                <a:gd name="connsiteY2" fmla="*/ 189251 h 198850"/>
                <a:gd name="connsiteX3" fmla="*/ 203194 w 218072"/>
                <a:gd name="connsiteY3" fmla="*/ 65827 h 198850"/>
                <a:gd name="connsiteX4" fmla="*/ 230 w 218072"/>
                <a:gd name="connsiteY4" fmla="*/ 0 h 198850"/>
                <a:gd name="connsiteX5" fmla="*/ 230 w 218072"/>
                <a:gd name="connsiteY5" fmla="*/ 0 h 19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072" h="198850">
                  <a:moveTo>
                    <a:pt x="230" y="0"/>
                  </a:moveTo>
                  <a:cubicBezTo>
                    <a:pt x="-2513" y="87769"/>
                    <a:pt x="19429" y="145367"/>
                    <a:pt x="60571" y="175537"/>
                  </a:cubicBezTo>
                  <a:cubicBezTo>
                    <a:pt x="109940" y="211193"/>
                    <a:pt x="175766" y="197479"/>
                    <a:pt x="197709" y="189251"/>
                  </a:cubicBezTo>
                  <a:cubicBezTo>
                    <a:pt x="222394" y="137138"/>
                    <a:pt x="225137" y="95997"/>
                    <a:pt x="203194" y="65827"/>
                  </a:cubicBezTo>
                  <a:cubicBezTo>
                    <a:pt x="164796" y="10972"/>
                    <a:pt x="55085" y="0"/>
                    <a:pt x="230" y="0"/>
                  </a:cubicBezTo>
                  <a:lnTo>
                    <a:pt x="230" y="0"/>
                  </a:lnTo>
                  <a:close/>
                </a:path>
              </a:pathLst>
            </a:custGeom>
            <a:solidFill>
              <a:srgbClr val="8DC641"/>
            </a:solidFill>
            <a:ln w="27426" cap="flat">
              <a:noFill/>
              <a:prstDash val="solid"/>
              <a:miter/>
            </a:ln>
          </p:spPr>
          <p:txBody>
            <a:bodyPr rtlCol="0" anchor="ctr"/>
            <a:lstStyle/>
            <a:p>
              <a:endParaRPr lang="en-US"/>
            </a:p>
          </p:txBody>
        </p:sp>
        <p:grpSp>
          <p:nvGrpSpPr>
            <p:cNvPr id="5" name="Graphic 3">
              <a:extLst>
                <a:ext uri="{FF2B5EF4-FFF2-40B4-BE49-F238E27FC236}">
                  <a16:creationId xmlns:a16="http://schemas.microsoft.com/office/drawing/2014/main" id="{EB663CDF-35A8-92CA-7588-2B6A9535F6B1}"/>
                </a:ext>
              </a:extLst>
            </p:cNvPr>
            <p:cNvGrpSpPr/>
            <p:nvPr/>
          </p:nvGrpSpPr>
          <p:grpSpPr>
            <a:xfrm>
              <a:off x="10407709" y="5371716"/>
              <a:ext cx="1086136" cy="1037162"/>
              <a:chOff x="10407709" y="5371716"/>
              <a:chExt cx="1086136" cy="1037162"/>
            </a:xfrm>
            <a:solidFill>
              <a:srgbClr val="000000"/>
            </a:solidFill>
          </p:grpSpPr>
          <p:grpSp>
            <p:nvGrpSpPr>
              <p:cNvPr id="6" name="Graphic 3">
                <a:extLst>
                  <a:ext uri="{FF2B5EF4-FFF2-40B4-BE49-F238E27FC236}">
                    <a16:creationId xmlns:a16="http://schemas.microsoft.com/office/drawing/2014/main" id="{1CF02D3E-74F4-E0B8-AE62-D061FF0CBC24}"/>
                  </a:ext>
                </a:extLst>
              </p:cNvPr>
              <p:cNvGrpSpPr/>
              <p:nvPr/>
            </p:nvGrpSpPr>
            <p:grpSpPr>
              <a:xfrm>
                <a:off x="10407709" y="5371716"/>
                <a:ext cx="1086136" cy="1037162"/>
                <a:chOff x="10407709" y="5371716"/>
                <a:chExt cx="1086136" cy="1037162"/>
              </a:xfrm>
              <a:solidFill>
                <a:srgbClr val="000000"/>
              </a:solidFill>
            </p:grpSpPr>
            <p:sp>
              <p:nvSpPr>
                <p:cNvPr id="8" name="Freeform 1254">
                  <a:extLst>
                    <a:ext uri="{FF2B5EF4-FFF2-40B4-BE49-F238E27FC236}">
                      <a16:creationId xmlns:a16="http://schemas.microsoft.com/office/drawing/2014/main" id="{407AD484-6895-A15B-A169-DF07144B91B4}"/>
                    </a:ext>
                  </a:extLst>
                </p:cNvPr>
                <p:cNvSpPr/>
                <p:nvPr/>
              </p:nvSpPr>
              <p:spPr>
                <a:xfrm>
                  <a:off x="10407709" y="5876782"/>
                  <a:ext cx="1086136" cy="532096"/>
                </a:xfrm>
                <a:custGeom>
                  <a:avLst/>
                  <a:gdLst>
                    <a:gd name="connsiteX0" fmla="*/ 540326 w 1086136"/>
                    <a:gd name="connsiteY0" fmla="*/ 532097 h 532096"/>
                    <a:gd name="connsiteX1" fmla="*/ 430615 w 1086136"/>
                    <a:gd name="connsiteY1" fmla="*/ 510154 h 532096"/>
                    <a:gd name="connsiteX2" fmla="*/ 263306 w 1086136"/>
                    <a:gd name="connsiteY2" fmla="*/ 436100 h 532096"/>
                    <a:gd name="connsiteX3" fmla="*/ 71312 w 1086136"/>
                    <a:gd name="connsiteY3" fmla="*/ 386730 h 532096"/>
                    <a:gd name="connsiteX4" fmla="*/ 16457 w 1086136"/>
                    <a:gd name="connsiteY4" fmla="*/ 381245 h 532096"/>
                    <a:gd name="connsiteX5" fmla="*/ 0 w 1086136"/>
                    <a:gd name="connsiteY5" fmla="*/ 364788 h 532096"/>
                    <a:gd name="connsiteX6" fmla="*/ 0 w 1086136"/>
                    <a:gd name="connsiteY6" fmla="*/ 191993 h 532096"/>
                    <a:gd name="connsiteX7" fmla="*/ 2743 w 1086136"/>
                    <a:gd name="connsiteY7" fmla="*/ 181022 h 532096"/>
                    <a:gd name="connsiteX8" fmla="*/ 257820 w 1086136"/>
                    <a:gd name="connsiteY8" fmla="*/ 79541 h 532096"/>
                    <a:gd name="connsiteX9" fmla="*/ 452557 w 1086136"/>
                    <a:gd name="connsiteY9" fmla="*/ 159081 h 532096"/>
                    <a:gd name="connsiteX10" fmla="*/ 556782 w 1086136"/>
                    <a:gd name="connsiteY10" fmla="*/ 189251 h 532096"/>
                    <a:gd name="connsiteX11" fmla="*/ 724090 w 1086136"/>
                    <a:gd name="connsiteY11" fmla="*/ 189251 h 532096"/>
                    <a:gd name="connsiteX12" fmla="*/ 792660 w 1086136"/>
                    <a:gd name="connsiteY12" fmla="*/ 227650 h 532096"/>
                    <a:gd name="connsiteX13" fmla="*/ 938027 w 1086136"/>
                    <a:gd name="connsiteY13" fmla="*/ 60341 h 532096"/>
                    <a:gd name="connsiteX14" fmla="*/ 1058708 w 1086136"/>
                    <a:gd name="connsiteY14" fmla="*/ 0 h 532096"/>
                    <a:gd name="connsiteX15" fmla="*/ 1069679 w 1086136"/>
                    <a:gd name="connsiteY15" fmla="*/ 0 h 532096"/>
                    <a:gd name="connsiteX16" fmla="*/ 1083393 w 1086136"/>
                    <a:gd name="connsiteY16" fmla="*/ 8229 h 532096"/>
                    <a:gd name="connsiteX17" fmla="*/ 1086136 w 1086136"/>
                    <a:gd name="connsiteY17" fmla="*/ 24686 h 532096"/>
                    <a:gd name="connsiteX18" fmla="*/ 954484 w 1086136"/>
                    <a:gd name="connsiteY18" fmla="*/ 320904 h 532096"/>
                    <a:gd name="connsiteX19" fmla="*/ 798145 w 1086136"/>
                    <a:gd name="connsiteY19" fmla="*/ 452556 h 532096"/>
                    <a:gd name="connsiteX20" fmla="*/ 776204 w 1086136"/>
                    <a:gd name="connsiteY20" fmla="*/ 458042 h 532096"/>
                    <a:gd name="connsiteX21" fmla="*/ 641807 w 1086136"/>
                    <a:gd name="connsiteY21" fmla="*/ 512897 h 532096"/>
                    <a:gd name="connsiteX22" fmla="*/ 540326 w 1086136"/>
                    <a:gd name="connsiteY22" fmla="*/ 532097 h 532096"/>
                    <a:gd name="connsiteX23" fmla="*/ 540326 w 1086136"/>
                    <a:gd name="connsiteY23" fmla="*/ 532097 h 532096"/>
                    <a:gd name="connsiteX24" fmla="*/ 35656 w 1086136"/>
                    <a:gd name="connsiteY24" fmla="*/ 348331 h 532096"/>
                    <a:gd name="connsiteX25" fmla="*/ 74055 w 1086136"/>
                    <a:gd name="connsiteY25" fmla="*/ 351074 h 532096"/>
                    <a:gd name="connsiteX26" fmla="*/ 274277 w 1086136"/>
                    <a:gd name="connsiteY26" fmla="*/ 403186 h 532096"/>
                    <a:gd name="connsiteX27" fmla="*/ 441586 w 1086136"/>
                    <a:gd name="connsiteY27" fmla="*/ 477241 h 532096"/>
                    <a:gd name="connsiteX28" fmla="*/ 628094 w 1086136"/>
                    <a:gd name="connsiteY28" fmla="*/ 479983 h 532096"/>
                    <a:gd name="connsiteX29" fmla="*/ 762490 w 1086136"/>
                    <a:gd name="connsiteY29" fmla="*/ 425128 h 532096"/>
                    <a:gd name="connsiteX30" fmla="*/ 765232 w 1086136"/>
                    <a:gd name="connsiteY30" fmla="*/ 425128 h 532096"/>
                    <a:gd name="connsiteX31" fmla="*/ 789918 w 1086136"/>
                    <a:gd name="connsiteY31" fmla="*/ 419643 h 532096"/>
                    <a:gd name="connsiteX32" fmla="*/ 921570 w 1086136"/>
                    <a:gd name="connsiteY32" fmla="*/ 307190 h 532096"/>
                    <a:gd name="connsiteX33" fmla="*/ 1039509 w 1086136"/>
                    <a:gd name="connsiteY33" fmla="*/ 35656 h 532096"/>
                    <a:gd name="connsiteX34" fmla="*/ 962712 w 1086136"/>
                    <a:gd name="connsiteY34" fmla="*/ 82283 h 532096"/>
                    <a:gd name="connsiteX35" fmla="*/ 803631 w 1086136"/>
                    <a:gd name="connsiteY35" fmla="*/ 266048 h 532096"/>
                    <a:gd name="connsiteX36" fmla="*/ 803631 w 1086136"/>
                    <a:gd name="connsiteY36" fmla="*/ 268791 h 532096"/>
                    <a:gd name="connsiteX37" fmla="*/ 724090 w 1086136"/>
                    <a:gd name="connsiteY37" fmla="*/ 348331 h 532096"/>
                    <a:gd name="connsiteX38" fmla="*/ 490955 w 1086136"/>
                    <a:gd name="connsiteY38" fmla="*/ 348331 h 532096"/>
                    <a:gd name="connsiteX39" fmla="*/ 400444 w 1086136"/>
                    <a:gd name="connsiteY39" fmla="*/ 362045 h 532096"/>
                    <a:gd name="connsiteX40" fmla="*/ 394958 w 1086136"/>
                    <a:gd name="connsiteY40" fmla="*/ 345588 h 532096"/>
                    <a:gd name="connsiteX41" fmla="*/ 389473 w 1086136"/>
                    <a:gd name="connsiteY41" fmla="*/ 329131 h 532096"/>
                    <a:gd name="connsiteX42" fmla="*/ 389473 w 1086136"/>
                    <a:gd name="connsiteY42" fmla="*/ 329131 h 532096"/>
                    <a:gd name="connsiteX43" fmla="*/ 490955 w 1086136"/>
                    <a:gd name="connsiteY43" fmla="*/ 312676 h 532096"/>
                    <a:gd name="connsiteX44" fmla="*/ 724090 w 1086136"/>
                    <a:gd name="connsiteY44" fmla="*/ 312676 h 532096"/>
                    <a:gd name="connsiteX45" fmla="*/ 767975 w 1086136"/>
                    <a:gd name="connsiteY45" fmla="*/ 268791 h 532096"/>
                    <a:gd name="connsiteX46" fmla="*/ 724090 w 1086136"/>
                    <a:gd name="connsiteY46" fmla="*/ 224907 h 532096"/>
                    <a:gd name="connsiteX47" fmla="*/ 556782 w 1086136"/>
                    <a:gd name="connsiteY47" fmla="*/ 224907 h 532096"/>
                    <a:gd name="connsiteX48" fmla="*/ 433358 w 1086136"/>
                    <a:gd name="connsiteY48" fmla="*/ 189251 h 532096"/>
                    <a:gd name="connsiteX49" fmla="*/ 249592 w 1086136"/>
                    <a:gd name="connsiteY49" fmla="*/ 112453 h 532096"/>
                    <a:gd name="connsiteX50" fmla="*/ 35656 w 1086136"/>
                    <a:gd name="connsiteY50" fmla="*/ 194736 h 532096"/>
                    <a:gd name="connsiteX51" fmla="*/ 35656 w 1086136"/>
                    <a:gd name="connsiteY51" fmla="*/ 348331 h 532096"/>
                    <a:gd name="connsiteX52" fmla="*/ 35656 w 1086136"/>
                    <a:gd name="connsiteY52" fmla="*/ 348331 h 532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086136" h="532096">
                      <a:moveTo>
                        <a:pt x="540326" y="532097"/>
                      </a:moveTo>
                      <a:cubicBezTo>
                        <a:pt x="501927" y="532097"/>
                        <a:pt x="463528" y="523868"/>
                        <a:pt x="430615" y="510154"/>
                      </a:cubicBezTo>
                      <a:lnTo>
                        <a:pt x="263306" y="436100"/>
                      </a:lnTo>
                      <a:cubicBezTo>
                        <a:pt x="202965" y="408672"/>
                        <a:pt x="137138" y="392216"/>
                        <a:pt x="71312" y="386730"/>
                      </a:cubicBezTo>
                      <a:lnTo>
                        <a:pt x="16457" y="381245"/>
                      </a:lnTo>
                      <a:cubicBezTo>
                        <a:pt x="8229" y="381245"/>
                        <a:pt x="0" y="373016"/>
                        <a:pt x="0" y="364788"/>
                      </a:cubicBezTo>
                      <a:lnTo>
                        <a:pt x="0" y="191993"/>
                      </a:lnTo>
                      <a:cubicBezTo>
                        <a:pt x="0" y="189251"/>
                        <a:pt x="0" y="183765"/>
                        <a:pt x="2743" y="181022"/>
                      </a:cubicBezTo>
                      <a:cubicBezTo>
                        <a:pt x="8229" y="175537"/>
                        <a:pt x="106968" y="46627"/>
                        <a:pt x="257820" y="79541"/>
                      </a:cubicBezTo>
                      <a:cubicBezTo>
                        <a:pt x="342846" y="98740"/>
                        <a:pt x="411415" y="134396"/>
                        <a:pt x="452557" y="159081"/>
                      </a:cubicBezTo>
                      <a:cubicBezTo>
                        <a:pt x="482727" y="178280"/>
                        <a:pt x="518383" y="189251"/>
                        <a:pt x="556782" y="189251"/>
                      </a:cubicBezTo>
                      <a:lnTo>
                        <a:pt x="724090" y="189251"/>
                      </a:lnTo>
                      <a:cubicBezTo>
                        <a:pt x="754261" y="189251"/>
                        <a:pt x="778946" y="205707"/>
                        <a:pt x="792660" y="227650"/>
                      </a:cubicBezTo>
                      <a:lnTo>
                        <a:pt x="938027" y="60341"/>
                      </a:lnTo>
                      <a:cubicBezTo>
                        <a:pt x="965454" y="21943"/>
                        <a:pt x="1012081" y="0"/>
                        <a:pt x="1058708" y="0"/>
                      </a:cubicBezTo>
                      <a:lnTo>
                        <a:pt x="1069679" y="0"/>
                      </a:lnTo>
                      <a:cubicBezTo>
                        <a:pt x="1075165" y="0"/>
                        <a:pt x="1080650" y="2743"/>
                        <a:pt x="1083393" y="8229"/>
                      </a:cubicBezTo>
                      <a:cubicBezTo>
                        <a:pt x="1086136" y="13714"/>
                        <a:pt x="1086136" y="19200"/>
                        <a:pt x="1086136" y="24686"/>
                      </a:cubicBezTo>
                      <a:lnTo>
                        <a:pt x="954484" y="320904"/>
                      </a:lnTo>
                      <a:cubicBezTo>
                        <a:pt x="927056" y="386730"/>
                        <a:pt x="866715" y="436100"/>
                        <a:pt x="798145" y="452556"/>
                      </a:cubicBezTo>
                      <a:lnTo>
                        <a:pt x="776204" y="458042"/>
                      </a:lnTo>
                      <a:lnTo>
                        <a:pt x="641807" y="512897"/>
                      </a:lnTo>
                      <a:cubicBezTo>
                        <a:pt x="608895" y="526611"/>
                        <a:pt x="575981" y="532097"/>
                        <a:pt x="540326" y="532097"/>
                      </a:cubicBezTo>
                      <a:lnTo>
                        <a:pt x="540326" y="532097"/>
                      </a:lnTo>
                      <a:close/>
                      <a:moveTo>
                        <a:pt x="35656" y="348331"/>
                      </a:moveTo>
                      <a:lnTo>
                        <a:pt x="74055" y="351074"/>
                      </a:lnTo>
                      <a:cubicBezTo>
                        <a:pt x="142624" y="359302"/>
                        <a:pt x="211193" y="375759"/>
                        <a:pt x="274277" y="403186"/>
                      </a:cubicBezTo>
                      <a:lnTo>
                        <a:pt x="441586" y="477241"/>
                      </a:lnTo>
                      <a:cubicBezTo>
                        <a:pt x="501927" y="501926"/>
                        <a:pt x="567753" y="504669"/>
                        <a:pt x="628094" y="479983"/>
                      </a:cubicBezTo>
                      <a:lnTo>
                        <a:pt x="762490" y="425128"/>
                      </a:lnTo>
                      <a:cubicBezTo>
                        <a:pt x="762490" y="425128"/>
                        <a:pt x="765232" y="425128"/>
                        <a:pt x="765232" y="425128"/>
                      </a:cubicBezTo>
                      <a:lnTo>
                        <a:pt x="789918" y="419643"/>
                      </a:lnTo>
                      <a:cubicBezTo>
                        <a:pt x="847515" y="405929"/>
                        <a:pt x="896885" y="364788"/>
                        <a:pt x="921570" y="307190"/>
                      </a:cubicBezTo>
                      <a:lnTo>
                        <a:pt x="1039509" y="35656"/>
                      </a:lnTo>
                      <a:cubicBezTo>
                        <a:pt x="1009339" y="41141"/>
                        <a:pt x="981911" y="57598"/>
                        <a:pt x="962712" y="82283"/>
                      </a:cubicBezTo>
                      <a:lnTo>
                        <a:pt x="803631" y="266048"/>
                      </a:lnTo>
                      <a:cubicBezTo>
                        <a:pt x="803631" y="266048"/>
                        <a:pt x="803631" y="268791"/>
                        <a:pt x="803631" y="268791"/>
                      </a:cubicBezTo>
                      <a:cubicBezTo>
                        <a:pt x="803631" y="312676"/>
                        <a:pt x="767975" y="348331"/>
                        <a:pt x="724090" y="348331"/>
                      </a:cubicBezTo>
                      <a:lnTo>
                        <a:pt x="490955" y="348331"/>
                      </a:lnTo>
                      <a:cubicBezTo>
                        <a:pt x="460785" y="348331"/>
                        <a:pt x="430615" y="353817"/>
                        <a:pt x="400444" y="362045"/>
                      </a:cubicBezTo>
                      <a:lnTo>
                        <a:pt x="394958" y="345588"/>
                      </a:lnTo>
                      <a:lnTo>
                        <a:pt x="389473" y="329131"/>
                      </a:lnTo>
                      <a:lnTo>
                        <a:pt x="389473" y="329131"/>
                      </a:lnTo>
                      <a:cubicBezTo>
                        <a:pt x="422386" y="318161"/>
                        <a:pt x="455300" y="312676"/>
                        <a:pt x="490955" y="312676"/>
                      </a:cubicBezTo>
                      <a:lnTo>
                        <a:pt x="724090" y="312676"/>
                      </a:lnTo>
                      <a:cubicBezTo>
                        <a:pt x="748776" y="312676"/>
                        <a:pt x="767975" y="293476"/>
                        <a:pt x="767975" y="268791"/>
                      </a:cubicBezTo>
                      <a:cubicBezTo>
                        <a:pt x="767975" y="244107"/>
                        <a:pt x="748776" y="224907"/>
                        <a:pt x="724090" y="224907"/>
                      </a:cubicBezTo>
                      <a:lnTo>
                        <a:pt x="556782" y="224907"/>
                      </a:lnTo>
                      <a:cubicBezTo>
                        <a:pt x="512898" y="224907"/>
                        <a:pt x="469013" y="213936"/>
                        <a:pt x="433358" y="189251"/>
                      </a:cubicBezTo>
                      <a:cubicBezTo>
                        <a:pt x="392216" y="164566"/>
                        <a:pt x="329132" y="131653"/>
                        <a:pt x="249592" y="112453"/>
                      </a:cubicBezTo>
                      <a:cubicBezTo>
                        <a:pt x="134395" y="87769"/>
                        <a:pt x="52112" y="175537"/>
                        <a:pt x="35656" y="194736"/>
                      </a:cubicBezTo>
                      <a:lnTo>
                        <a:pt x="35656" y="348331"/>
                      </a:lnTo>
                      <a:lnTo>
                        <a:pt x="35656" y="348331"/>
                      </a:lnTo>
                      <a:close/>
                    </a:path>
                  </a:pathLst>
                </a:custGeom>
                <a:solidFill>
                  <a:srgbClr val="000000"/>
                </a:solidFill>
                <a:ln w="27426" cap="flat">
                  <a:noFill/>
                  <a:prstDash val="solid"/>
                  <a:miter/>
                </a:ln>
              </p:spPr>
              <p:txBody>
                <a:bodyPr rtlCol="0" anchor="ctr"/>
                <a:lstStyle/>
                <a:p>
                  <a:endParaRPr lang="en-US"/>
                </a:p>
              </p:txBody>
            </p:sp>
            <p:sp>
              <p:nvSpPr>
                <p:cNvPr id="9" name="Freeform 1255">
                  <a:extLst>
                    <a:ext uri="{FF2B5EF4-FFF2-40B4-BE49-F238E27FC236}">
                      <a16:creationId xmlns:a16="http://schemas.microsoft.com/office/drawing/2014/main" id="{8CA1EE1A-5FAC-1CD4-5AEA-4CE30E831BD6}"/>
                    </a:ext>
                  </a:extLst>
                </p:cNvPr>
                <p:cNvSpPr/>
                <p:nvPr/>
              </p:nvSpPr>
              <p:spPr>
                <a:xfrm>
                  <a:off x="10994886" y="5609912"/>
                  <a:ext cx="249584" cy="264128"/>
                </a:xfrm>
                <a:custGeom>
                  <a:avLst/>
                  <a:gdLst>
                    <a:gd name="connsiteX0" fmla="*/ 109486 w 249584"/>
                    <a:gd name="connsiteY0" fmla="*/ 264128 h 264128"/>
                    <a:gd name="connsiteX1" fmla="*/ 18975 w 249584"/>
                    <a:gd name="connsiteY1" fmla="*/ 239443 h 264128"/>
                    <a:gd name="connsiteX2" fmla="*/ 10747 w 249584"/>
                    <a:gd name="connsiteY2" fmla="*/ 228472 h 264128"/>
                    <a:gd name="connsiteX3" fmla="*/ 27203 w 249584"/>
                    <a:gd name="connsiteY3" fmla="*/ 66649 h 264128"/>
                    <a:gd name="connsiteX4" fmla="*/ 232911 w 249584"/>
                    <a:gd name="connsiteY4" fmla="*/ 823 h 264128"/>
                    <a:gd name="connsiteX5" fmla="*/ 249368 w 249584"/>
                    <a:gd name="connsiteY5" fmla="*/ 17280 h 264128"/>
                    <a:gd name="connsiteX6" fmla="*/ 172571 w 249584"/>
                    <a:gd name="connsiteY6" fmla="*/ 244929 h 264128"/>
                    <a:gd name="connsiteX7" fmla="*/ 109486 w 249584"/>
                    <a:gd name="connsiteY7" fmla="*/ 264128 h 264128"/>
                    <a:gd name="connsiteX8" fmla="*/ 109486 w 249584"/>
                    <a:gd name="connsiteY8" fmla="*/ 264128 h 264128"/>
                    <a:gd name="connsiteX9" fmla="*/ 40917 w 249584"/>
                    <a:gd name="connsiteY9" fmla="*/ 209273 h 264128"/>
                    <a:gd name="connsiteX10" fmla="*/ 150628 w 249584"/>
                    <a:gd name="connsiteY10" fmla="*/ 214758 h 264128"/>
                    <a:gd name="connsiteX11" fmla="*/ 210969 w 249584"/>
                    <a:gd name="connsiteY11" fmla="*/ 33736 h 264128"/>
                    <a:gd name="connsiteX12" fmla="*/ 51889 w 249584"/>
                    <a:gd name="connsiteY12" fmla="*/ 85849 h 264128"/>
                    <a:gd name="connsiteX13" fmla="*/ 40917 w 249584"/>
                    <a:gd name="connsiteY13" fmla="*/ 209273 h 264128"/>
                    <a:gd name="connsiteX14" fmla="*/ 40917 w 249584"/>
                    <a:gd name="connsiteY14" fmla="*/ 209273 h 26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9584" h="264128">
                      <a:moveTo>
                        <a:pt x="109486" y="264128"/>
                      </a:moveTo>
                      <a:cubicBezTo>
                        <a:pt x="82059" y="264128"/>
                        <a:pt x="51889" y="255899"/>
                        <a:pt x="18975" y="239443"/>
                      </a:cubicBezTo>
                      <a:cubicBezTo>
                        <a:pt x="16232" y="236701"/>
                        <a:pt x="10747" y="233958"/>
                        <a:pt x="10747" y="228472"/>
                      </a:cubicBezTo>
                      <a:cubicBezTo>
                        <a:pt x="10747" y="225729"/>
                        <a:pt x="-22166" y="132475"/>
                        <a:pt x="27203" y="66649"/>
                      </a:cubicBezTo>
                      <a:cubicBezTo>
                        <a:pt x="62860" y="17280"/>
                        <a:pt x="131429" y="-4663"/>
                        <a:pt x="232911" y="823"/>
                      </a:cubicBezTo>
                      <a:cubicBezTo>
                        <a:pt x="241140" y="823"/>
                        <a:pt x="249368" y="9051"/>
                        <a:pt x="249368" y="17280"/>
                      </a:cubicBezTo>
                      <a:cubicBezTo>
                        <a:pt x="249368" y="25508"/>
                        <a:pt x="257597" y="190073"/>
                        <a:pt x="172571" y="244929"/>
                      </a:cubicBezTo>
                      <a:cubicBezTo>
                        <a:pt x="153371" y="258642"/>
                        <a:pt x="134172" y="264128"/>
                        <a:pt x="109486" y="264128"/>
                      </a:cubicBezTo>
                      <a:lnTo>
                        <a:pt x="109486" y="264128"/>
                      </a:lnTo>
                      <a:close/>
                      <a:moveTo>
                        <a:pt x="40917" y="209273"/>
                      </a:moveTo>
                      <a:cubicBezTo>
                        <a:pt x="87545" y="231215"/>
                        <a:pt x="125943" y="233958"/>
                        <a:pt x="150628" y="214758"/>
                      </a:cubicBezTo>
                      <a:cubicBezTo>
                        <a:pt x="199998" y="181845"/>
                        <a:pt x="210969" y="83106"/>
                        <a:pt x="210969" y="33736"/>
                      </a:cubicBezTo>
                      <a:cubicBezTo>
                        <a:pt x="134172" y="30993"/>
                        <a:pt x="79317" y="50192"/>
                        <a:pt x="51889" y="85849"/>
                      </a:cubicBezTo>
                      <a:cubicBezTo>
                        <a:pt x="24461" y="129732"/>
                        <a:pt x="35432" y="190073"/>
                        <a:pt x="40917" y="209273"/>
                      </a:cubicBezTo>
                      <a:lnTo>
                        <a:pt x="40917" y="209273"/>
                      </a:lnTo>
                      <a:close/>
                    </a:path>
                  </a:pathLst>
                </a:custGeom>
                <a:solidFill>
                  <a:srgbClr val="000000"/>
                </a:solidFill>
                <a:ln w="27426" cap="flat">
                  <a:noFill/>
                  <a:prstDash val="solid"/>
                  <a:miter/>
                </a:ln>
              </p:spPr>
              <p:txBody>
                <a:bodyPr rtlCol="0" anchor="ctr"/>
                <a:lstStyle/>
                <a:p>
                  <a:endParaRPr lang="en-US"/>
                </a:p>
              </p:txBody>
            </p:sp>
            <p:sp>
              <p:nvSpPr>
                <p:cNvPr id="10" name="Freeform 1256">
                  <a:extLst>
                    <a:ext uri="{FF2B5EF4-FFF2-40B4-BE49-F238E27FC236}">
                      <a16:creationId xmlns:a16="http://schemas.microsoft.com/office/drawing/2014/main" id="{6E9C33C7-0D5A-DA4D-E6FA-F173882635DA}"/>
                    </a:ext>
                  </a:extLst>
                </p:cNvPr>
                <p:cNvSpPr/>
                <p:nvPr/>
              </p:nvSpPr>
              <p:spPr>
                <a:xfrm>
                  <a:off x="10659296" y="5371716"/>
                  <a:ext cx="286439" cy="269189"/>
                </a:xfrm>
                <a:custGeom>
                  <a:avLst/>
                  <a:gdLst>
                    <a:gd name="connsiteX0" fmla="*/ 173542 w 286439"/>
                    <a:gd name="connsiteY0" fmla="*/ 269189 h 269189"/>
                    <a:gd name="connsiteX1" fmla="*/ 74802 w 286439"/>
                    <a:gd name="connsiteY1" fmla="*/ 239019 h 269189"/>
                    <a:gd name="connsiteX2" fmla="*/ 748 w 286439"/>
                    <a:gd name="connsiteY2" fmla="*/ 16855 h 269189"/>
                    <a:gd name="connsiteX3" fmla="*/ 17205 w 286439"/>
                    <a:gd name="connsiteY3" fmla="*/ 398 h 269189"/>
                    <a:gd name="connsiteX4" fmla="*/ 266796 w 286439"/>
                    <a:gd name="connsiteY4" fmla="*/ 82681 h 269189"/>
                    <a:gd name="connsiteX5" fmla="*/ 258568 w 286439"/>
                    <a:gd name="connsiteY5" fmla="*/ 249990 h 269189"/>
                    <a:gd name="connsiteX6" fmla="*/ 247597 w 286439"/>
                    <a:gd name="connsiteY6" fmla="*/ 258218 h 269189"/>
                    <a:gd name="connsiteX7" fmla="*/ 173542 w 286439"/>
                    <a:gd name="connsiteY7" fmla="*/ 269189 h 269189"/>
                    <a:gd name="connsiteX8" fmla="*/ 173542 w 286439"/>
                    <a:gd name="connsiteY8" fmla="*/ 269189 h 269189"/>
                    <a:gd name="connsiteX9" fmla="*/ 244854 w 286439"/>
                    <a:gd name="connsiteY9" fmla="*/ 239019 h 269189"/>
                    <a:gd name="connsiteX10" fmla="*/ 244854 w 286439"/>
                    <a:gd name="connsiteY10" fmla="*/ 239019 h 269189"/>
                    <a:gd name="connsiteX11" fmla="*/ 244854 w 286439"/>
                    <a:gd name="connsiteY11" fmla="*/ 239019 h 269189"/>
                    <a:gd name="connsiteX12" fmla="*/ 36404 w 286439"/>
                    <a:gd name="connsiteY12" fmla="*/ 36054 h 269189"/>
                    <a:gd name="connsiteX13" fmla="*/ 96745 w 286439"/>
                    <a:gd name="connsiteY13" fmla="*/ 211591 h 269189"/>
                    <a:gd name="connsiteX14" fmla="*/ 233883 w 286439"/>
                    <a:gd name="connsiteY14" fmla="*/ 225305 h 269189"/>
                    <a:gd name="connsiteX15" fmla="*/ 239368 w 286439"/>
                    <a:gd name="connsiteY15" fmla="*/ 101881 h 269189"/>
                    <a:gd name="connsiteX16" fmla="*/ 36404 w 286439"/>
                    <a:gd name="connsiteY16" fmla="*/ 36054 h 269189"/>
                    <a:gd name="connsiteX17" fmla="*/ 36404 w 286439"/>
                    <a:gd name="connsiteY17" fmla="*/ 36054 h 26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6439" h="269189">
                      <a:moveTo>
                        <a:pt x="173542" y="269189"/>
                      </a:moveTo>
                      <a:cubicBezTo>
                        <a:pt x="143372" y="269189"/>
                        <a:pt x="104973" y="263703"/>
                        <a:pt x="74802" y="239019"/>
                      </a:cubicBezTo>
                      <a:cubicBezTo>
                        <a:pt x="19947" y="200620"/>
                        <a:pt x="-4738" y="123822"/>
                        <a:pt x="748" y="16855"/>
                      </a:cubicBezTo>
                      <a:cubicBezTo>
                        <a:pt x="748" y="8627"/>
                        <a:pt x="8976" y="398"/>
                        <a:pt x="17205" y="398"/>
                      </a:cubicBezTo>
                      <a:cubicBezTo>
                        <a:pt x="25433" y="398"/>
                        <a:pt x="206456" y="-10573"/>
                        <a:pt x="266796" y="82681"/>
                      </a:cubicBezTo>
                      <a:cubicBezTo>
                        <a:pt x="294224" y="126565"/>
                        <a:pt x="294224" y="181421"/>
                        <a:pt x="258568" y="249990"/>
                      </a:cubicBezTo>
                      <a:cubicBezTo>
                        <a:pt x="255825" y="252732"/>
                        <a:pt x="253082" y="258218"/>
                        <a:pt x="247597" y="258218"/>
                      </a:cubicBezTo>
                      <a:cubicBezTo>
                        <a:pt x="250340" y="258218"/>
                        <a:pt x="217427" y="269189"/>
                        <a:pt x="173542" y="269189"/>
                      </a:cubicBezTo>
                      <a:lnTo>
                        <a:pt x="173542" y="269189"/>
                      </a:lnTo>
                      <a:close/>
                      <a:moveTo>
                        <a:pt x="244854" y="239019"/>
                      </a:moveTo>
                      <a:lnTo>
                        <a:pt x="244854" y="239019"/>
                      </a:lnTo>
                      <a:lnTo>
                        <a:pt x="244854" y="239019"/>
                      </a:lnTo>
                      <a:close/>
                      <a:moveTo>
                        <a:pt x="36404" y="36054"/>
                      </a:moveTo>
                      <a:cubicBezTo>
                        <a:pt x="33661" y="123822"/>
                        <a:pt x="55603" y="181421"/>
                        <a:pt x="96745" y="211591"/>
                      </a:cubicBezTo>
                      <a:cubicBezTo>
                        <a:pt x="146114" y="247247"/>
                        <a:pt x="211941" y="233533"/>
                        <a:pt x="233883" y="225305"/>
                      </a:cubicBezTo>
                      <a:cubicBezTo>
                        <a:pt x="258568" y="173193"/>
                        <a:pt x="261311" y="132051"/>
                        <a:pt x="239368" y="101881"/>
                      </a:cubicBezTo>
                      <a:cubicBezTo>
                        <a:pt x="200970" y="44282"/>
                        <a:pt x="94002" y="33312"/>
                        <a:pt x="36404" y="36054"/>
                      </a:cubicBezTo>
                      <a:lnTo>
                        <a:pt x="36404" y="36054"/>
                      </a:lnTo>
                      <a:close/>
                    </a:path>
                  </a:pathLst>
                </a:custGeom>
                <a:solidFill>
                  <a:srgbClr val="000000"/>
                </a:solidFill>
                <a:ln w="27426" cap="flat">
                  <a:noFill/>
                  <a:prstDash val="solid"/>
                  <a:miter/>
                </a:ln>
              </p:spPr>
              <p:txBody>
                <a:bodyPr rtlCol="0" anchor="ctr"/>
                <a:lstStyle/>
                <a:p>
                  <a:endParaRPr lang="en-US"/>
                </a:p>
              </p:txBody>
            </p:sp>
          </p:grpSp>
          <p:sp>
            <p:nvSpPr>
              <p:cNvPr id="7" name="Freeform 1253">
                <a:extLst>
                  <a:ext uri="{FF2B5EF4-FFF2-40B4-BE49-F238E27FC236}">
                    <a16:creationId xmlns:a16="http://schemas.microsoft.com/office/drawing/2014/main" id="{69AFD6C5-CC5F-4941-DE85-4D8CCA6A8565}"/>
                  </a:ext>
                </a:extLst>
              </p:cNvPr>
              <p:cNvSpPr/>
              <p:nvPr/>
            </p:nvSpPr>
            <p:spPr>
              <a:xfrm>
                <a:off x="10770290" y="5482359"/>
                <a:ext cx="386306" cy="613843"/>
              </a:xfrm>
              <a:custGeom>
                <a:avLst/>
                <a:gdLst>
                  <a:gd name="connsiteX0" fmla="*/ 202430 w 386306"/>
                  <a:gd name="connsiteY0" fmla="*/ 613844 h 613843"/>
                  <a:gd name="connsiteX1" fmla="*/ 202430 w 386306"/>
                  <a:gd name="connsiteY1" fmla="*/ 613844 h 613843"/>
                  <a:gd name="connsiteX2" fmla="*/ 185973 w 386306"/>
                  <a:gd name="connsiteY2" fmla="*/ 594645 h 613843"/>
                  <a:gd name="connsiteX3" fmla="*/ 191459 w 386306"/>
                  <a:gd name="connsiteY3" fmla="*/ 534304 h 613843"/>
                  <a:gd name="connsiteX4" fmla="*/ 10436 w 386306"/>
                  <a:gd name="connsiteY4" fmla="*/ 35122 h 613843"/>
                  <a:gd name="connsiteX5" fmla="*/ 2208 w 386306"/>
                  <a:gd name="connsiteY5" fmla="*/ 10436 h 613843"/>
                  <a:gd name="connsiteX6" fmla="*/ 26893 w 386306"/>
                  <a:gd name="connsiteY6" fmla="*/ 2208 h 613843"/>
                  <a:gd name="connsiteX7" fmla="*/ 224372 w 386306"/>
                  <a:gd name="connsiteY7" fmla="*/ 345054 h 613843"/>
                  <a:gd name="connsiteX8" fmla="*/ 229858 w 386306"/>
                  <a:gd name="connsiteY8" fmla="*/ 391681 h 613843"/>
                  <a:gd name="connsiteX9" fmla="*/ 358768 w 386306"/>
                  <a:gd name="connsiteY9" fmla="*/ 221629 h 613843"/>
                  <a:gd name="connsiteX10" fmla="*/ 383453 w 386306"/>
                  <a:gd name="connsiteY10" fmla="*/ 227115 h 613843"/>
                  <a:gd name="connsiteX11" fmla="*/ 377967 w 386306"/>
                  <a:gd name="connsiteY11" fmla="*/ 251800 h 613843"/>
                  <a:gd name="connsiteX12" fmla="*/ 232601 w 386306"/>
                  <a:gd name="connsiteY12" fmla="*/ 531561 h 613843"/>
                  <a:gd name="connsiteX13" fmla="*/ 227115 w 386306"/>
                  <a:gd name="connsiteY13" fmla="*/ 591902 h 613843"/>
                  <a:gd name="connsiteX14" fmla="*/ 202430 w 386306"/>
                  <a:gd name="connsiteY14" fmla="*/ 613844 h 613843"/>
                  <a:gd name="connsiteX15" fmla="*/ 202430 w 386306"/>
                  <a:gd name="connsiteY15" fmla="*/ 613844 h 61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6306" h="613843">
                    <a:moveTo>
                      <a:pt x="202430" y="613844"/>
                    </a:moveTo>
                    <a:cubicBezTo>
                      <a:pt x="202430" y="613844"/>
                      <a:pt x="202430" y="613844"/>
                      <a:pt x="202430" y="613844"/>
                    </a:cubicBezTo>
                    <a:cubicBezTo>
                      <a:pt x="191459" y="613844"/>
                      <a:pt x="183230" y="605616"/>
                      <a:pt x="185973" y="594645"/>
                    </a:cubicBezTo>
                    <a:cubicBezTo>
                      <a:pt x="185973" y="572702"/>
                      <a:pt x="188716" y="553504"/>
                      <a:pt x="191459" y="534304"/>
                    </a:cubicBezTo>
                    <a:cubicBezTo>
                      <a:pt x="199687" y="408137"/>
                      <a:pt x="194202" y="117405"/>
                      <a:pt x="10436" y="35122"/>
                    </a:cubicBezTo>
                    <a:cubicBezTo>
                      <a:pt x="2208" y="32379"/>
                      <a:pt x="-3278" y="21408"/>
                      <a:pt x="2208" y="10436"/>
                    </a:cubicBezTo>
                    <a:cubicBezTo>
                      <a:pt x="4950" y="2208"/>
                      <a:pt x="15922" y="-3278"/>
                      <a:pt x="26893" y="2208"/>
                    </a:cubicBezTo>
                    <a:cubicBezTo>
                      <a:pt x="136604" y="48836"/>
                      <a:pt x="205173" y="169517"/>
                      <a:pt x="224372" y="345054"/>
                    </a:cubicBezTo>
                    <a:cubicBezTo>
                      <a:pt x="227115" y="361510"/>
                      <a:pt x="227115" y="375224"/>
                      <a:pt x="229858" y="391681"/>
                    </a:cubicBezTo>
                    <a:cubicBezTo>
                      <a:pt x="279227" y="268257"/>
                      <a:pt x="353282" y="224372"/>
                      <a:pt x="358768" y="221629"/>
                    </a:cubicBezTo>
                    <a:cubicBezTo>
                      <a:pt x="366996" y="216143"/>
                      <a:pt x="377967" y="218886"/>
                      <a:pt x="383453" y="227115"/>
                    </a:cubicBezTo>
                    <a:cubicBezTo>
                      <a:pt x="388938" y="235343"/>
                      <a:pt x="386196" y="246314"/>
                      <a:pt x="377967" y="251800"/>
                    </a:cubicBezTo>
                    <a:cubicBezTo>
                      <a:pt x="375224" y="251800"/>
                      <a:pt x="262771" y="320369"/>
                      <a:pt x="232601" y="531561"/>
                    </a:cubicBezTo>
                    <a:cubicBezTo>
                      <a:pt x="229858" y="567217"/>
                      <a:pt x="227115" y="591902"/>
                      <a:pt x="227115" y="591902"/>
                    </a:cubicBezTo>
                    <a:cubicBezTo>
                      <a:pt x="218887" y="605616"/>
                      <a:pt x="210658" y="613844"/>
                      <a:pt x="202430" y="613844"/>
                    </a:cubicBezTo>
                    <a:lnTo>
                      <a:pt x="202430" y="613844"/>
                    </a:lnTo>
                    <a:close/>
                  </a:path>
                </a:pathLst>
              </a:custGeom>
              <a:solidFill>
                <a:srgbClr val="000000"/>
              </a:solidFill>
              <a:ln w="27426" cap="flat">
                <a:noFill/>
                <a:prstDash val="solid"/>
                <a:miter/>
              </a:ln>
            </p:spPr>
            <p:txBody>
              <a:bodyPr rtlCol="0" anchor="ctr"/>
              <a:lstStyle/>
              <a:p>
                <a:endParaRPr lang="en-US" dirty="0"/>
              </a:p>
            </p:txBody>
          </p:sp>
        </p:grpSp>
      </p:grpSp>
      <p:pic>
        <p:nvPicPr>
          <p:cNvPr id="12" name="Graphic 11" descr="Sunflower outline">
            <a:extLst>
              <a:ext uri="{FF2B5EF4-FFF2-40B4-BE49-F238E27FC236}">
                <a16:creationId xmlns:a16="http://schemas.microsoft.com/office/drawing/2014/main" id="{7D9D6660-BDC7-4A76-9625-F226DE8338A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6773" y="3842181"/>
            <a:ext cx="995114" cy="995114"/>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56"/>
          <p:cNvSpPr txBox="1">
            <a:spLocks noGrp="1"/>
          </p:cNvSpPr>
          <p:nvPr>
            <p:ph type="body" idx="1"/>
          </p:nvPr>
        </p:nvSpPr>
        <p:spPr>
          <a:xfrm>
            <a:off x="5805233" y="2081725"/>
            <a:ext cx="5672832" cy="3002088"/>
          </a:xfrm>
          <a:prstGeom prst="rect">
            <a:avLst/>
          </a:prstGeom>
          <a:noFill/>
          <a:ln>
            <a:noFill/>
          </a:ln>
        </p:spPr>
        <p:txBody>
          <a:bodyPr spcFirstLastPara="1" wrap="square" lIns="91425" tIns="45700" rIns="91425" bIns="45700" anchor="t" anchorCtr="0">
            <a:normAutofit/>
          </a:bodyPr>
          <a:lstStyle/>
          <a:p>
            <a:pPr marL="457200" lvl="0" indent="-228600" algn="l" rtl="0">
              <a:lnSpc>
                <a:spcPct val="107000"/>
              </a:lnSpc>
              <a:spcBef>
                <a:spcPts val="1000"/>
              </a:spcBef>
              <a:spcAft>
                <a:spcPts val="800"/>
              </a:spcAft>
              <a:buSzPts val="4800"/>
              <a:buNone/>
            </a:pPr>
            <a:r>
              <a:rPr lang="en-US" sz="4800" b="1" dirty="0">
                <a:latin typeface="Quattrocento Sans"/>
                <a:ea typeface="Quattrocento Sans"/>
                <a:cs typeface="Quattrocento Sans"/>
                <a:sym typeface="Quattrocento Sans"/>
              </a:rPr>
              <a:t> </a:t>
            </a:r>
            <a:r>
              <a:rPr lang="en-US" sz="4800" b="1" dirty="0">
                <a:latin typeface="Calibri"/>
                <a:ea typeface="Calibri"/>
                <a:cs typeface="Calibri"/>
                <a:sym typeface="Calibri"/>
              </a:rPr>
              <a:t>Disturbance &amp; Fragmentation</a:t>
            </a:r>
            <a:endParaRPr sz="3200" dirty="0">
              <a:latin typeface="Calibri"/>
              <a:ea typeface="Calibri"/>
              <a:cs typeface="Calibri"/>
              <a:sym typeface="Calibri"/>
            </a:endParaRPr>
          </a:p>
        </p:txBody>
      </p:sp>
      <p:sp>
        <p:nvSpPr>
          <p:cNvPr id="396" name="Google Shape;396;p56"/>
          <p:cNvSpPr txBox="1">
            <a:spLocks noGrp="1"/>
          </p:cNvSpPr>
          <p:nvPr>
            <p:ph type="body" idx="2"/>
          </p:nvPr>
        </p:nvSpPr>
        <p:spPr>
          <a:xfrm>
            <a:off x="4502882" y="89224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9000"/>
              <a:buNone/>
            </a:pPr>
            <a:r>
              <a:rPr lang="en-US"/>
              <a:t>05</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57"/>
          <p:cNvSpPr txBox="1">
            <a:spLocks noGrp="1"/>
          </p:cNvSpPr>
          <p:nvPr>
            <p:ph type="body" idx="1"/>
          </p:nvPr>
        </p:nvSpPr>
        <p:spPr>
          <a:xfrm>
            <a:off x="500894" y="1211280"/>
            <a:ext cx="10862673" cy="4369164"/>
          </a:xfrm>
          <a:prstGeom prst="rect">
            <a:avLst/>
          </a:prstGeom>
          <a:noFill/>
          <a:ln>
            <a:noFill/>
          </a:ln>
        </p:spPr>
        <p:txBody>
          <a:bodyPr spcFirstLastPara="1" wrap="square" lIns="91425" tIns="45700" rIns="91425" bIns="45700" anchor="t" anchorCtr="0">
            <a:noAutofit/>
          </a:bodyPr>
          <a:lstStyle/>
          <a:p>
            <a:pPr marL="230400" lvl="0" indent="0" algn="l" rtl="0">
              <a:lnSpc>
                <a:spcPct val="90000"/>
              </a:lnSpc>
              <a:spcBef>
                <a:spcPts val="1000"/>
              </a:spcBef>
              <a:spcAft>
                <a:spcPts val="0"/>
              </a:spcAft>
              <a:buSzPts val="2400"/>
              <a:buNone/>
            </a:pPr>
            <a:r>
              <a:rPr lang="en-US" b="1" i="0" dirty="0">
                <a:latin typeface="Calibri"/>
                <a:ea typeface="Calibri"/>
                <a:cs typeface="Calibri"/>
                <a:sym typeface="Calibri"/>
              </a:rPr>
              <a:t>Ecosystem Disruption:</a:t>
            </a:r>
            <a:endParaRPr b="0" i="0" dirty="0">
              <a:latin typeface="Calibri"/>
              <a:ea typeface="Calibri"/>
              <a:cs typeface="Calibri"/>
              <a:sym typeface="Calibri"/>
            </a:endParaRPr>
          </a:p>
          <a:p>
            <a:pPr marL="230400" lvl="1" indent="0" algn="l" rtl="0">
              <a:lnSpc>
                <a:spcPct val="90000"/>
              </a:lnSpc>
              <a:spcBef>
                <a:spcPts val="500"/>
              </a:spcBef>
              <a:spcAft>
                <a:spcPts val="0"/>
              </a:spcAft>
              <a:buSzPts val="2000"/>
            </a:pPr>
            <a:r>
              <a:rPr lang="en-US" sz="2400" b="0" i="0" dirty="0">
                <a:solidFill>
                  <a:srgbClr val="000000"/>
                </a:solidFill>
                <a:latin typeface="Calibri"/>
                <a:ea typeface="Calibri"/>
                <a:cs typeface="Calibri"/>
                <a:sym typeface="Calibri"/>
              </a:rPr>
              <a:t>Disturbance, whether from natural events or human activities, can disrupt the delicate balance of ecosystems. Events like wildfires, floods, or intensive land use practices can lead to profound ecological changes, impacting biodiversity and ecosystem functions.</a:t>
            </a:r>
            <a:endParaRPr dirty="0">
              <a:solidFill>
                <a:srgbClr val="000000"/>
              </a:solidFill>
            </a:endParaRPr>
          </a:p>
          <a:p>
            <a:pPr marL="230400" lvl="0" indent="0" algn="l" rtl="0">
              <a:lnSpc>
                <a:spcPct val="90000"/>
              </a:lnSpc>
              <a:spcBef>
                <a:spcPts val="1000"/>
              </a:spcBef>
              <a:spcAft>
                <a:spcPts val="0"/>
              </a:spcAft>
              <a:buSzPts val="2400"/>
              <a:buNone/>
            </a:pPr>
            <a:r>
              <a:rPr lang="en-US" b="1" i="0" dirty="0">
                <a:latin typeface="Calibri"/>
                <a:ea typeface="Calibri"/>
                <a:cs typeface="Calibri"/>
                <a:sym typeface="Calibri"/>
              </a:rPr>
              <a:t>Fragmentation's Toll on Connectivity:</a:t>
            </a:r>
            <a:endParaRPr b="0" i="0" dirty="0">
              <a:latin typeface="Calibri"/>
              <a:ea typeface="Calibri"/>
              <a:cs typeface="Calibri"/>
              <a:sym typeface="Calibri"/>
            </a:endParaRPr>
          </a:p>
          <a:p>
            <a:pPr marL="230400" lvl="1" indent="0" algn="l" rtl="0">
              <a:lnSpc>
                <a:spcPct val="90000"/>
              </a:lnSpc>
              <a:spcBef>
                <a:spcPts val="500"/>
              </a:spcBef>
              <a:spcAft>
                <a:spcPts val="0"/>
              </a:spcAft>
              <a:buSzPts val="2000"/>
            </a:pPr>
            <a:r>
              <a:rPr lang="en-US" sz="2400" b="0" i="0" dirty="0">
                <a:solidFill>
                  <a:srgbClr val="000000"/>
                </a:solidFill>
                <a:latin typeface="Calibri"/>
                <a:ea typeface="Calibri"/>
                <a:cs typeface="Calibri"/>
                <a:sym typeface="Calibri"/>
              </a:rPr>
              <a:t>Landscape fragmentation, often driven by </a:t>
            </a:r>
            <a:r>
              <a:rPr lang="en-US" sz="2400" b="0" i="0" dirty="0" err="1">
                <a:solidFill>
                  <a:srgbClr val="000000"/>
                </a:solidFill>
                <a:latin typeface="Calibri"/>
                <a:ea typeface="Calibri"/>
                <a:cs typeface="Calibri"/>
                <a:sym typeface="Calibri"/>
              </a:rPr>
              <a:t>urbanisation</a:t>
            </a:r>
            <a:r>
              <a:rPr lang="en-US" sz="2400" b="0" i="0" dirty="0">
                <a:solidFill>
                  <a:srgbClr val="000000"/>
                </a:solidFill>
                <a:latin typeface="Calibri"/>
                <a:ea typeface="Calibri"/>
                <a:cs typeface="Calibri"/>
                <a:sym typeface="Calibri"/>
              </a:rPr>
              <a:t> or intensive agriculture, disrupts the natural connectivity between ecosystems. This can impede the movement of wildlife, limit genetic diversity, and undermine the ecological resilience of the landscape.</a:t>
            </a:r>
            <a:endParaRPr dirty="0">
              <a:solidFill>
                <a:srgbClr val="000000"/>
              </a:solidFill>
            </a:endParaRPr>
          </a:p>
          <a:p>
            <a:pPr marL="230400" lvl="0" indent="0" algn="l" rtl="0">
              <a:lnSpc>
                <a:spcPct val="90000"/>
              </a:lnSpc>
              <a:spcBef>
                <a:spcPts val="1000"/>
              </a:spcBef>
              <a:spcAft>
                <a:spcPts val="0"/>
              </a:spcAft>
              <a:buSzPts val="2400"/>
              <a:buNone/>
            </a:pPr>
            <a:r>
              <a:rPr lang="en-US" sz="2400" b="0" i="0" dirty="0">
                <a:solidFill>
                  <a:srgbClr val="000000"/>
                </a:solidFill>
                <a:latin typeface="Calibri"/>
                <a:ea typeface="Calibri"/>
                <a:cs typeface="Calibri"/>
                <a:sym typeface="Calibri"/>
              </a:rPr>
              <a:t>		</a:t>
            </a:r>
            <a:r>
              <a:rPr lang="en-US" sz="2400" dirty="0">
                <a:solidFill>
                  <a:srgbClr val="000000"/>
                </a:solidFill>
                <a:latin typeface="Calibri"/>
                <a:ea typeface="Calibri"/>
                <a:cs typeface="Calibri"/>
                <a:sym typeface="Calibri"/>
              </a:rPr>
              <a:t>								</a:t>
            </a:r>
            <a:r>
              <a:rPr kumimoji="0" lang="en-US" sz="1800" b="1" i="0" u="sng" strike="noStrike" kern="0" cap="none" spc="0" normalizeH="0" baseline="0" noProof="0" dirty="0">
                <a:ln>
                  <a:noFill/>
                </a:ln>
                <a:solidFill>
                  <a:srgbClr val="8DC641"/>
                </a:solidFill>
                <a:effectLst/>
                <a:uLnTx/>
                <a:uFillTx/>
                <a:latin typeface="Calibri"/>
                <a:ea typeface="Calibri"/>
                <a:cs typeface="Calibri"/>
                <a:sym typeface="Calibri"/>
                <a:hlinkClick r:id="rId3">
                  <a:extLst>
                    <a:ext uri="{A12FA001-AC4F-418D-AE19-62706E023703}">
                      <ahyp:hlinkClr xmlns:ahyp="http://schemas.microsoft.com/office/drawing/2018/hyperlinkcolor" val="tx"/>
                    </a:ext>
                  </a:extLst>
                </a:hlinkClick>
              </a:rPr>
              <a:t>Source</a:t>
            </a:r>
            <a:endParaRPr kumimoji="0" lang="en-US" sz="1800" b="1" i="0" u="none" strike="noStrike" kern="0" cap="none" spc="0" normalizeH="0" baseline="0" noProof="0" dirty="0">
              <a:ln>
                <a:noFill/>
              </a:ln>
              <a:solidFill>
                <a:srgbClr val="8DC641"/>
              </a:solidFill>
              <a:effectLst/>
              <a:uLnTx/>
              <a:uFillTx/>
              <a:latin typeface="Calibri"/>
              <a:ea typeface="Calibri"/>
              <a:cs typeface="Calibri"/>
              <a:sym typeface="Calibri"/>
            </a:endParaRPr>
          </a:p>
          <a:p>
            <a:pPr marL="230400" lvl="1" indent="0" algn="l" rtl="0">
              <a:lnSpc>
                <a:spcPct val="90000"/>
              </a:lnSpc>
              <a:spcBef>
                <a:spcPts val="500"/>
              </a:spcBef>
              <a:spcAft>
                <a:spcPts val="0"/>
              </a:spcAft>
              <a:buSzPts val="2000"/>
            </a:pPr>
            <a:endParaRPr lang="en-US" sz="1800" dirty="0">
              <a:solidFill>
                <a:srgbClr val="000000"/>
              </a:solidFill>
              <a:latin typeface="Calibri"/>
              <a:ea typeface="Calibri"/>
              <a:cs typeface="Calibri"/>
              <a:sym typeface="Calibri"/>
            </a:endParaRPr>
          </a:p>
          <a:p>
            <a:pPr marL="230400" lvl="0" indent="0" algn="l" rtl="0">
              <a:lnSpc>
                <a:spcPct val="90000"/>
              </a:lnSpc>
              <a:spcBef>
                <a:spcPts val="500"/>
              </a:spcBef>
              <a:spcAft>
                <a:spcPts val="0"/>
              </a:spcAft>
              <a:buSzPts val="2400"/>
              <a:buNone/>
            </a:pPr>
            <a:endParaRPr sz="1800" dirty="0"/>
          </a:p>
        </p:txBody>
      </p:sp>
      <p:sp>
        <p:nvSpPr>
          <p:cNvPr id="402" name="Google Shape;402;p57"/>
          <p:cNvSpPr txBox="1">
            <a:spLocks noGrp="1"/>
          </p:cNvSpPr>
          <p:nvPr>
            <p:ph type="body" idx="2"/>
          </p:nvPr>
        </p:nvSpPr>
        <p:spPr>
          <a:xfrm>
            <a:off x="634681" y="281205"/>
            <a:ext cx="10595100" cy="80370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1000"/>
              </a:spcBef>
              <a:spcAft>
                <a:spcPts val="800"/>
              </a:spcAft>
              <a:buSzPts val="1000"/>
              <a:buNone/>
            </a:pPr>
            <a:r>
              <a:rPr lang="en-US" sz="3600" b="1" dirty="0">
                <a:latin typeface="Calibri"/>
                <a:ea typeface="Calibri"/>
                <a:cs typeface="Calibri"/>
                <a:sym typeface="Calibri"/>
              </a:rPr>
              <a:t> Disturbance and Fragmentation</a:t>
            </a:r>
            <a:endParaRPr dirty="0">
              <a:latin typeface="Calibri"/>
              <a:ea typeface="Calibri"/>
              <a:cs typeface="Calibri"/>
              <a:sym typeface="Calibri"/>
            </a:endParaRPr>
          </a:p>
        </p:txBody>
      </p:sp>
      <p:grpSp>
        <p:nvGrpSpPr>
          <p:cNvPr id="403" name="Google Shape;403;p57"/>
          <p:cNvGrpSpPr/>
          <p:nvPr/>
        </p:nvGrpSpPr>
        <p:grpSpPr>
          <a:xfrm rot="3730759">
            <a:off x="11041226" y="-43017"/>
            <a:ext cx="949887" cy="1163493"/>
            <a:chOff x="7602444" y="4967675"/>
            <a:chExt cx="483620" cy="592374"/>
          </a:xfrm>
        </p:grpSpPr>
        <p:grpSp>
          <p:nvGrpSpPr>
            <p:cNvPr id="404" name="Google Shape;404;p57"/>
            <p:cNvGrpSpPr/>
            <p:nvPr/>
          </p:nvGrpSpPr>
          <p:grpSpPr>
            <a:xfrm>
              <a:off x="7618661" y="4967675"/>
              <a:ext cx="467403" cy="507609"/>
              <a:chOff x="2251964" y="3590497"/>
              <a:chExt cx="467403" cy="507609"/>
            </a:xfrm>
          </p:grpSpPr>
          <p:sp>
            <p:nvSpPr>
              <p:cNvPr id="405" name="Google Shape;405;p57"/>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06" name="Google Shape;406;p57"/>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07" name="Google Shape;407;p57"/>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08" name="Google Shape;408;p57"/>
            <p:cNvGrpSpPr/>
            <p:nvPr/>
          </p:nvGrpSpPr>
          <p:grpSpPr>
            <a:xfrm>
              <a:off x="7602444" y="4993761"/>
              <a:ext cx="421973" cy="566288"/>
              <a:chOff x="2235747" y="3616583"/>
              <a:chExt cx="421973" cy="566288"/>
            </a:xfrm>
          </p:grpSpPr>
          <p:sp>
            <p:nvSpPr>
              <p:cNvPr id="409" name="Google Shape;409;p57"/>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10" name="Google Shape;410;p57"/>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g2cd75f9cfb2_0_2"/>
          <p:cNvSpPr txBox="1">
            <a:spLocks noGrp="1"/>
          </p:cNvSpPr>
          <p:nvPr>
            <p:ph type="body" idx="1"/>
          </p:nvPr>
        </p:nvSpPr>
        <p:spPr>
          <a:xfrm>
            <a:off x="675825" y="940603"/>
            <a:ext cx="11126388" cy="555873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2400"/>
              <a:buNone/>
            </a:pPr>
            <a:r>
              <a:rPr lang="en-US" b="1" i="0" dirty="0">
                <a:latin typeface="Calibri"/>
                <a:ea typeface="Calibri"/>
                <a:cs typeface="Calibri"/>
                <a:sym typeface="Calibri"/>
              </a:rPr>
              <a:t>Impact on Ecosystem Services:</a:t>
            </a:r>
            <a:endParaRPr b="0" i="0" dirty="0">
              <a:latin typeface="Calibri"/>
              <a:ea typeface="Calibri"/>
              <a:cs typeface="Calibri"/>
              <a:sym typeface="Calibri"/>
            </a:endParaRPr>
          </a:p>
          <a:p>
            <a:pPr marL="0" lvl="1" indent="0" algn="l" rtl="0">
              <a:lnSpc>
                <a:spcPct val="90000"/>
              </a:lnSpc>
              <a:spcBef>
                <a:spcPts val="500"/>
              </a:spcBef>
              <a:spcAft>
                <a:spcPts val="0"/>
              </a:spcAft>
              <a:buSzPts val="2000"/>
            </a:pPr>
            <a:r>
              <a:rPr lang="en-US" sz="2400" b="0" i="0" dirty="0">
                <a:solidFill>
                  <a:srgbClr val="000000"/>
                </a:solidFill>
                <a:latin typeface="Calibri"/>
                <a:ea typeface="Calibri"/>
                <a:cs typeface="Calibri"/>
                <a:sym typeface="Calibri"/>
              </a:rPr>
              <a:t>Disturbance and fragmentation </a:t>
            </a:r>
            <a:r>
              <a:rPr lang="en-US" sz="2400" b="0" i="0" dirty="0" err="1">
                <a:solidFill>
                  <a:srgbClr val="000000"/>
                </a:solidFill>
                <a:latin typeface="Calibri"/>
                <a:ea typeface="Calibri"/>
                <a:cs typeface="Calibri"/>
                <a:sym typeface="Calibri"/>
              </a:rPr>
              <a:t>jeopardise</a:t>
            </a:r>
            <a:r>
              <a:rPr lang="en-US" sz="2400" b="0" i="0" dirty="0">
                <a:solidFill>
                  <a:srgbClr val="000000"/>
                </a:solidFill>
                <a:latin typeface="Calibri"/>
                <a:ea typeface="Calibri"/>
                <a:cs typeface="Calibri"/>
                <a:sym typeface="Calibri"/>
              </a:rPr>
              <a:t> the delivery of crucial ecosystem services. From pollination and water purification to climate regulation, these disruptions compromise the landscape's ability to provide essential services that support both agricultural and environmental sustainability.</a:t>
            </a:r>
            <a:endParaRPr sz="2400" b="0" i="0" dirty="0">
              <a:solidFill>
                <a:srgbClr val="000000"/>
              </a:solidFill>
              <a:latin typeface="Calibri"/>
              <a:ea typeface="Calibri"/>
              <a:cs typeface="Calibri"/>
              <a:sym typeface="Calibri"/>
            </a:endParaRPr>
          </a:p>
          <a:p>
            <a:pPr marL="230400" lvl="0" indent="0" algn="l" rtl="0">
              <a:lnSpc>
                <a:spcPct val="90000"/>
              </a:lnSpc>
              <a:spcBef>
                <a:spcPts val="500"/>
              </a:spcBef>
              <a:spcAft>
                <a:spcPts val="0"/>
              </a:spcAft>
              <a:buSzPts val="2400"/>
              <a:buNone/>
            </a:pPr>
            <a:endParaRPr dirty="0"/>
          </a:p>
          <a:p>
            <a:pPr marL="230400" lvl="0" indent="0" algn="l" rtl="0">
              <a:lnSpc>
                <a:spcPct val="90000"/>
              </a:lnSpc>
              <a:spcBef>
                <a:spcPts val="500"/>
              </a:spcBef>
              <a:spcAft>
                <a:spcPts val="0"/>
              </a:spcAft>
              <a:buSzPts val="2400"/>
              <a:buNone/>
            </a:pPr>
            <a:endParaRPr dirty="0"/>
          </a:p>
          <a:p>
            <a:pPr marL="230400" lvl="0" indent="0" algn="l" rtl="0">
              <a:lnSpc>
                <a:spcPct val="90000"/>
              </a:lnSpc>
              <a:spcBef>
                <a:spcPts val="500"/>
              </a:spcBef>
              <a:spcAft>
                <a:spcPts val="0"/>
              </a:spcAft>
              <a:buSzPts val="2400"/>
              <a:buNone/>
            </a:pPr>
            <a:endParaRPr dirty="0"/>
          </a:p>
          <a:p>
            <a:pPr marL="230400" lvl="0" indent="0" algn="l" rtl="0">
              <a:lnSpc>
                <a:spcPct val="90000"/>
              </a:lnSpc>
              <a:spcBef>
                <a:spcPts val="500"/>
              </a:spcBef>
              <a:spcAft>
                <a:spcPts val="0"/>
              </a:spcAft>
              <a:buSzPts val="2400"/>
              <a:buNone/>
            </a:pPr>
            <a:endParaRPr dirty="0"/>
          </a:p>
          <a:p>
            <a:pPr marL="230400" lvl="0" indent="0" algn="l" rtl="0">
              <a:lnSpc>
                <a:spcPct val="90000"/>
              </a:lnSpc>
              <a:spcBef>
                <a:spcPts val="500"/>
              </a:spcBef>
              <a:spcAft>
                <a:spcPts val="0"/>
              </a:spcAft>
              <a:buSzPts val="2400"/>
              <a:buNone/>
            </a:pPr>
            <a:endParaRPr dirty="0"/>
          </a:p>
          <a:p>
            <a:pPr marL="230400" lvl="0" indent="0" algn="l" rtl="0">
              <a:lnSpc>
                <a:spcPct val="90000"/>
              </a:lnSpc>
              <a:spcBef>
                <a:spcPts val="500"/>
              </a:spcBef>
              <a:spcAft>
                <a:spcPts val="0"/>
              </a:spcAft>
              <a:buSzPts val="2400"/>
              <a:buNone/>
            </a:pPr>
            <a:endParaRPr dirty="0"/>
          </a:p>
          <a:p>
            <a:pPr marL="230400" lvl="0" indent="0" algn="l" rtl="0">
              <a:lnSpc>
                <a:spcPct val="90000"/>
              </a:lnSpc>
              <a:spcBef>
                <a:spcPts val="500"/>
              </a:spcBef>
              <a:spcAft>
                <a:spcPts val="0"/>
              </a:spcAft>
              <a:buSzPts val="2400"/>
              <a:buNone/>
            </a:pPr>
            <a:endParaRPr dirty="0"/>
          </a:p>
          <a:p>
            <a:pPr marL="230400" lvl="0" indent="-228600" algn="l" rtl="0">
              <a:lnSpc>
                <a:spcPct val="90000"/>
              </a:lnSpc>
              <a:spcBef>
                <a:spcPts val="0"/>
              </a:spcBef>
              <a:spcAft>
                <a:spcPts val="0"/>
              </a:spcAft>
              <a:buSzPts val="2400"/>
              <a:buNone/>
            </a:pPr>
            <a:endParaRPr dirty="0"/>
          </a:p>
          <a:p>
            <a:pPr marL="230400" lvl="0" indent="0" algn="r" rtl="0">
              <a:lnSpc>
                <a:spcPct val="90000"/>
              </a:lnSpc>
              <a:spcBef>
                <a:spcPts val="0"/>
              </a:spcBef>
              <a:spcAft>
                <a:spcPts val="0"/>
              </a:spcAft>
              <a:buClr>
                <a:srgbClr val="000000"/>
              </a:buClr>
              <a:buSzPts val="2400"/>
              <a:buFont typeface="Arial"/>
              <a:buNone/>
            </a:pPr>
            <a:r>
              <a:rPr lang="en-US" sz="1700" b="1" u="sng" dirty="0">
                <a:solidFill>
                  <a:srgbClr val="8DC641"/>
                </a:solidFill>
                <a:hlinkClick r:id="rId3">
                  <a:extLst>
                    <a:ext uri="{A12FA001-AC4F-418D-AE19-62706E023703}">
                      <ahyp:hlinkClr xmlns:ahyp="http://schemas.microsoft.com/office/drawing/2018/hyperlinkcolor" val="tx"/>
                    </a:ext>
                  </a:extLst>
                </a:hlinkClick>
              </a:rPr>
              <a:t>Source</a:t>
            </a:r>
            <a:endParaRPr b="1" dirty="0">
              <a:solidFill>
                <a:srgbClr val="8DC641"/>
              </a:solidFill>
            </a:endParaRPr>
          </a:p>
        </p:txBody>
      </p:sp>
      <p:sp>
        <p:nvSpPr>
          <p:cNvPr id="416" name="Google Shape;416;g2cd75f9cfb2_0_2"/>
          <p:cNvSpPr txBox="1">
            <a:spLocks noGrp="1"/>
          </p:cNvSpPr>
          <p:nvPr>
            <p:ph type="body" idx="2"/>
          </p:nvPr>
        </p:nvSpPr>
        <p:spPr>
          <a:xfrm>
            <a:off x="798381" y="136903"/>
            <a:ext cx="10595100" cy="80370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1000"/>
              </a:spcBef>
              <a:spcAft>
                <a:spcPts val="800"/>
              </a:spcAft>
              <a:buSzPts val="1000"/>
              <a:buNone/>
            </a:pPr>
            <a:r>
              <a:rPr lang="en-US" sz="3600" b="1">
                <a:latin typeface="Calibri"/>
                <a:ea typeface="Calibri"/>
                <a:cs typeface="Calibri"/>
                <a:sym typeface="Calibri"/>
              </a:rPr>
              <a:t> Disturbance and Fragmentation</a:t>
            </a:r>
            <a:endParaRPr>
              <a:latin typeface="Calibri"/>
              <a:ea typeface="Calibri"/>
              <a:cs typeface="Calibri"/>
              <a:sym typeface="Calibri"/>
            </a:endParaRPr>
          </a:p>
        </p:txBody>
      </p:sp>
      <p:grpSp>
        <p:nvGrpSpPr>
          <p:cNvPr id="417" name="Google Shape;417;g2cd75f9cfb2_0_2"/>
          <p:cNvGrpSpPr/>
          <p:nvPr/>
        </p:nvGrpSpPr>
        <p:grpSpPr>
          <a:xfrm rot="3730713">
            <a:off x="11041444" y="-42775"/>
            <a:ext cx="949899" cy="1163507"/>
            <a:chOff x="7602444" y="4967675"/>
            <a:chExt cx="483620" cy="592374"/>
          </a:xfrm>
        </p:grpSpPr>
        <p:grpSp>
          <p:nvGrpSpPr>
            <p:cNvPr id="418" name="Google Shape;418;g2cd75f9cfb2_0_2"/>
            <p:cNvGrpSpPr/>
            <p:nvPr/>
          </p:nvGrpSpPr>
          <p:grpSpPr>
            <a:xfrm>
              <a:off x="7618661" y="4967675"/>
              <a:ext cx="467403" cy="507609"/>
              <a:chOff x="2251964" y="3590497"/>
              <a:chExt cx="467403" cy="507609"/>
            </a:xfrm>
          </p:grpSpPr>
          <p:sp>
            <p:nvSpPr>
              <p:cNvPr id="419" name="Google Shape;419;g2cd75f9cfb2_0_2"/>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20" name="Google Shape;420;g2cd75f9cfb2_0_2"/>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21" name="Google Shape;421;g2cd75f9cfb2_0_2"/>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22" name="Google Shape;422;g2cd75f9cfb2_0_2"/>
            <p:cNvGrpSpPr/>
            <p:nvPr/>
          </p:nvGrpSpPr>
          <p:grpSpPr>
            <a:xfrm>
              <a:off x="7602444" y="4993761"/>
              <a:ext cx="421973" cy="566288"/>
              <a:chOff x="2235747" y="3616583"/>
              <a:chExt cx="421973" cy="566288"/>
            </a:xfrm>
          </p:grpSpPr>
          <p:sp>
            <p:nvSpPr>
              <p:cNvPr id="423" name="Google Shape;423;g2cd75f9cfb2_0_2"/>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24" name="Google Shape;424;g2cd75f9cfb2_0_2"/>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pic>
        <p:nvPicPr>
          <p:cNvPr id="425" name="Google Shape;425;g2cd75f9cfb2_0_2"/>
          <p:cNvPicPr preferRelativeResize="0"/>
          <p:nvPr/>
        </p:nvPicPr>
        <p:blipFill rotWithShape="1">
          <a:blip r:embed="rId4">
            <a:alphaModFix/>
          </a:blip>
          <a:srcRect/>
          <a:stretch/>
        </p:blipFill>
        <p:spPr>
          <a:xfrm>
            <a:off x="2905125" y="2835201"/>
            <a:ext cx="5622301" cy="3364825"/>
          </a:xfrm>
          <a:prstGeom prst="rect">
            <a:avLst/>
          </a:prstGeom>
          <a:noFill/>
          <a:ln>
            <a:noFill/>
          </a:ln>
        </p:spPr>
      </p:pic>
      <p:sp>
        <p:nvSpPr>
          <p:cNvPr id="2" name="TextBox 1">
            <a:extLst>
              <a:ext uri="{FF2B5EF4-FFF2-40B4-BE49-F238E27FC236}">
                <a16:creationId xmlns:a16="http://schemas.microsoft.com/office/drawing/2014/main" id="{E1775184-7EBD-7FBE-0438-EEEDFFC926BB}"/>
              </a:ext>
            </a:extLst>
          </p:cNvPr>
          <p:cNvSpPr txBox="1"/>
          <p:nvPr/>
        </p:nvSpPr>
        <p:spPr>
          <a:xfrm>
            <a:off x="3381375" y="5686565"/>
            <a:ext cx="1962150" cy="230832"/>
          </a:xfrm>
          <a:prstGeom prst="rect">
            <a:avLst/>
          </a:prstGeom>
          <a:solidFill>
            <a:schemeClr val="bg1"/>
          </a:solidFill>
        </p:spPr>
        <p:txBody>
          <a:bodyPr wrap="square" rtlCol="0">
            <a:spAutoFit/>
          </a:bodyPr>
          <a:lstStyle/>
          <a:p>
            <a:r>
              <a:rPr lang="en-IE" sz="900" dirty="0">
                <a:latin typeface="Calibri" panose="020F0502020204030204" pitchFamily="34" charset="0"/>
                <a:ea typeface="Calibri" panose="020F0502020204030204" pitchFamily="34" charset="0"/>
                <a:cs typeface="Calibri" panose="020F0502020204030204" pitchFamily="34" charset="0"/>
              </a:rPr>
              <a:t>Interior habitat with interior species</a:t>
            </a:r>
          </a:p>
        </p:txBody>
      </p:sp>
      <p:sp>
        <p:nvSpPr>
          <p:cNvPr id="3" name="TextBox 2">
            <a:extLst>
              <a:ext uri="{FF2B5EF4-FFF2-40B4-BE49-F238E27FC236}">
                <a16:creationId xmlns:a16="http://schemas.microsoft.com/office/drawing/2014/main" id="{744DF928-E799-2713-96F2-DB620F644AA9}"/>
              </a:ext>
            </a:extLst>
          </p:cNvPr>
          <p:cNvSpPr txBox="1"/>
          <p:nvPr/>
        </p:nvSpPr>
        <p:spPr>
          <a:xfrm>
            <a:off x="3381375" y="5969194"/>
            <a:ext cx="1962150" cy="230832"/>
          </a:xfrm>
          <a:prstGeom prst="rect">
            <a:avLst/>
          </a:prstGeom>
          <a:solidFill>
            <a:schemeClr val="bg1"/>
          </a:solidFill>
        </p:spPr>
        <p:txBody>
          <a:bodyPr wrap="square" rtlCol="0">
            <a:spAutoFit/>
          </a:bodyPr>
          <a:lstStyle/>
          <a:p>
            <a:r>
              <a:rPr lang="en-IE" sz="900" dirty="0">
                <a:latin typeface="Calibri" panose="020F0502020204030204" pitchFamily="34" charset="0"/>
                <a:ea typeface="Calibri" panose="020F0502020204030204" pitchFamily="34" charset="0"/>
                <a:cs typeface="Calibri" panose="020F0502020204030204" pitchFamily="34" charset="0"/>
              </a:rPr>
              <a:t>Edge habitat with edge species</a:t>
            </a:r>
          </a:p>
        </p:txBody>
      </p:sp>
      <p:sp>
        <p:nvSpPr>
          <p:cNvPr id="4" name="TextBox 3">
            <a:extLst>
              <a:ext uri="{FF2B5EF4-FFF2-40B4-BE49-F238E27FC236}">
                <a16:creationId xmlns:a16="http://schemas.microsoft.com/office/drawing/2014/main" id="{08FE812A-2953-C035-F01A-B258D1DFDD2D}"/>
              </a:ext>
            </a:extLst>
          </p:cNvPr>
          <p:cNvSpPr txBox="1"/>
          <p:nvPr/>
        </p:nvSpPr>
        <p:spPr>
          <a:xfrm>
            <a:off x="6095931" y="5943295"/>
            <a:ext cx="2133600" cy="230832"/>
          </a:xfrm>
          <a:prstGeom prst="rect">
            <a:avLst/>
          </a:prstGeom>
          <a:solidFill>
            <a:schemeClr val="bg1"/>
          </a:solidFill>
        </p:spPr>
        <p:txBody>
          <a:bodyPr wrap="square" rtlCol="0">
            <a:spAutoFit/>
          </a:bodyPr>
          <a:lstStyle/>
          <a:p>
            <a:r>
              <a:rPr lang="en-IE" sz="900" dirty="0">
                <a:latin typeface="Calibri" panose="020F0502020204030204" pitchFamily="34" charset="0"/>
                <a:ea typeface="Calibri" panose="020F0502020204030204" pitchFamily="34" charset="0"/>
                <a:cs typeface="Calibri" panose="020F0502020204030204" pitchFamily="34" charset="0"/>
              </a:rPr>
              <a:t>Edge habitat and edge species </a:t>
            </a:r>
            <a:r>
              <a:rPr lang="en-IE" sz="900" dirty="0">
                <a:solidFill>
                  <a:srgbClr val="FF0000"/>
                </a:solidFill>
                <a:latin typeface="Calibri" panose="020F0502020204030204" pitchFamily="34" charset="0"/>
                <a:ea typeface="Calibri" panose="020F0502020204030204" pitchFamily="34" charset="0"/>
                <a:cs typeface="Calibri" panose="020F0502020204030204" pitchFamily="34" charset="0"/>
              </a:rPr>
              <a:t>increase</a:t>
            </a:r>
          </a:p>
        </p:txBody>
      </p:sp>
      <p:sp>
        <p:nvSpPr>
          <p:cNvPr id="5" name="TextBox 4">
            <a:extLst>
              <a:ext uri="{FF2B5EF4-FFF2-40B4-BE49-F238E27FC236}">
                <a16:creationId xmlns:a16="http://schemas.microsoft.com/office/drawing/2014/main" id="{A9202279-179B-8CAF-CE8D-7AE510825419}"/>
              </a:ext>
            </a:extLst>
          </p:cNvPr>
          <p:cNvSpPr txBox="1"/>
          <p:nvPr/>
        </p:nvSpPr>
        <p:spPr>
          <a:xfrm>
            <a:off x="6079501" y="5686565"/>
            <a:ext cx="2447925" cy="230832"/>
          </a:xfrm>
          <a:prstGeom prst="rect">
            <a:avLst/>
          </a:prstGeom>
          <a:solidFill>
            <a:schemeClr val="bg1"/>
          </a:solidFill>
        </p:spPr>
        <p:txBody>
          <a:bodyPr wrap="square" rtlCol="0">
            <a:spAutoFit/>
          </a:bodyPr>
          <a:lstStyle/>
          <a:p>
            <a:r>
              <a:rPr lang="en-IE" sz="900" dirty="0">
                <a:latin typeface="Calibri" panose="020F0502020204030204" pitchFamily="34" charset="0"/>
                <a:ea typeface="Calibri" panose="020F0502020204030204" pitchFamily="34" charset="0"/>
                <a:cs typeface="Calibri" panose="020F0502020204030204" pitchFamily="34" charset="0"/>
              </a:rPr>
              <a:t>Interior habitat and interior species </a:t>
            </a:r>
            <a:r>
              <a:rPr lang="en-IE" sz="900" dirty="0">
                <a:solidFill>
                  <a:srgbClr val="FF0000"/>
                </a:solidFill>
                <a:latin typeface="Calibri" panose="020F0502020204030204" pitchFamily="34" charset="0"/>
                <a:ea typeface="Calibri" panose="020F0502020204030204" pitchFamily="34" charset="0"/>
                <a:cs typeface="Calibri" panose="020F0502020204030204" pitchFamily="34" charset="0"/>
              </a:rPr>
              <a:t>decrease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58"/>
          <p:cNvSpPr txBox="1">
            <a:spLocks noGrp="1"/>
          </p:cNvSpPr>
          <p:nvPr>
            <p:ph type="body" idx="1"/>
          </p:nvPr>
        </p:nvSpPr>
        <p:spPr>
          <a:xfrm>
            <a:off x="6186233" y="2405575"/>
            <a:ext cx="5672832" cy="3002088"/>
          </a:xfrm>
          <a:prstGeom prst="rect">
            <a:avLst/>
          </a:prstGeom>
          <a:noFill/>
          <a:ln>
            <a:noFill/>
          </a:ln>
        </p:spPr>
        <p:txBody>
          <a:bodyPr spcFirstLastPara="1" wrap="square" lIns="91425" tIns="45700" rIns="91425" bIns="45700" anchor="t" anchorCtr="0">
            <a:normAutofit/>
          </a:bodyPr>
          <a:lstStyle/>
          <a:p>
            <a:pPr marL="457200" lvl="0" indent="-228600" algn="l" rtl="0">
              <a:lnSpc>
                <a:spcPct val="107000"/>
              </a:lnSpc>
              <a:spcBef>
                <a:spcPts val="1000"/>
              </a:spcBef>
              <a:spcAft>
                <a:spcPts val="800"/>
              </a:spcAft>
              <a:buSzPts val="4800"/>
              <a:buNone/>
            </a:pPr>
            <a:r>
              <a:rPr lang="en-US" sz="4800" b="1">
                <a:latin typeface="Calibri"/>
                <a:ea typeface="Calibri"/>
                <a:cs typeface="Calibri"/>
                <a:sym typeface="Calibri"/>
              </a:rPr>
              <a:t>Practical Tips</a:t>
            </a:r>
            <a:endParaRPr sz="3200">
              <a:latin typeface="Calibri"/>
              <a:ea typeface="Calibri"/>
              <a:cs typeface="Calibri"/>
              <a:sym typeface="Calibri"/>
            </a:endParaRPr>
          </a:p>
        </p:txBody>
      </p:sp>
      <p:sp>
        <p:nvSpPr>
          <p:cNvPr id="432" name="Google Shape;432;p58"/>
          <p:cNvSpPr txBox="1">
            <a:spLocks noGrp="1"/>
          </p:cNvSpPr>
          <p:nvPr>
            <p:ph type="body" idx="2"/>
          </p:nvPr>
        </p:nvSpPr>
        <p:spPr>
          <a:xfrm>
            <a:off x="4502882" y="89224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9000"/>
              <a:buNone/>
            </a:pPr>
            <a:r>
              <a:rPr lang="en-US"/>
              <a:t>06</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10"/>
          <p:cNvSpPr txBox="1">
            <a:spLocks noGrp="1"/>
          </p:cNvSpPr>
          <p:nvPr>
            <p:ph type="body" idx="1"/>
          </p:nvPr>
        </p:nvSpPr>
        <p:spPr>
          <a:xfrm>
            <a:off x="745957" y="1420553"/>
            <a:ext cx="5945788" cy="4189834"/>
          </a:xfrm>
          <a:prstGeom prst="rect">
            <a:avLst/>
          </a:prstGeom>
          <a:noFill/>
          <a:ln>
            <a:noFill/>
          </a:ln>
        </p:spPr>
        <p:txBody>
          <a:bodyPr spcFirstLastPara="1" wrap="square" lIns="91425" tIns="45700" rIns="91425" bIns="45700" anchor="t" anchorCtr="0">
            <a:noAutofit/>
          </a:bodyPr>
          <a:lstStyle/>
          <a:p>
            <a:pPr marL="457200" lvl="0" indent="-228600" algn="l" rtl="0">
              <a:lnSpc>
                <a:spcPct val="90000"/>
              </a:lnSpc>
              <a:spcBef>
                <a:spcPts val="600"/>
              </a:spcBef>
              <a:spcAft>
                <a:spcPts val="0"/>
              </a:spcAft>
              <a:buSzPts val="2400"/>
              <a:buNone/>
            </a:pPr>
            <a:r>
              <a:rPr lang="en-US" i="0" dirty="0">
                <a:latin typeface="Calibri"/>
                <a:ea typeface="Calibri"/>
                <a:cs typeface="Calibri"/>
                <a:sym typeface="Calibri"/>
              </a:rPr>
              <a:t>1. Implementing Conservation Tillage</a:t>
            </a:r>
            <a:endParaRPr i="0" dirty="0">
              <a:latin typeface="Calibri"/>
              <a:ea typeface="Calibri"/>
              <a:cs typeface="Calibri"/>
              <a:sym typeface="Calibri"/>
            </a:endParaRPr>
          </a:p>
          <a:p>
            <a:pPr marL="457200" lvl="0" indent="-228600" algn="l" rtl="0">
              <a:lnSpc>
                <a:spcPct val="90000"/>
              </a:lnSpc>
              <a:spcBef>
                <a:spcPts val="600"/>
              </a:spcBef>
              <a:spcAft>
                <a:spcPts val="0"/>
              </a:spcAft>
              <a:buSzPts val="2400"/>
              <a:buNone/>
            </a:pPr>
            <a:r>
              <a:rPr lang="en-US" i="0" dirty="0">
                <a:latin typeface="Calibri"/>
                <a:ea typeface="Calibri"/>
                <a:cs typeface="Calibri"/>
                <a:sym typeface="Calibri"/>
              </a:rPr>
              <a:t>2. Diversifying Crop Rotation</a:t>
            </a:r>
            <a:endParaRPr dirty="0">
              <a:latin typeface="Calibri"/>
              <a:ea typeface="Calibri"/>
              <a:cs typeface="Calibri"/>
              <a:sym typeface="Calibri"/>
            </a:endParaRPr>
          </a:p>
          <a:p>
            <a:pPr marL="457200" lvl="0" indent="-228600" algn="l" rtl="0">
              <a:lnSpc>
                <a:spcPct val="90000"/>
              </a:lnSpc>
              <a:spcBef>
                <a:spcPts val="600"/>
              </a:spcBef>
              <a:spcAft>
                <a:spcPts val="0"/>
              </a:spcAft>
              <a:buSzPts val="2400"/>
              <a:buNone/>
            </a:pPr>
            <a:r>
              <a:rPr lang="en-US" i="0" dirty="0">
                <a:latin typeface="Calibri"/>
                <a:ea typeface="Calibri"/>
                <a:cs typeface="Calibri"/>
                <a:sym typeface="Calibri"/>
              </a:rPr>
              <a:t>3. Integrating Agroforestry Practices</a:t>
            </a:r>
            <a:endParaRPr i="0" dirty="0">
              <a:latin typeface="Calibri"/>
              <a:ea typeface="Calibri"/>
              <a:cs typeface="Calibri"/>
              <a:sym typeface="Calibri"/>
            </a:endParaRPr>
          </a:p>
          <a:p>
            <a:pPr marL="457200" lvl="0" indent="-228600" algn="l" rtl="0">
              <a:lnSpc>
                <a:spcPct val="90000"/>
              </a:lnSpc>
              <a:spcBef>
                <a:spcPts val="600"/>
              </a:spcBef>
              <a:spcAft>
                <a:spcPts val="0"/>
              </a:spcAft>
              <a:buSzPts val="2400"/>
              <a:buNone/>
            </a:pPr>
            <a:r>
              <a:rPr lang="en-US" i="0" dirty="0">
                <a:latin typeface="Calibri"/>
                <a:ea typeface="Calibri"/>
                <a:cs typeface="Calibri"/>
                <a:sym typeface="Calibri"/>
              </a:rPr>
              <a:t>4. Water Conservation Techniques</a:t>
            </a:r>
            <a:endParaRPr dirty="0">
              <a:latin typeface="Calibri"/>
              <a:ea typeface="Calibri"/>
              <a:cs typeface="Calibri"/>
              <a:sym typeface="Calibri"/>
            </a:endParaRPr>
          </a:p>
          <a:p>
            <a:pPr marL="457200" lvl="0" indent="-228600" algn="l" rtl="0">
              <a:lnSpc>
                <a:spcPct val="90000"/>
              </a:lnSpc>
              <a:spcBef>
                <a:spcPts val="600"/>
              </a:spcBef>
              <a:spcAft>
                <a:spcPts val="0"/>
              </a:spcAft>
              <a:buSzPts val="2400"/>
              <a:buNone/>
            </a:pPr>
            <a:r>
              <a:rPr lang="en-US" i="0" dirty="0">
                <a:latin typeface="Calibri"/>
                <a:ea typeface="Calibri"/>
                <a:cs typeface="Calibri"/>
                <a:sym typeface="Calibri"/>
              </a:rPr>
              <a:t>5. Cover Cropping Strategies</a:t>
            </a:r>
            <a:endParaRPr i="0" dirty="0">
              <a:latin typeface="Calibri"/>
              <a:ea typeface="Calibri"/>
              <a:cs typeface="Calibri"/>
              <a:sym typeface="Calibri"/>
            </a:endParaRPr>
          </a:p>
          <a:p>
            <a:pPr marL="457200" lvl="0" indent="-228600" algn="l" rtl="0">
              <a:lnSpc>
                <a:spcPct val="90000"/>
              </a:lnSpc>
              <a:spcBef>
                <a:spcPts val="600"/>
              </a:spcBef>
              <a:spcAft>
                <a:spcPts val="0"/>
              </a:spcAft>
              <a:buSzPts val="2400"/>
              <a:buNone/>
            </a:pPr>
            <a:r>
              <a:rPr lang="en-US" i="0" dirty="0">
                <a:latin typeface="Calibri"/>
                <a:ea typeface="Calibri"/>
                <a:cs typeface="Calibri"/>
                <a:sym typeface="Calibri"/>
              </a:rPr>
              <a:t>6. Precision Agriculture Technologies</a:t>
            </a:r>
            <a:endParaRPr dirty="0">
              <a:latin typeface="Calibri"/>
              <a:ea typeface="Calibri"/>
              <a:cs typeface="Calibri"/>
              <a:sym typeface="Calibri"/>
            </a:endParaRPr>
          </a:p>
          <a:p>
            <a:pPr marL="457200" lvl="0" indent="-228600" algn="l" rtl="0">
              <a:lnSpc>
                <a:spcPct val="90000"/>
              </a:lnSpc>
              <a:spcBef>
                <a:spcPts val="600"/>
              </a:spcBef>
              <a:spcAft>
                <a:spcPts val="0"/>
              </a:spcAft>
              <a:buSzPts val="2400"/>
              <a:buNone/>
            </a:pPr>
            <a:r>
              <a:rPr lang="en-US" i="0" dirty="0">
                <a:latin typeface="Calibri"/>
                <a:ea typeface="Calibri"/>
                <a:cs typeface="Calibri"/>
                <a:sym typeface="Calibri"/>
              </a:rPr>
              <a:t>7. Integrated Pest Management</a:t>
            </a:r>
            <a:endParaRPr dirty="0"/>
          </a:p>
          <a:p>
            <a:pPr marL="457200" lvl="0" indent="-228600" algn="l" rtl="0">
              <a:lnSpc>
                <a:spcPct val="90000"/>
              </a:lnSpc>
              <a:spcBef>
                <a:spcPts val="600"/>
              </a:spcBef>
              <a:spcAft>
                <a:spcPts val="0"/>
              </a:spcAft>
              <a:buSzPts val="2400"/>
              <a:buNone/>
            </a:pPr>
            <a:r>
              <a:rPr lang="en-US" i="0" dirty="0">
                <a:latin typeface="Calibri"/>
                <a:ea typeface="Calibri"/>
                <a:cs typeface="Calibri"/>
                <a:sym typeface="Calibri"/>
              </a:rPr>
              <a:t>8. Promoting Livestock Rotation</a:t>
            </a:r>
            <a:endParaRPr i="0" dirty="0">
              <a:latin typeface="Calibri"/>
              <a:ea typeface="Calibri"/>
              <a:cs typeface="Calibri"/>
              <a:sym typeface="Calibri"/>
            </a:endParaRPr>
          </a:p>
          <a:p>
            <a:pPr marL="457200" lvl="0" indent="-228600" algn="l" rtl="0">
              <a:lnSpc>
                <a:spcPct val="90000"/>
              </a:lnSpc>
              <a:spcBef>
                <a:spcPts val="600"/>
              </a:spcBef>
              <a:spcAft>
                <a:spcPts val="0"/>
              </a:spcAft>
              <a:buSzPts val="2400"/>
              <a:buNone/>
            </a:pPr>
            <a:r>
              <a:rPr lang="en-US" i="0" dirty="0">
                <a:latin typeface="Calibri"/>
                <a:ea typeface="Calibri"/>
                <a:cs typeface="Calibri"/>
                <a:sym typeface="Calibri"/>
              </a:rPr>
              <a:t>9. Adopting Climate-Smart Crop Varieties</a:t>
            </a:r>
            <a:br>
              <a:rPr lang="en-US" i="0" dirty="0">
                <a:latin typeface="Arial"/>
                <a:ea typeface="Arial"/>
                <a:cs typeface="Arial"/>
                <a:sym typeface="Arial"/>
              </a:rPr>
            </a:br>
            <a:endParaRPr dirty="0"/>
          </a:p>
        </p:txBody>
      </p:sp>
      <p:sp>
        <p:nvSpPr>
          <p:cNvPr id="438" name="Google Shape;438;p10"/>
          <p:cNvSpPr txBox="1">
            <a:spLocks noGrp="1"/>
          </p:cNvSpPr>
          <p:nvPr>
            <p:ph type="body" idx="2"/>
          </p:nvPr>
        </p:nvSpPr>
        <p:spPr>
          <a:xfrm>
            <a:off x="898357" y="717302"/>
            <a:ext cx="3659574" cy="53031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3600"/>
              <a:buNone/>
            </a:pPr>
            <a:r>
              <a:rPr lang="en-US" b="1" dirty="0"/>
              <a:t>Practical Tips</a:t>
            </a:r>
            <a:endParaRPr b="1" dirty="0"/>
          </a:p>
          <a:p>
            <a:pPr marL="0" lvl="0" indent="0" algn="l" rtl="0">
              <a:lnSpc>
                <a:spcPct val="90000"/>
              </a:lnSpc>
              <a:spcBef>
                <a:spcPts val="1000"/>
              </a:spcBef>
              <a:spcAft>
                <a:spcPts val="0"/>
              </a:spcAft>
              <a:buClr>
                <a:srgbClr val="000000"/>
              </a:buClr>
              <a:buSzPts val="3600"/>
              <a:buNone/>
            </a:pPr>
            <a:endParaRPr b="1" dirty="0"/>
          </a:p>
        </p:txBody>
      </p:sp>
      <p:pic>
        <p:nvPicPr>
          <p:cNvPr id="439" name="Google Shape;439;p10"/>
          <p:cNvPicPr preferRelativeResize="0">
            <a:picLocks noGrp="1"/>
          </p:cNvPicPr>
          <p:nvPr>
            <p:ph type="pic" idx="3"/>
          </p:nvPr>
        </p:nvPicPr>
        <p:blipFill rotWithShape="1">
          <a:blip r:embed="rId3" cstate="email">
            <a:alphaModFix/>
            <a:extLst>
              <a:ext uri="{28A0092B-C50C-407E-A947-70E740481C1C}">
                <a14:useLocalDpi xmlns:a14="http://schemas.microsoft.com/office/drawing/2010/main"/>
              </a:ext>
            </a:extLst>
          </a:blip>
          <a:srcRect/>
          <a:stretch/>
        </p:blipFill>
        <p:spPr>
          <a:xfrm>
            <a:off x="7061200" y="1420553"/>
            <a:ext cx="5130800" cy="3913188"/>
          </a:xfrm>
          <a:prstGeom prst="rect">
            <a:avLst/>
          </a:prstGeom>
          <a:solidFill>
            <a:srgbClr val="D8D8D8"/>
          </a:solid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59"/>
          <p:cNvSpPr txBox="1">
            <a:spLocks noGrp="1"/>
          </p:cNvSpPr>
          <p:nvPr>
            <p:ph type="body" idx="1"/>
          </p:nvPr>
        </p:nvSpPr>
        <p:spPr>
          <a:xfrm>
            <a:off x="450353" y="1244418"/>
            <a:ext cx="11004252" cy="4369164"/>
          </a:xfrm>
          <a:prstGeom prst="rect">
            <a:avLst/>
          </a:prstGeom>
          <a:noFill/>
          <a:ln>
            <a:noFill/>
          </a:ln>
        </p:spPr>
        <p:txBody>
          <a:bodyPr spcFirstLastPara="1" wrap="square" lIns="91425" tIns="45700" rIns="91425" bIns="45700" anchor="t" anchorCtr="0">
            <a:noAutofit/>
          </a:bodyPr>
          <a:lstStyle/>
          <a:p>
            <a:pPr marL="228600" lvl="0" indent="0" algn="l" rtl="0">
              <a:lnSpc>
                <a:spcPct val="90000"/>
              </a:lnSpc>
              <a:spcBef>
                <a:spcPts val="1000"/>
              </a:spcBef>
              <a:spcAft>
                <a:spcPts val="0"/>
              </a:spcAft>
              <a:buSzPts val="2400"/>
              <a:buNone/>
            </a:pPr>
            <a:r>
              <a:rPr lang="en-US" b="1" i="0" dirty="0">
                <a:latin typeface="Calibri"/>
                <a:ea typeface="Calibri"/>
                <a:cs typeface="Calibri"/>
                <a:sym typeface="Calibri"/>
              </a:rPr>
              <a:t>Implementing Conservation Tillage:</a:t>
            </a:r>
            <a:r>
              <a:rPr lang="en-US" dirty="0">
                <a:latin typeface="Calibri"/>
                <a:ea typeface="Calibri"/>
                <a:cs typeface="Calibri"/>
                <a:sym typeface="Calibri"/>
              </a:rPr>
              <a:t> </a:t>
            </a:r>
            <a:r>
              <a:rPr lang="en-US" b="0" i="0" dirty="0">
                <a:latin typeface="Calibri"/>
                <a:ea typeface="Calibri"/>
                <a:cs typeface="Calibri"/>
                <a:sym typeface="Calibri"/>
              </a:rPr>
              <a:t>Adopt conservation tillage practices to reduce soil disturbance and enhance soil structure. This approach </a:t>
            </a:r>
            <a:r>
              <a:rPr lang="en-US" b="0" i="0" dirty="0" err="1">
                <a:latin typeface="Calibri"/>
                <a:ea typeface="Calibri"/>
                <a:cs typeface="Calibri"/>
                <a:sym typeface="Calibri"/>
              </a:rPr>
              <a:t>minimises</a:t>
            </a:r>
            <a:r>
              <a:rPr lang="en-US" b="0" i="0" dirty="0">
                <a:latin typeface="Calibri"/>
                <a:ea typeface="Calibri"/>
                <a:cs typeface="Calibri"/>
                <a:sym typeface="Calibri"/>
              </a:rPr>
              <a:t> erosion, retains soil moisture, and promotes long-term soil health, contributing to sustainable and resilient farming.</a:t>
            </a:r>
            <a:endParaRPr dirty="0"/>
          </a:p>
          <a:p>
            <a:pPr marL="228600" lvl="0" indent="0" algn="l" rtl="0">
              <a:lnSpc>
                <a:spcPct val="90000"/>
              </a:lnSpc>
              <a:spcBef>
                <a:spcPts val="1000"/>
              </a:spcBef>
              <a:spcAft>
                <a:spcPts val="0"/>
              </a:spcAft>
              <a:buSzPts val="2400"/>
              <a:buNone/>
            </a:pPr>
            <a:r>
              <a:rPr lang="en-US" b="1" i="0" dirty="0">
                <a:latin typeface="Calibri"/>
                <a:ea typeface="Calibri"/>
                <a:cs typeface="Calibri"/>
                <a:sym typeface="Calibri"/>
              </a:rPr>
              <a:t>Diversifying Crop Rotation:</a:t>
            </a:r>
            <a:r>
              <a:rPr lang="en-US" dirty="0">
                <a:latin typeface="Calibri"/>
                <a:ea typeface="Calibri"/>
                <a:cs typeface="Calibri"/>
                <a:sym typeface="Calibri"/>
              </a:rPr>
              <a:t> </a:t>
            </a:r>
            <a:r>
              <a:rPr lang="en-US" b="0" i="0" dirty="0">
                <a:latin typeface="Calibri"/>
                <a:ea typeface="Calibri"/>
                <a:cs typeface="Calibri"/>
                <a:sym typeface="Calibri"/>
              </a:rPr>
              <a:t>Embrace diverse crop rotations to enhance biodiversity, break pest cycles, and </a:t>
            </a:r>
            <a:r>
              <a:rPr lang="en-US" b="0" i="0" dirty="0" err="1">
                <a:latin typeface="Calibri"/>
                <a:ea typeface="Calibri"/>
                <a:cs typeface="Calibri"/>
                <a:sym typeface="Calibri"/>
              </a:rPr>
              <a:t>optimise</a:t>
            </a:r>
            <a:r>
              <a:rPr lang="en-US" b="0" i="0" dirty="0">
                <a:latin typeface="Calibri"/>
                <a:ea typeface="Calibri"/>
                <a:cs typeface="Calibri"/>
                <a:sym typeface="Calibri"/>
              </a:rPr>
              <a:t> nutrient use. Rotating crops promotes soil fertility, reduces the risk of diseases, and fosters a more balanced and sustainable agricultural system.</a:t>
            </a:r>
            <a:endParaRPr dirty="0"/>
          </a:p>
          <a:p>
            <a:pPr marL="228600" lvl="0" indent="0" algn="l" rtl="0">
              <a:lnSpc>
                <a:spcPct val="90000"/>
              </a:lnSpc>
              <a:spcBef>
                <a:spcPts val="1000"/>
              </a:spcBef>
              <a:spcAft>
                <a:spcPts val="0"/>
              </a:spcAft>
              <a:buSzPts val="2400"/>
              <a:buNone/>
            </a:pPr>
            <a:r>
              <a:rPr lang="en-US" b="1" i="0" dirty="0">
                <a:latin typeface="Calibri"/>
                <a:ea typeface="Calibri"/>
                <a:cs typeface="Calibri"/>
                <a:sym typeface="Calibri"/>
              </a:rPr>
              <a:t>Integrating Agroforestry Practices:</a:t>
            </a:r>
            <a:r>
              <a:rPr lang="en-US" dirty="0">
                <a:latin typeface="Calibri"/>
                <a:ea typeface="Calibri"/>
                <a:cs typeface="Calibri"/>
                <a:sym typeface="Calibri"/>
              </a:rPr>
              <a:t> </a:t>
            </a:r>
            <a:r>
              <a:rPr lang="en-US" b="0" i="0" dirty="0">
                <a:latin typeface="Calibri"/>
                <a:ea typeface="Calibri"/>
                <a:cs typeface="Calibri"/>
                <a:sym typeface="Calibri"/>
              </a:rPr>
              <a:t>Integrate agroforestry by planting trees on the farm. This not only enhances landscape diversity but also provides additional benefits such as improved microclimates, carbon sequestration, and potential supplementary income through agroforestry products. </a:t>
            </a:r>
            <a:endParaRPr dirty="0"/>
          </a:p>
        </p:txBody>
      </p:sp>
      <p:sp>
        <p:nvSpPr>
          <p:cNvPr id="445" name="Google Shape;445;p59"/>
          <p:cNvSpPr txBox="1">
            <a:spLocks noGrp="1"/>
          </p:cNvSpPr>
          <p:nvPr>
            <p:ph type="body" idx="2"/>
          </p:nvPr>
        </p:nvSpPr>
        <p:spPr>
          <a:xfrm>
            <a:off x="569917" y="305264"/>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1000"/>
              </a:spcBef>
              <a:spcAft>
                <a:spcPts val="800"/>
              </a:spcAft>
              <a:buSzPts val="1000"/>
              <a:buNone/>
            </a:pPr>
            <a:r>
              <a:rPr lang="en-US" sz="3600" b="1" dirty="0">
                <a:latin typeface="Quattrocento Sans"/>
                <a:ea typeface="Quattrocento Sans"/>
                <a:cs typeface="Quattrocento Sans"/>
                <a:sym typeface="Quattrocento Sans"/>
              </a:rPr>
              <a:t> </a:t>
            </a:r>
            <a:r>
              <a:rPr lang="en-US" sz="3600" b="1" dirty="0">
                <a:latin typeface="Calibri"/>
                <a:ea typeface="Calibri"/>
                <a:cs typeface="Calibri"/>
                <a:sym typeface="Calibri"/>
              </a:rPr>
              <a:t>Practical </a:t>
            </a:r>
            <a:r>
              <a:rPr lang="en-US" b="1" dirty="0">
                <a:latin typeface="Calibri"/>
                <a:ea typeface="Calibri"/>
                <a:cs typeface="Calibri"/>
                <a:sym typeface="Calibri"/>
              </a:rPr>
              <a:t>T</a:t>
            </a:r>
            <a:r>
              <a:rPr lang="en-US" sz="3600" b="1" dirty="0">
                <a:latin typeface="Calibri"/>
                <a:ea typeface="Calibri"/>
                <a:cs typeface="Calibri"/>
                <a:sym typeface="Calibri"/>
              </a:rPr>
              <a:t>ips</a:t>
            </a:r>
            <a:endParaRPr dirty="0">
              <a:latin typeface="Calibri"/>
              <a:ea typeface="Calibri"/>
              <a:cs typeface="Calibri"/>
              <a:sym typeface="Calibri"/>
            </a:endParaRPr>
          </a:p>
        </p:txBody>
      </p:sp>
      <p:grpSp>
        <p:nvGrpSpPr>
          <p:cNvPr id="446" name="Google Shape;446;p59"/>
          <p:cNvGrpSpPr/>
          <p:nvPr/>
        </p:nvGrpSpPr>
        <p:grpSpPr>
          <a:xfrm rot="3730759">
            <a:off x="10980893" y="109804"/>
            <a:ext cx="949887" cy="1163493"/>
            <a:chOff x="7602444" y="4967675"/>
            <a:chExt cx="483620" cy="592374"/>
          </a:xfrm>
        </p:grpSpPr>
        <p:grpSp>
          <p:nvGrpSpPr>
            <p:cNvPr id="447" name="Google Shape;447;p59"/>
            <p:cNvGrpSpPr/>
            <p:nvPr/>
          </p:nvGrpSpPr>
          <p:grpSpPr>
            <a:xfrm>
              <a:off x="7618661" y="4967675"/>
              <a:ext cx="467403" cy="507609"/>
              <a:chOff x="2251964" y="3590497"/>
              <a:chExt cx="467403" cy="507609"/>
            </a:xfrm>
          </p:grpSpPr>
          <p:sp>
            <p:nvSpPr>
              <p:cNvPr id="448" name="Google Shape;448;p59"/>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49" name="Google Shape;449;p59"/>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50" name="Google Shape;450;p59"/>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51" name="Google Shape;451;p59"/>
            <p:cNvGrpSpPr/>
            <p:nvPr/>
          </p:nvGrpSpPr>
          <p:grpSpPr>
            <a:xfrm>
              <a:off x="7602444" y="4993761"/>
              <a:ext cx="421973" cy="566288"/>
              <a:chOff x="2235747" y="3616583"/>
              <a:chExt cx="421973" cy="566288"/>
            </a:xfrm>
          </p:grpSpPr>
          <p:sp>
            <p:nvSpPr>
              <p:cNvPr id="452" name="Google Shape;452;p59"/>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53" name="Google Shape;453;p59"/>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60"/>
          <p:cNvSpPr txBox="1">
            <a:spLocks noGrp="1"/>
          </p:cNvSpPr>
          <p:nvPr>
            <p:ph type="body" idx="1"/>
          </p:nvPr>
        </p:nvSpPr>
        <p:spPr>
          <a:xfrm>
            <a:off x="571500" y="1046811"/>
            <a:ext cx="10761000" cy="5497500"/>
          </a:xfrm>
          <a:prstGeom prst="rect">
            <a:avLst/>
          </a:prstGeom>
          <a:noFill/>
          <a:ln>
            <a:noFill/>
          </a:ln>
        </p:spPr>
        <p:txBody>
          <a:bodyPr spcFirstLastPara="1" wrap="square" lIns="91425" tIns="45700" rIns="91425" bIns="45700" anchor="t" anchorCtr="0">
            <a:noAutofit/>
          </a:bodyPr>
          <a:lstStyle/>
          <a:p>
            <a:pPr marL="228600" lvl="0" indent="0" algn="l" rtl="0">
              <a:lnSpc>
                <a:spcPct val="90000"/>
              </a:lnSpc>
              <a:spcBef>
                <a:spcPts val="1000"/>
              </a:spcBef>
              <a:spcAft>
                <a:spcPts val="0"/>
              </a:spcAft>
              <a:buSzPts val="2400"/>
              <a:buNone/>
            </a:pPr>
            <a:r>
              <a:rPr lang="en-US" b="1" i="0" dirty="0">
                <a:latin typeface="Calibri"/>
                <a:ea typeface="Calibri"/>
                <a:cs typeface="Calibri"/>
                <a:sym typeface="Calibri"/>
              </a:rPr>
              <a:t>Water Conservation Techniques:</a:t>
            </a:r>
            <a:r>
              <a:rPr lang="en-US" dirty="0">
                <a:latin typeface="Calibri"/>
                <a:ea typeface="Calibri"/>
                <a:cs typeface="Calibri"/>
                <a:sym typeface="Calibri"/>
              </a:rPr>
              <a:t> </a:t>
            </a:r>
            <a:r>
              <a:rPr lang="en-US" b="0" i="0" dirty="0">
                <a:latin typeface="Calibri"/>
                <a:ea typeface="Calibri"/>
                <a:cs typeface="Calibri"/>
                <a:sym typeface="Calibri"/>
              </a:rPr>
              <a:t>Implement water conservation techniques, including efficient irrigation practices and water recycling. Conserving water not only addresses resource scarcity but also contributes to sustainable agricultural production in the face of changing climate patterns.</a:t>
            </a:r>
            <a:endParaRPr b="0" i="0" dirty="0">
              <a:latin typeface="Calibri"/>
              <a:ea typeface="Calibri"/>
              <a:cs typeface="Calibri"/>
              <a:sym typeface="Calibri"/>
            </a:endParaRPr>
          </a:p>
          <a:p>
            <a:pPr marL="228600" lvl="0" indent="0" algn="l" rtl="0">
              <a:lnSpc>
                <a:spcPct val="90000"/>
              </a:lnSpc>
              <a:spcBef>
                <a:spcPts val="1000"/>
              </a:spcBef>
              <a:spcAft>
                <a:spcPts val="0"/>
              </a:spcAft>
              <a:buSzPts val="2400"/>
              <a:buNone/>
            </a:pPr>
            <a:endParaRPr dirty="0"/>
          </a:p>
          <a:p>
            <a:pPr marL="228600" lvl="0" indent="0" algn="l" rtl="0">
              <a:lnSpc>
                <a:spcPct val="90000"/>
              </a:lnSpc>
              <a:spcBef>
                <a:spcPts val="1000"/>
              </a:spcBef>
              <a:spcAft>
                <a:spcPts val="0"/>
              </a:spcAft>
              <a:buSzPts val="2400"/>
              <a:buNone/>
            </a:pPr>
            <a:endParaRPr dirty="0"/>
          </a:p>
          <a:p>
            <a:pPr marL="228600" lvl="0" indent="0" algn="l" rtl="0">
              <a:lnSpc>
                <a:spcPct val="90000"/>
              </a:lnSpc>
              <a:spcBef>
                <a:spcPts val="1000"/>
              </a:spcBef>
              <a:spcAft>
                <a:spcPts val="0"/>
              </a:spcAft>
              <a:buSzPts val="2400"/>
              <a:buNone/>
            </a:pPr>
            <a:endParaRPr b="0" i="0" dirty="0">
              <a:latin typeface="Calibri"/>
              <a:ea typeface="Calibri"/>
              <a:cs typeface="Calibri"/>
              <a:sym typeface="Calibri"/>
            </a:endParaRPr>
          </a:p>
          <a:p>
            <a:pPr marL="228600" lvl="0" indent="0" algn="l" rtl="0">
              <a:lnSpc>
                <a:spcPct val="90000"/>
              </a:lnSpc>
              <a:spcBef>
                <a:spcPts val="1000"/>
              </a:spcBef>
              <a:spcAft>
                <a:spcPts val="0"/>
              </a:spcAft>
              <a:buSzPts val="2400"/>
              <a:buNone/>
            </a:pPr>
            <a:endParaRPr sz="2000" dirty="0"/>
          </a:p>
          <a:p>
            <a:pPr marL="228600" lvl="0" indent="0" algn="l" rtl="0">
              <a:lnSpc>
                <a:spcPct val="90000"/>
              </a:lnSpc>
              <a:spcBef>
                <a:spcPts val="1000"/>
              </a:spcBef>
              <a:spcAft>
                <a:spcPts val="0"/>
              </a:spcAft>
              <a:buSzPts val="2400"/>
              <a:buNone/>
            </a:pPr>
            <a:endParaRPr sz="2000" dirty="0"/>
          </a:p>
          <a:p>
            <a:pPr marL="228600" lvl="0" indent="0" algn="l" rtl="0">
              <a:lnSpc>
                <a:spcPct val="90000"/>
              </a:lnSpc>
              <a:spcBef>
                <a:spcPts val="1000"/>
              </a:spcBef>
              <a:spcAft>
                <a:spcPts val="0"/>
              </a:spcAft>
              <a:buSzPts val="2400"/>
              <a:buNone/>
            </a:pPr>
            <a:endParaRPr sz="2000" dirty="0"/>
          </a:p>
          <a:p>
            <a:pPr marL="228600" lvl="0" indent="0" algn="l" rtl="0">
              <a:lnSpc>
                <a:spcPct val="90000"/>
              </a:lnSpc>
              <a:spcBef>
                <a:spcPts val="1000"/>
              </a:spcBef>
              <a:spcAft>
                <a:spcPts val="0"/>
              </a:spcAft>
              <a:buSzPts val="2400"/>
              <a:buNone/>
            </a:pPr>
            <a:endParaRPr sz="2000" dirty="0"/>
          </a:p>
          <a:p>
            <a:pPr marL="228600" lvl="0" indent="0" algn="l" rtl="0">
              <a:lnSpc>
                <a:spcPct val="90000"/>
              </a:lnSpc>
              <a:spcBef>
                <a:spcPts val="1000"/>
              </a:spcBef>
              <a:spcAft>
                <a:spcPts val="0"/>
              </a:spcAft>
              <a:buSzPts val="2400"/>
              <a:buNone/>
            </a:pPr>
            <a:endParaRPr sz="2000" dirty="0"/>
          </a:p>
          <a:p>
            <a:pPr marL="228600" lvl="0" indent="-228600" algn="r" rtl="0">
              <a:lnSpc>
                <a:spcPct val="90000"/>
              </a:lnSpc>
              <a:spcBef>
                <a:spcPts val="0"/>
              </a:spcBef>
              <a:spcAft>
                <a:spcPts val="0"/>
              </a:spcAft>
              <a:buSzPts val="2400"/>
              <a:buNone/>
            </a:pPr>
            <a:r>
              <a:rPr lang="en-US" sz="1700" b="1" u="sng" dirty="0">
                <a:solidFill>
                  <a:srgbClr val="8DC641"/>
                </a:solidFill>
                <a:hlinkClick r:id="rId3">
                  <a:extLst>
                    <a:ext uri="{A12FA001-AC4F-418D-AE19-62706E023703}">
                      <ahyp:hlinkClr xmlns:ahyp="http://schemas.microsoft.com/office/drawing/2018/hyperlinkcolor" val="tx"/>
                    </a:ext>
                  </a:extLst>
                </a:hlinkClick>
              </a:rPr>
              <a:t>Source</a:t>
            </a:r>
            <a:endParaRPr sz="2000" b="1" dirty="0">
              <a:solidFill>
                <a:srgbClr val="8DC641"/>
              </a:solidFill>
            </a:endParaRPr>
          </a:p>
        </p:txBody>
      </p:sp>
      <p:sp>
        <p:nvSpPr>
          <p:cNvPr id="459" name="Google Shape;459;p60"/>
          <p:cNvSpPr txBox="1">
            <a:spLocks noGrp="1"/>
          </p:cNvSpPr>
          <p:nvPr>
            <p:ph type="body" idx="2"/>
          </p:nvPr>
        </p:nvSpPr>
        <p:spPr>
          <a:xfrm>
            <a:off x="737395" y="343140"/>
            <a:ext cx="3309385" cy="792043"/>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1000"/>
              </a:spcBef>
              <a:spcAft>
                <a:spcPts val="800"/>
              </a:spcAft>
              <a:buSzPts val="1000"/>
              <a:buNone/>
            </a:pPr>
            <a:r>
              <a:rPr lang="en-US" sz="3600" b="1">
                <a:latin typeface="Quattrocento Sans"/>
                <a:ea typeface="Quattrocento Sans"/>
                <a:cs typeface="Quattrocento Sans"/>
                <a:sym typeface="Quattrocento Sans"/>
              </a:rPr>
              <a:t> </a:t>
            </a:r>
            <a:r>
              <a:rPr lang="en-US" sz="3600" b="1">
                <a:latin typeface="Calibri"/>
                <a:ea typeface="Calibri"/>
                <a:cs typeface="Calibri"/>
                <a:sym typeface="Calibri"/>
              </a:rPr>
              <a:t>Practical </a:t>
            </a:r>
            <a:r>
              <a:rPr lang="en-US" b="1">
                <a:latin typeface="Calibri"/>
                <a:ea typeface="Calibri"/>
                <a:cs typeface="Calibri"/>
                <a:sym typeface="Calibri"/>
              </a:rPr>
              <a:t>T</a:t>
            </a:r>
            <a:r>
              <a:rPr lang="en-US" sz="3600" b="1">
                <a:latin typeface="Calibri"/>
                <a:ea typeface="Calibri"/>
                <a:cs typeface="Calibri"/>
                <a:sym typeface="Calibri"/>
              </a:rPr>
              <a:t>ips</a:t>
            </a:r>
            <a:endParaRPr>
              <a:latin typeface="Calibri"/>
              <a:ea typeface="Calibri"/>
              <a:cs typeface="Calibri"/>
              <a:sym typeface="Calibri"/>
            </a:endParaRPr>
          </a:p>
        </p:txBody>
      </p:sp>
      <p:grpSp>
        <p:nvGrpSpPr>
          <p:cNvPr id="460" name="Google Shape;460;p60"/>
          <p:cNvGrpSpPr/>
          <p:nvPr/>
        </p:nvGrpSpPr>
        <p:grpSpPr>
          <a:xfrm rot="3730759">
            <a:off x="10980893" y="109804"/>
            <a:ext cx="949887" cy="1163493"/>
            <a:chOff x="7602444" y="4967675"/>
            <a:chExt cx="483620" cy="592374"/>
          </a:xfrm>
        </p:grpSpPr>
        <p:grpSp>
          <p:nvGrpSpPr>
            <p:cNvPr id="461" name="Google Shape;461;p60"/>
            <p:cNvGrpSpPr/>
            <p:nvPr/>
          </p:nvGrpSpPr>
          <p:grpSpPr>
            <a:xfrm>
              <a:off x="7618661" y="4967675"/>
              <a:ext cx="467403" cy="507609"/>
              <a:chOff x="2251964" y="3590497"/>
              <a:chExt cx="467403" cy="507609"/>
            </a:xfrm>
          </p:grpSpPr>
          <p:sp>
            <p:nvSpPr>
              <p:cNvPr id="462" name="Google Shape;462;p60"/>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3" name="Google Shape;463;p60"/>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4" name="Google Shape;464;p60"/>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65" name="Google Shape;465;p60"/>
            <p:cNvGrpSpPr/>
            <p:nvPr/>
          </p:nvGrpSpPr>
          <p:grpSpPr>
            <a:xfrm>
              <a:off x="7602444" y="4993761"/>
              <a:ext cx="421973" cy="566288"/>
              <a:chOff x="2235747" y="3616583"/>
              <a:chExt cx="421973" cy="566288"/>
            </a:xfrm>
          </p:grpSpPr>
          <p:sp>
            <p:nvSpPr>
              <p:cNvPr id="466" name="Google Shape;466;p60"/>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7" name="Google Shape;467;p60"/>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pic>
        <p:nvPicPr>
          <p:cNvPr id="468" name="Google Shape;468;p60"/>
          <p:cNvPicPr preferRelativeResize="0"/>
          <p:nvPr/>
        </p:nvPicPr>
        <p:blipFill rotWithShape="1">
          <a:blip r:embed="rId4">
            <a:alphaModFix/>
          </a:blip>
          <a:srcRect/>
          <a:stretch/>
        </p:blipFill>
        <p:spPr>
          <a:xfrm>
            <a:off x="1628175" y="2821326"/>
            <a:ext cx="2611250" cy="2777925"/>
          </a:xfrm>
          <a:prstGeom prst="rect">
            <a:avLst/>
          </a:prstGeom>
          <a:noFill/>
          <a:ln>
            <a:noFill/>
          </a:ln>
        </p:spPr>
      </p:pic>
      <p:pic>
        <p:nvPicPr>
          <p:cNvPr id="469" name="Google Shape;469;p60"/>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274800" y="3092849"/>
            <a:ext cx="5057700" cy="22348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g2cd75f9cfb2_0_18"/>
          <p:cNvSpPr txBox="1">
            <a:spLocks noGrp="1"/>
          </p:cNvSpPr>
          <p:nvPr>
            <p:ph type="body" idx="1"/>
          </p:nvPr>
        </p:nvSpPr>
        <p:spPr>
          <a:xfrm>
            <a:off x="737400" y="1018646"/>
            <a:ext cx="10787850" cy="5591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2400"/>
              <a:buNone/>
            </a:pPr>
            <a:r>
              <a:rPr lang="en-US" b="1" i="0" dirty="0">
                <a:latin typeface="Calibri"/>
                <a:ea typeface="Calibri"/>
                <a:cs typeface="Calibri"/>
                <a:sym typeface="Calibri"/>
              </a:rPr>
              <a:t>Cover Cropping Strategies:</a:t>
            </a:r>
            <a:r>
              <a:rPr lang="en-US" dirty="0">
                <a:latin typeface="Calibri"/>
                <a:ea typeface="Calibri"/>
                <a:cs typeface="Calibri"/>
                <a:sym typeface="Calibri"/>
              </a:rPr>
              <a:t> </a:t>
            </a:r>
            <a:r>
              <a:rPr lang="en-US" b="0" i="0" dirty="0" err="1">
                <a:latin typeface="Calibri"/>
                <a:ea typeface="Calibri"/>
                <a:cs typeface="Calibri"/>
                <a:sym typeface="Calibri"/>
              </a:rPr>
              <a:t>Utilise</a:t>
            </a:r>
            <a:r>
              <a:rPr lang="en-US" b="0" i="0" dirty="0">
                <a:latin typeface="Calibri"/>
                <a:ea typeface="Calibri"/>
                <a:cs typeface="Calibri"/>
                <a:sym typeface="Calibri"/>
              </a:rPr>
              <a:t> cover crops during non-growing seasons to protect and enrich the soil. Cover crops prevent erosion, suppress weeds, and enhance soil fertility, promoting a healthier and more resilient agricultural landscape.</a:t>
            </a:r>
            <a:endParaRPr b="0" i="0" dirty="0">
              <a:latin typeface="Calibri"/>
              <a:ea typeface="Calibri"/>
              <a:cs typeface="Calibri"/>
              <a:sym typeface="Calibri"/>
            </a:endParaRPr>
          </a:p>
          <a:p>
            <a:pPr marL="0" lvl="0" indent="0" algn="l" rtl="0">
              <a:lnSpc>
                <a:spcPct val="90000"/>
              </a:lnSpc>
              <a:spcBef>
                <a:spcPts val="1000"/>
              </a:spcBef>
              <a:spcAft>
                <a:spcPts val="0"/>
              </a:spcAft>
              <a:buSzPts val="2400"/>
              <a:buNone/>
            </a:pPr>
            <a:r>
              <a:rPr lang="en-US" sz="2400" b="1" i="0" dirty="0">
                <a:latin typeface="Calibri"/>
                <a:ea typeface="Calibri"/>
                <a:cs typeface="Calibri"/>
                <a:sym typeface="Calibri"/>
              </a:rPr>
              <a:t>Precision Agriculture Technologies:</a:t>
            </a:r>
            <a:r>
              <a:rPr lang="en-US" sz="2400" dirty="0">
                <a:latin typeface="Calibri"/>
                <a:ea typeface="Calibri"/>
                <a:cs typeface="Calibri"/>
                <a:sym typeface="Calibri"/>
              </a:rPr>
              <a:t> </a:t>
            </a:r>
            <a:r>
              <a:rPr lang="en-US" sz="2400" b="0" i="0" dirty="0">
                <a:latin typeface="Calibri"/>
                <a:ea typeface="Calibri"/>
                <a:cs typeface="Calibri"/>
                <a:sym typeface="Calibri"/>
              </a:rPr>
              <a:t>Embrace precision agriculture technologies for </a:t>
            </a:r>
            <a:r>
              <a:rPr lang="en-US" sz="2400" b="0" i="0" dirty="0" err="1">
                <a:latin typeface="Calibri"/>
                <a:ea typeface="Calibri"/>
                <a:cs typeface="Calibri"/>
                <a:sym typeface="Calibri"/>
              </a:rPr>
              <a:t>optimised</a:t>
            </a:r>
            <a:r>
              <a:rPr lang="en-US" sz="2400" b="0" i="0" dirty="0">
                <a:latin typeface="Calibri"/>
                <a:ea typeface="Calibri"/>
                <a:cs typeface="Calibri"/>
                <a:sym typeface="Calibri"/>
              </a:rPr>
              <a:t> resource use. These tools enable accurate application of inputs, reducing wastage, </a:t>
            </a:r>
            <a:r>
              <a:rPr lang="en-US" sz="2400" b="0" i="0" dirty="0" err="1">
                <a:latin typeface="Calibri"/>
                <a:ea typeface="Calibri"/>
                <a:cs typeface="Calibri"/>
                <a:sym typeface="Calibri"/>
              </a:rPr>
              <a:t>minimising</a:t>
            </a:r>
            <a:r>
              <a:rPr lang="en-US" sz="2400" b="0" i="0" dirty="0">
                <a:latin typeface="Calibri"/>
                <a:ea typeface="Calibri"/>
                <a:cs typeface="Calibri"/>
                <a:sym typeface="Calibri"/>
              </a:rPr>
              <a:t> environmental impact, and enhancing the overall efficiency of farming operations.</a:t>
            </a:r>
            <a:endParaRPr dirty="0"/>
          </a:p>
          <a:p>
            <a:pPr marL="228600" lvl="0" indent="0" algn="l" rtl="0">
              <a:lnSpc>
                <a:spcPct val="90000"/>
              </a:lnSpc>
              <a:spcBef>
                <a:spcPts val="1000"/>
              </a:spcBef>
              <a:spcAft>
                <a:spcPts val="0"/>
              </a:spcAft>
              <a:buSzPts val="2400"/>
              <a:buNone/>
            </a:pPr>
            <a:endParaRPr b="0" i="0" dirty="0">
              <a:latin typeface="Calibri"/>
              <a:ea typeface="Calibri"/>
              <a:cs typeface="Calibri"/>
              <a:sym typeface="Calibri"/>
            </a:endParaRPr>
          </a:p>
          <a:p>
            <a:pPr marL="228600" lvl="0" indent="0" algn="l" rtl="0">
              <a:lnSpc>
                <a:spcPct val="90000"/>
              </a:lnSpc>
              <a:spcBef>
                <a:spcPts val="1000"/>
              </a:spcBef>
              <a:spcAft>
                <a:spcPts val="0"/>
              </a:spcAft>
              <a:buSzPts val="2400"/>
              <a:buNone/>
            </a:pPr>
            <a:endParaRPr sz="2000" dirty="0"/>
          </a:p>
          <a:p>
            <a:pPr marL="228600" lvl="0" indent="0" algn="l" rtl="0">
              <a:lnSpc>
                <a:spcPct val="90000"/>
              </a:lnSpc>
              <a:spcBef>
                <a:spcPts val="1000"/>
              </a:spcBef>
              <a:spcAft>
                <a:spcPts val="0"/>
              </a:spcAft>
              <a:buSzPts val="2400"/>
              <a:buNone/>
            </a:pPr>
            <a:endParaRPr sz="2000" dirty="0"/>
          </a:p>
          <a:p>
            <a:pPr marL="228600" lvl="0" indent="0" algn="l" rtl="0">
              <a:lnSpc>
                <a:spcPct val="90000"/>
              </a:lnSpc>
              <a:spcBef>
                <a:spcPts val="1000"/>
              </a:spcBef>
              <a:spcAft>
                <a:spcPts val="0"/>
              </a:spcAft>
              <a:buSzPts val="2400"/>
              <a:buNone/>
            </a:pPr>
            <a:endParaRPr sz="2000" dirty="0"/>
          </a:p>
          <a:p>
            <a:pPr marL="228600" lvl="0" indent="0" algn="l" rtl="0">
              <a:lnSpc>
                <a:spcPct val="90000"/>
              </a:lnSpc>
              <a:spcBef>
                <a:spcPts val="1000"/>
              </a:spcBef>
              <a:spcAft>
                <a:spcPts val="0"/>
              </a:spcAft>
              <a:buSzPts val="2400"/>
              <a:buNone/>
            </a:pPr>
            <a:endParaRPr sz="2000" dirty="0"/>
          </a:p>
          <a:p>
            <a:pPr marL="228600" lvl="0" indent="0" algn="l" rtl="0">
              <a:lnSpc>
                <a:spcPct val="90000"/>
              </a:lnSpc>
              <a:spcBef>
                <a:spcPts val="0"/>
              </a:spcBef>
              <a:spcAft>
                <a:spcPts val="0"/>
              </a:spcAft>
              <a:buSzPts val="2400"/>
              <a:buNone/>
            </a:pPr>
            <a:endParaRPr sz="2000" dirty="0"/>
          </a:p>
          <a:p>
            <a:pPr marL="228600" lvl="0" indent="0" algn="r" rtl="0">
              <a:lnSpc>
                <a:spcPct val="90000"/>
              </a:lnSpc>
              <a:spcBef>
                <a:spcPts val="0"/>
              </a:spcBef>
              <a:spcAft>
                <a:spcPts val="0"/>
              </a:spcAft>
              <a:buSzPts val="2400"/>
              <a:buNone/>
            </a:pPr>
            <a:r>
              <a:rPr lang="en-US" sz="1700" b="1" u="sng" dirty="0">
                <a:solidFill>
                  <a:srgbClr val="8DC641"/>
                </a:solidFill>
                <a:hlinkClick r:id="rId3">
                  <a:extLst>
                    <a:ext uri="{A12FA001-AC4F-418D-AE19-62706E023703}">
                      <ahyp:hlinkClr xmlns:ahyp="http://schemas.microsoft.com/office/drawing/2018/hyperlinkcolor" val="tx"/>
                    </a:ext>
                  </a:extLst>
                </a:hlinkClick>
              </a:rPr>
              <a:t>Source</a:t>
            </a:r>
            <a:endParaRPr sz="2000" b="1" dirty="0">
              <a:solidFill>
                <a:srgbClr val="8DC641"/>
              </a:solidFill>
            </a:endParaRPr>
          </a:p>
        </p:txBody>
      </p:sp>
      <p:sp>
        <p:nvSpPr>
          <p:cNvPr id="475" name="Google Shape;475;g2cd75f9cfb2_0_18"/>
          <p:cNvSpPr txBox="1">
            <a:spLocks noGrp="1"/>
          </p:cNvSpPr>
          <p:nvPr>
            <p:ph type="body" idx="2"/>
          </p:nvPr>
        </p:nvSpPr>
        <p:spPr>
          <a:xfrm>
            <a:off x="628200" y="380163"/>
            <a:ext cx="3309300" cy="79200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1000"/>
              </a:spcBef>
              <a:spcAft>
                <a:spcPts val="800"/>
              </a:spcAft>
              <a:buSzPts val="1000"/>
              <a:buNone/>
            </a:pPr>
            <a:r>
              <a:rPr lang="en-US" sz="3600" b="1" dirty="0">
                <a:latin typeface="Quattrocento Sans"/>
                <a:ea typeface="Quattrocento Sans"/>
                <a:cs typeface="Quattrocento Sans"/>
                <a:sym typeface="Quattrocento Sans"/>
              </a:rPr>
              <a:t> </a:t>
            </a:r>
            <a:r>
              <a:rPr lang="en-US" sz="3600" b="1" dirty="0">
                <a:latin typeface="Calibri"/>
                <a:ea typeface="Calibri"/>
                <a:cs typeface="Calibri"/>
                <a:sym typeface="Calibri"/>
              </a:rPr>
              <a:t>Practical </a:t>
            </a:r>
            <a:r>
              <a:rPr lang="en-US" b="1" dirty="0">
                <a:latin typeface="Calibri"/>
                <a:ea typeface="Calibri"/>
                <a:cs typeface="Calibri"/>
                <a:sym typeface="Calibri"/>
              </a:rPr>
              <a:t>T</a:t>
            </a:r>
            <a:r>
              <a:rPr lang="en-US" sz="3600" b="1" dirty="0">
                <a:latin typeface="Calibri"/>
                <a:ea typeface="Calibri"/>
                <a:cs typeface="Calibri"/>
                <a:sym typeface="Calibri"/>
              </a:rPr>
              <a:t>ips</a:t>
            </a:r>
            <a:endParaRPr dirty="0">
              <a:latin typeface="Calibri"/>
              <a:ea typeface="Calibri"/>
              <a:cs typeface="Calibri"/>
              <a:sym typeface="Calibri"/>
            </a:endParaRPr>
          </a:p>
        </p:txBody>
      </p:sp>
      <p:grpSp>
        <p:nvGrpSpPr>
          <p:cNvPr id="476" name="Google Shape;476;g2cd75f9cfb2_0_18"/>
          <p:cNvGrpSpPr/>
          <p:nvPr/>
        </p:nvGrpSpPr>
        <p:grpSpPr>
          <a:xfrm rot="3730713">
            <a:off x="10981111" y="110046"/>
            <a:ext cx="949899" cy="1163507"/>
            <a:chOff x="7602444" y="4967675"/>
            <a:chExt cx="483620" cy="592374"/>
          </a:xfrm>
        </p:grpSpPr>
        <p:grpSp>
          <p:nvGrpSpPr>
            <p:cNvPr id="477" name="Google Shape;477;g2cd75f9cfb2_0_18"/>
            <p:cNvGrpSpPr/>
            <p:nvPr/>
          </p:nvGrpSpPr>
          <p:grpSpPr>
            <a:xfrm>
              <a:off x="7618661" y="4967675"/>
              <a:ext cx="467403" cy="507609"/>
              <a:chOff x="2251964" y="3590497"/>
              <a:chExt cx="467403" cy="507609"/>
            </a:xfrm>
          </p:grpSpPr>
          <p:sp>
            <p:nvSpPr>
              <p:cNvPr id="478" name="Google Shape;478;g2cd75f9cfb2_0_18"/>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79" name="Google Shape;479;g2cd75f9cfb2_0_18"/>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80" name="Google Shape;480;g2cd75f9cfb2_0_18"/>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81" name="Google Shape;481;g2cd75f9cfb2_0_18"/>
            <p:cNvGrpSpPr/>
            <p:nvPr/>
          </p:nvGrpSpPr>
          <p:grpSpPr>
            <a:xfrm>
              <a:off x="7602444" y="4993761"/>
              <a:ext cx="421973" cy="566288"/>
              <a:chOff x="2235747" y="3616583"/>
              <a:chExt cx="421973" cy="566288"/>
            </a:xfrm>
          </p:grpSpPr>
          <p:sp>
            <p:nvSpPr>
              <p:cNvPr id="482" name="Google Shape;482;g2cd75f9cfb2_0_18"/>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83" name="Google Shape;483;g2cd75f9cfb2_0_18"/>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pic>
        <p:nvPicPr>
          <p:cNvPr id="484" name="Google Shape;484;g2cd75f9cfb2_0_1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723317" y="3514527"/>
            <a:ext cx="2491473" cy="2657571"/>
          </a:xfrm>
          <a:prstGeom prst="rect">
            <a:avLst/>
          </a:prstGeom>
          <a:noFill/>
          <a:ln>
            <a:noFill/>
          </a:ln>
        </p:spPr>
      </p:pic>
      <p:pic>
        <p:nvPicPr>
          <p:cNvPr id="485" name="Google Shape;485;g2cd75f9cfb2_0_18"/>
          <p:cNvPicPr preferRelativeResize="0"/>
          <p:nvPr/>
        </p:nvPicPr>
        <p:blipFill rotWithShape="1">
          <a:blip r:embed="rId5">
            <a:alphaModFix/>
          </a:blip>
          <a:srcRect/>
          <a:stretch/>
        </p:blipFill>
        <p:spPr>
          <a:xfrm>
            <a:off x="2282850" y="3974138"/>
            <a:ext cx="2365100" cy="17383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61"/>
          <p:cNvSpPr txBox="1">
            <a:spLocks noGrp="1"/>
          </p:cNvSpPr>
          <p:nvPr>
            <p:ph type="body" idx="1"/>
          </p:nvPr>
        </p:nvSpPr>
        <p:spPr>
          <a:xfrm>
            <a:off x="647700" y="1297910"/>
            <a:ext cx="10896599" cy="4369164"/>
          </a:xfrm>
          <a:prstGeom prst="rect">
            <a:avLst/>
          </a:prstGeom>
          <a:noFill/>
          <a:ln>
            <a:noFill/>
          </a:ln>
        </p:spPr>
        <p:txBody>
          <a:bodyPr spcFirstLastPara="1" wrap="square" lIns="91425" tIns="45700" rIns="91425" bIns="45700" anchor="t" anchorCtr="0">
            <a:noAutofit/>
          </a:bodyPr>
          <a:lstStyle/>
          <a:p>
            <a:pPr marL="228600" lvl="0" indent="0" algn="l" rtl="0">
              <a:lnSpc>
                <a:spcPct val="90000"/>
              </a:lnSpc>
              <a:spcBef>
                <a:spcPts val="1000"/>
              </a:spcBef>
              <a:spcAft>
                <a:spcPts val="0"/>
              </a:spcAft>
              <a:buSzPts val="2400"/>
              <a:buNone/>
            </a:pPr>
            <a:r>
              <a:rPr lang="en-US" b="1" i="0" dirty="0">
                <a:latin typeface="Calibri"/>
                <a:ea typeface="Calibri"/>
                <a:cs typeface="Calibri"/>
                <a:sym typeface="Calibri"/>
              </a:rPr>
              <a:t>Integrated Pest Management (IPM):</a:t>
            </a:r>
            <a:r>
              <a:rPr lang="en-US" dirty="0">
                <a:latin typeface="Calibri"/>
                <a:ea typeface="Calibri"/>
                <a:cs typeface="Calibri"/>
                <a:sym typeface="Calibri"/>
              </a:rPr>
              <a:t> </a:t>
            </a:r>
            <a:r>
              <a:rPr lang="en-US" b="0" i="0" dirty="0">
                <a:latin typeface="Calibri"/>
                <a:ea typeface="Calibri"/>
                <a:cs typeface="Calibri"/>
                <a:sym typeface="Calibri"/>
              </a:rPr>
              <a:t>Implement Integrated Pest Management (IPM) strategies to </a:t>
            </a:r>
            <a:r>
              <a:rPr lang="en-US" b="0" i="0" dirty="0" err="1">
                <a:latin typeface="Calibri"/>
                <a:ea typeface="Calibri"/>
                <a:cs typeface="Calibri"/>
                <a:sym typeface="Calibri"/>
              </a:rPr>
              <a:t>minimise</a:t>
            </a:r>
            <a:r>
              <a:rPr lang="en-US" b="0" i="0" dirty="0">
                <a:latin typeface="Calibri"/>
                <a:ea typeface="Calibri"/>
                <a:cs typeface="Calibri"/>
                <a:sym typeface="Calibri"/>
              </a:rPr>
              <a:t> reliance on chemical pesticides. By incorporating biological control methods, crop rotation, and pest-resistant varieties, farmers can foster a balanced ecosystem and reduce environmental risks. </a:t>
            </a:r>
            <a:endParaRPr dirty="0"/>
          </a:p>
          <a:p>
            <a:pPr marL="228600" lvl="0" indent="0" algn="l" rtl="0">
              <a:lnSpc>
                <a:spcPct val="90000"/>
              </a:lnSpc>
              <a:spcBef>
                <a:spcPts val="1000"/>
              </a:spcBef>
              <a:spcAft>
                <a:spcPts val="0"/>
              </a:spcAft>
              <a:buSzPts val="2400"/>
              <a:buNone/>
            </a:pPr>
            <a:r>
              <a:rPr lang="en-US" b="1" i="0" dirty="0">
                <a:latin typeface="Calibri"/>
                <a:ea typeface="Calibri"/>
                <a:cs typeface="Calibri"/>
                <a:sym typeface="Calibri"/>
              </a:rPr>
              <a:t>Promoting Livestock Rotation:</a:t>
            </a:r>
            <a:r>
              <a:rPr lang="en-US" dirty="0">
                <a:latin typeface="Calibri"/>
                <a:ea typeface="Calibri"/>
                <a:cs typeface="Calibri"/>
                <a:sym typeface="Calibri"/>
              </a:rPr>
              <a:t> </a:t>
            </a:r>
            <a:r>
              <a:rPr lang="en-US" b="0" i="0" dirty="0">
                <a:latin typeface="Calibri"/>
                <a:ea typeface="Calibri"/>
                <a:cs typeface="Calibri"/>
                <a:sym typeface="Calibri"/>
              </a:rPr>
              <a:t>Practice rotational grazing and livestock rotation to prevent overgrazing and maintain healthy pastureland. This approach not only improves livestock health but also supports sustainable land management by preventing soil degradation.</a:t>
            </a:r>
            <a:endParaRPr dirty="0"/>
          </a:p>
          <a:p>
            <a:pPr marL="228600" lvl="0" indent="0" algn="l" rtl="0">
              <a:lnSpc>
                <a:spcPct val="90000"/>
              </a:lnSpc>
              <a:spcBef>
                <a:spcPts val="1000"/>
              </a:spcBef>
              <a:spcAft>
                <a:spcPts val="0"/>
              </a:spcAft>
              <a:buSzPts val="2400"/>
              <a:buNone/>
            </a:pPr>
            <a:r>
              <a:rPr lang="en-US" b="1" i="0" dirty="0">
                <a:latin typeface="Calibri"/>
                <a:ea typeface="Calibri"/>
                <a:cs typeface="Calibri"/>
                <a:sym typeface="Calibri"/>
              </a:rPr>
              <a:t>Adopting Climate-Smart Crop Varieties:</a:t>
            </a:r>
            <a:r>
              <a:rPr lang="en-US" dirty="0">
                <a:latin typeface="Calibri"/>
                <a:ea typeface="Calibri"/>
                <a:cs typeface="Calibri"/>
                <a:sym typeface="Calibri"/>
              </a:rPr>
              <a:t> </a:t>
            </a:r>
            <a:r>
              <a:rPr lang="en-US" b="0" i="0" dirty="0">
                <a:latin typeface="Calibri"/>
                <a:ea typeface="Calibri"/>
                <a:cs typeface="Calibri"/>
                <a:sym typeface="Calibri"/>
              </a:rPr>
              <a:t>Choose climate-smart crop varieties that are adapted to changing environmental conditions. These varieties are resilient to climate extremes, ensuring consistent crop yields and contributing to long-term agricultural sustainability.</a:t>
            </a:r>
            <a:endParaRPr dirty="0"/>
          </a:p>
          <a:p>
            <a:pPr marL="228600" lvl="0" indent="0" algn="l" rtl="0">
              <a:lnSpc>
                <a:spcPct val="90000"/>
              </a:lnSpc>
              <a:spcBef>
                <a:spcPts val="1000"/>
              </a:spcBef>
              <a:spcAft>
                <a:spcPts val="0"/>
              </a:spcAft>
              <a:buSzPts val="2400"/>
              <a:buNone/>
            </a:pPr>
            <a:endParaRPr sz="2000" b="0" i="0" dirty="0">
              <a:latin typeface="Calibri"/>
              <a:ea typeface="Calibri"/>
              <a:cs typeface="Calibri"/>
              <a:sym typeface="Calibri"/>
            </a:endParaRPr>
          </a:p>
        </p:txBody>
      </p:sp>
      <p:sp>
        <p:nvSpPr>
          <p:cNvPr id="491" name="Google Shape;491;p61"/>
          <p:cNvSpPr txBox="1">
            <a:spLocks noGrp="1"/>
          </p:cNvSpPr>
          <p:nvPr>
            <p:ph type="body" idx="2"/>
          </p:nvPr>
        </p:nvSpPr>
        <p:spPr>
          <a:xfrm>
            <a:off x="737395" y="343140"/>
            <a:ext cx="3309385" cy="792043"/>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1000"/>
              </a:spcBef>
              <a:spcAft>
                <a:spcPts val="800"/>
              </a:spcAft>
              <a:buSzPts val="1000"/>
              <a:buNone/>
            </a:pPr>
            <a:r>
              <a:rPr lang="en-US" sz="3600" b="1">
                <a:latin typeface="Quattrocento Sans"/>
                <a:ea typeface="Quattrocento Sans"/>
                <a:cs typeface="Quattrocento Sans"/>
                <a:sym typeface="Quattrocento Sans"/>
              </a:rPr>
              <a:t> </a:t>
            </a:r>
            <a:r>
              <a:rPr lang="en-US" sz="3600" b="1">
                <a:latin typeface="Calibri"/>
                <a:ea typeface="Calibri"/>
                <a:cs typeface="Calibri"/>
                <a:sym typeface="Calibri"/>
              </a:rPr>
              <a:t>Practical </a:t>
            </a:r>
            <a:r>
              <a:rPr lang="en-US" b="1">
                <a:latin typeface="Calibri"/>
                <a:ea typeface="Calibri"/>
                <a:cs typeface="Calibri"/>
                <a:sym typeface="Calibri"/>
              </a:rPr>
              <a:t>T</a:t>
            </a:r>
            <a:r>
              <a:rPr lang="en-US" sz="3600" b="1">
                <a:latin typeface="Calibri"/>
                <a:ea typeface="Calibri"/>
                <a:cs typeface="Calibri"/>
                <a:sym typeface="Calibri"/>
              </a:rPr>
              <a:t>ips</a:t>
            </a:r>
            <a:endParaRPr>
              <a:latin typeface="Calibri"/>
              <a:ea typeface="Calibri"/>
              <a:cs typeface="Calibri"/>
              <a:sym typeface="Calibri"/>
            </a:endParaRPr>
          </a:p>
        </p:txBody>
      </p:sp>
      <p:grpSp>
        <p:nvGrpSpPr>
          <p:cNvPr id="492" name="Google Shape;492;p61"/>
          <p:cNvGrpSpPr/>
          <p:nvPr/>
        </p:nvGrpSpPr>
        <p:grpSpPr>
          <a:xfrm rot="3730759">
            <a:off x="10980893" y="109804"/>
            <a:ext cx="949887" cy="1163493"/>
            <a:chOff x="7602444" y="4967675"/>
            <a:chExt cx="483620" cy="592374"/>
          </a:xfrm>
        </p:grpSpPr>
        <p:grpSp>
          <p:nvGrpSpPr>
            <p:cNvPr id="493" name="Google Shape;493;p61"/>
            <p:cNvGrpSpPr/>
            <p:nvPr/>
          </p:nvGrpSpPr>
          <p:grpSpPr>
            <a:xfrm>
              <a:off x="7618661" y="4967675"/>
              <a:ext cx="467403" cy="507609"/>
              <a:chOff x="2251964" y="3590497"/>
              <a:chExt cx="467403" cy="507609"/>
            </a:xfrm>
          </p:grpSpPr>
          <p:sp>
            <p:nvSpPr>
              <p:cNvPr id="494" name="Google Shape;494;p61"/>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95" name="Google Shape;495;p61"/>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96" name="Google Shape;496;p61"/>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97" name="Google Shape;497;p61"/>
            <p:cNvGrpSpPr/>
            <p:nvPr/>
          </p:nvGrpSpPr>
          <p:grpSpPr>
            <a:xfrm>
              <a:off x="7602444" y="4993761"/>
              <a:ext cx="421973" cy="566288"/>
              <a:chOff x="2235747" y="3616583"/>
              <a:chExt cx="421973" cy="566288"/>
            </a:xfrm>
          </p:grpSpPr>
          <p:sp>
            <p:nvSpPr>
              <p:cNvPr id="498" name="Google Shape;498;p61"/>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99" name="Google Shape;499;p61"/>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5"/>
          <p:cNvSpPr txBox="1">
            <a:spLocks noGrp="1"/>
          </p:cNvSpPr>
          <p:nvPr>
            <p:ph type="body" idx="1"/>
          </p:nvPr>
        </p:nvSpPr>
        <p:spPr>
          <a:xfrm>
            <a:off x="694795" y="2167158"/>
            <a:ext cx="4753506" cy="2662895"/>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000000"/>
              </a:buClr>
              <a:buSzPts val="2400"/>
              <a:buNone/>
            </a:pPr>
            <a:r>
              <a:rPr lang="en-US" sz="2400" i="1" dirty="0">
                <a:latin typeface="Calibri"/>
                <a:ea typeface="Calibri"/>
                <a:cs typeface="Calibri"/>
                <a:sym typeface="Calibri"/>
              </a:rPr>
              <a:t>What is landscape ecology, and how do you think it can benefit farmers in their agricultural practices? </a:t>
            </a:r>
            <a:endParaRPr i="1" dirty="0">
              <a:latin typeface="Calibri"/>
              <a:ea typeface="Calibri"/>
              <a:cs typeface="Calibri"/>
              <a:sym typeface="Calibri"/>
            </a:endParaRPr>
          </a:p>
        </p:txBody>
      </p:sp>
      <p:sp>
        <p:nvSpPr>
          <p:cNvPr id="201" name="Google Shape;201;p5"/>
          <p:cNvSpPr txBox="1">
            <a:spLocks noGrp="1"/>
          </p:cNvSpPr>
          <p:nvPr>
            <p:ph type="body" idx="2"/>
          </p:nvPr>
        </p:nvSpPr>
        <p:spPr>
          <a:xfrm>
            <a:off x="516565" y="653853"/>
            <a:ext cx="10595237" cy="803654"/>
          </a:xfrm>
          <a:prstGeom prst="rect">
            <a:avLst/>
          </a:prstGeom>
          <a:noFill/>
          <a:ln>
            <a:noFill/>
          </a:ln>
        </p:spPr>
        <p:txBody>
          <a:bodyPr spcFirstLastPara="1" wrap="square" lIns="91425" tIns="45700" rIns="91425" bIns="45700" anchor="t" anchorCtr="0">
            <a:noAutofit/>
          </a:bodyPr>
          <a:lstStyle/>
          <a:p>
            <a:pPr marL="457200" lvl="0" indent="-228600" algn="l" rtl="0">
              <a:lnSpc>
                <a:spcPct val="107000"/>
              </a:lnSpc>
              <a:spcBef>
                <a:spcPts val="1000"/>
              </a:spcBef>
              <a:spcAft>
                <a:spcPts val="0"/>
              </a:spcAft>
              <a:buSzPts val="3600"/>
              <a:buNone/>
            </a:pPr>
            <a:r>
              <a:rPr lang="en-US" b="1" dirty="0"/>
              <a:t>Learner Reflection</a:t>
            </a:r>
            <a:endParaRPr sz="2000" dirty="0">
              <a:latin typeface="Calibri"/>
              <a:ea typeface="Calibri"/>
              <a:cs typeface="Calibri"/>
              <a:sym typeface="Calibri"/>
            </a:endParaRPr>
          </a:p>
          <a:p>
            <a:pPr marL="0" lvl="0" indent="0" algn="l" rtl="0">
              <a:lnSpc>
                <a:spcPct val="90000"/>
              </a:lnSpc>
              <a:spcBef>
                <a:spcPts val="1800"/>
              </a:spcBef>
              <a:spcAft>
                <a:spcPts val="0"/>
              </a:spcAft>
              <a:buClr>
                <a:srgbClr val="8DC641"/>
              </a:buClr>
              <a:buSzPts val="3600"/>
              <a:buNone/>
            </a:pPr>
            <a:endParaRPr dirty="0"/>
          </a:p>
        </p:txBody>
      </p:sp>
      <p:grpSp>
        <p:nvGrpSpPr>
          <p:cNvPr id="202" name="Google Shape;202;p5"/>
          <p:cNvGrpSpPr/>
          <p:nvPr/>
        </p:nvGrpSpPr>
        <p:grpSpPr>
          <a:xfrm rot="3730759">
            <a:off x="10590024" y="380632"/>
            <a:ext cx="949887" cy="1163493"/>
            <a:chOff x="7602444" y="4967675"/>
            <a:chExt cx="483620" cy="592374"/>
          </a:xfrm>
        </p:grpSpPr>
        <p:grpSp>
          <p:nvGrpSpPr>
            <p:cNvPr id="203" name="Google Shape;203;p5"/>
            <p:cNvGrpSpPr/>
            <p:nvPr/>
          </p:nvGrpSpPr>
          <p:grpSpPr>
            <a:xfrm>
              <a:off x="7618661" y="4967675"/>
              <a:ext cx="467403" cy="507609"/>
              <a:chOff x="2251964" y="3590497"/>
              <a:chExt cx="467403" cy="507609"/>
            </a:xfrm>
          </p:grpSpPr>
          <p:sp>
            <p:nvSpPr>
              <p:cNvPr id="204" name="Google Shape;204;p5"/>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5" name="Google Shape;205;p5"/>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6" name="Google Shape;206;p5"/>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07" name="Google Shape;207;p5"/>
            <p:cNvGrpSpPr/>
            <p:nvPr/>
          </p:nvGrpSpPr>
          <p:grpSpPr>
            <a:xfrm>
              <a:off x="7602444" y="4993761"/>
              <a:ext cx="421973" cy="566288"/>
              <a:chOff x="2235747" y="3616583"/>
              <a:chExt cx="421973" cy="566288"/>
            </a:xfrm>
          </p:grpSpPr>
          <p:sp>
            <p:nvSpPr>
              <p:cNvPr id="208" name="Google Shape;208;p5"/>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9" name="Google Shape;209;p5"/>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pic>
        <p:nvPicPr>
          <p:cNvPr id="210" name="Google Shape;210;p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932386" y="1961629"/>
            <a:ext cx="5261175" cy="3564798"/>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p66"/>
          <p:cNvSpPr txBox="1">
            <a:spLocks noGrp="1"/>
          </p:cNvSpPr>
          <p:nvPr>
            <p:ph type="body" idx="1"/>
          </p:nvPr>
        </p:nvSpPr>
        <p:spPr>
          <a:xfrm>
            <a:off x="798375" y="1504052"/>
            <a:ext cx="10900932" cy="47787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000000"/>
              </a:buClr>
              <a:buSzPts val="2400"/>
              <a:buNone/>
            </a:pPr>
            <a:endParaRPr dirty="0"/>
          </a:p>
          <a:p>
            <a:pPr marL="228600" lvl="0" indent="-228600" algn="l" rtl="0">
              <a:lnSpc>
                <a:spcPct val="90000"/>
              </a:lnSpc>
              <a:spcBef>
                <a:spcPts val="0"/>
              </a:spcBef>
              <a:spcAft>
                <a:spcPts val="0"/>
              </a:spcAft>
              <a:buClr>
                <a:srgbClr val="000000"/>
              </a:buClr>
              <a:buSzPts val="2400"/>
              <a:buNone/>
            </a:pPr>
            <a:r>
              <a:rPr lang="en-US" dirty="0"/>
              <a:t>Ellis EC, Gauthier N, Klein </a:t>
            </a:r>
            <a:r>
              <a:rPr lang="en-US" dirty="0" err="1"/>
              <a:t>Goldewijk</a:t>
            </a:r>
            <a:r>
              <a:rPr lang="en-US" dirty="0"/>
              <a:t> K, </a:t>
            </a:r>
            <a:r>
              <a:rPr lang="en-US" dirty="0" err="1"/>
              <a:t>Bliege</a:t>
            </a:r>
            <a:r>
              <a:rPr lang="en-US" dirty="0"/>
              <a:t> Bird R, Boivin N, Díaz S, Fuller DQ, Gill JL, Kaplan JO, Kingston N, Locke H, McMichael CNH, </a:t>
            </a:r>
            <a:r>
              <a:rPr lang="en-US" dirty="0" err="1"/>
              <a:t>Ranco</a:t>
            </a:r>
            <a:r>
              <a:rPr lang="en-US" dirty="0"/>
              <a:t> D, Rick TC, Shaw MR, Stephens L, </a:t>
            </a:r>
            <a:r>
              <a:rPr lang="en-US" dirty="0" err="1"/>
              <a:t>Svenning</a:t>
            </a:r>
            <a:r>
              <a:rPr lang="en-US" dirty="0"/>
              <a:t> JC, Watson JEM. People have shaped most of terrestrial nature for at least 12,000 years. Proc Natl </a:t>
            </a:r>
            <a:r>
              <a:rPr lang="en-US" dirty="0" err="1"/>
              <a:t>Acad</a:t>
            </a:r>
            <a:r>
              <a:rPr lang="en-US" dirty="0"/>
              <a:t> Sci U S A. 2021 Apr 27;118(17):e2023483118. </a:t>
            </a:r>
            <a:r>
              <a:rPr lang="en-US" dirty="0" err="1"/>
              <a:t>doi</a:t>
            </a:r>
            <a:r>
              <a:rPr lang="en-US" dirty="0"/>
              <a:t>: 10.1073/pnas.2023483118. PMID: 33875599; PMCID: PMC8092386.</a:t>
            </a:r>
            <a:endParaRPr lang="en-IE" dirty="0"/>
          </a:p>
          <a:p>
            <a:pPr marL="228600">
              <a:spcBef>
                <a:spcPts val="0"/>
              </a:spcBef>
            </a:pPr>
            <a:endParaRPr lang="en-US" b="0" i="0" dirty="0">
              <a:solidFill>
                <a:srgbClr val="202122"/>
              </a:solidFill>
              <a:latin typeface="Calibri"/>
              <a:ea typeface="Calibri"/>
              <a:cs typeface="Calibri"/>
              <a:sym typeface="Calibri"/>
            </a:endParaRPr>
          </a:p>
          <a:p>
            <a:pPr marL="228600">
              <a:spcBef>
                <a:spcPts val="0"/>
              </a:spcBef>
            </a:pPr>
            <a:r>
              <a:rPr lang="en-US" b="0" i="0" dirty="0">
                <a:solidFill>
                  <a:srgbClr val="202122"/>
                </a:solidFill>
                <a:latin typeface="Calibri"/>
                <a:ea typeface="Calibri"/>
                <a:cs typeface="Calibri"/>
                <a:sym typeface="Calibri"/>
              </a:rPr>
              <a:t>Wiens JA (2005). "Toward a unified landscape ecology". In Wiens JA, Moss MR (eds.). </a:t>
            </a:r>
            <a:r>
              <a:rPr lang="en-US" b="0" i="1" dirty="0">
                <a:solidFill>
                  <a:srgbClr val="202122"/>
                </a:solidFill>
                <a:latin typeface="Calibri"/>
                <a:ea typeface="Calibri"/>
                <a:cs typeface="Calibri"/>
                <a:sym typeface="Calibri"/>
              </a:rPr>
              <a:t>Issues and perspectives in landscape ecology</a:t>
            </a:r>
            <a:r>
              <a:rPr lang="en-US" b="0" i="0" dirty="0">
                <a:solidFill>
                  <a:srgbClr val="202122"/>
                </a:solidFill>
                <a:latin typeface="Calibri"/>
                <a:ea typeface="Calibri"/>
                <a:cs typeface="Calibri"/>
                <a:sym typeface="Calibri"/>
              </a:rPr>
              <a:t>. Cambridge: Cambridge University Press.</a:t>
            </a:r>
            <a:endParaRPr lang="en-US" dirty="0"/>
          </a:p>
          <a:p>
            <a:pPr marL="228600" lvl="0" indent="-228600" algn="l" rtl="0">
              <a:lnSpc>
                <a:spcPct val="90000"/>
              </a:lnSpc>
              <a:spcBef>
                <a:spcPts val="0"/>
              </a:spcBef>
              <a:spcAft>
                <a:spcPts val="0"/>
              </a:spcAft>
              <a:buClr>
                <a:srgbClr val="000000"/>
              </a:buClr>
              <a:buSzPts val="2400"/>
              <a:buNone/>
            </a:pPr>
            <a:endParaRPr dirty="0"/>
          </a:p>
          <a:p>
            <a:pPr marL="228600" lvl="0" indent="-228600" algn="l" rtl="0">
              <a:lnSpc>
                <a:spcPct val="90000"/>
              </a:lnSpc>
              <a:spcBef>
                <a:spcPts val="0"/>
              </a:spcBef>
              <a:spcAft>
                <a:spcPts val="0"/>
              </a:spcAft>
              <a:buClr>
                <a:srgbClr val="000000"/>
              </a:buClr>
              <a:buSzPts val="2400"/>
              <a:buNone/>
            </a:pPr>
            <a:endParaRPr dirty="0"/>
          </a:p>
          <a:p>
            <a:pPr marL="228600" lvl="0" indent="-228600" algn="l" rtl="0">
              <a:lnSpc>
                <a:spcPct val="90000"/>
              </a:lnSpc>
              <a:spcBef>
                <a:spcPts val="0"/>
              </a:spcBef>
              <a:spcAft>
                <a:spcPts val="0"/>
              </a:spcAft>
              <a:buClr>
                <a:srgbClr val="000000"/>
              </a:buClr>
              <a:buSzPts val="2400"/>
              <a:buNone/>
            </a:pPr>
            <a:endParaRPr dirty="0"/>
          </a:p>
          <a:p>
            <a:pPr marL="228600" lvl="0" indent="-228600" algn="l" rtl="0">
              <a:lnSpc>
                <a:spcPct val="90000"/>
              </a:lnSpc>
              <a:spcBef>
                <a:spcPts val="0"/>
              </a:spcBef>
              <a:spcAft>
                <a:spcPts val="0"/>
              </a:spcAft>
              <a:buClr>
                <a:srgbClr val="000000"/>
              </a:buClr>
              <a:buSzPts val="2400"/>
              <a:buNone/>
            </a:pPr>
            <a:endParaRPr dirty="0"/>
          </a:p>
          <a:p>
            <a:pPr marL="228600" lvl="0" indent="-228600" algn="l" rtl="0">
              <a:lnSpc>
                <a:spcPct val="90000"/>
              </a:lnSpc>
              <a:spcBef>
                <a:spcPts val="0"/>
              </a:spcBef>
              <a:spcAft>
                <a:spcPts val="0"/>
              </a:spcAft>
              <a:buClr>
                <a:srgbClr val="000000"/>
              </a:buClr>
              <a:buSzPts val="2400"/>
              <a:buNone/>
            </a:pPr>
            <a:endParaRPr dirty="0"/>
          </a:p>
          <a:p>
            <a:pPr marL="228600" lvl="0" indent="-228600" algn="l" rtl="0">
              <a:lnSpc>
                <a:spcPct val="90000"/>
              </a:lnSpc>
              <a:spcBef>
                <a:spcPts val="0"/>
              </a:spcBef>
              <a:spcAft>
                <a:spcPts val="0"/>
              </a:spcAft>
              <a:buClr>
                <a:srgbClr val="000000"/>
              </a:buClr>
              <a:buSzPts val="2400"/>
              <a:buNone/>
            </a:pPr>
            <a:endParaRPr dirty="0"/>
          </a:p>
          <a:p>
            <a:pPr marL="228600" lvl="0" indent="-228600" algn="l" rtl="0">
              <a:lnSpc>
                <a:spcPct val="90000"/>
              </a:lnSpc>
              <a:spcBef>
                <a:spcPts val="0"/>
              </a:spcBef>
              <a:spcAft>
                <a:spcPts val="0"/>
              </a:spcAft>
              <a:buClr>
                <a:srgbClr val="000000"/>
              </a:buClr>
              <a:buSzPts val="2400"/>
              <a:buNone/>
            </a:pPr>
            <a:endParaRPr dirty="0"/>
          </a:p>
          <a:p>
            <a:pPr marL="0" lvl="0" indent="0" algn="l" rtl="0">
              <a:lnSpc>
                <a:spcPct val="90000"/>
              </a:lnSpc>
              <a:spcBef>
                <a:spcPts val="0"/>
              </a:spcBef>
              <a:spcAft>
                <a:spcPts val="0"/>
              </a:spcAft>
              <a:buClr>
                <a:srgbClr val="000000"/>
              </a:buClr>
              <a:buSzPts val="2400"/>
              <a:buNone/>
            </a:pPr>
            <a:endParaRPr dirty="0"/>
          </a:p>
          <a:p>
            <a:pPr marL="228600" lvl="0" indent="-228600" algn="l" rtl="0">
              <a:lnSpc>
                <a:spcPct val="90000"/>
              </a:lnSpc>
              <a:spcBef>
                <a:spcPts val="0"/>
              </a:spcBef>
              <a:spcAft>
                <a:spcPts val="0"/>
              </a:spcAft>
              <a:buClr>
                <a:srgbClr val="000000"/>
              </a:buClr>
              <a:buSzPts val="2400"/>
              <a:buNone/>
            </a:pPr>
            <a:endParaRPr dirty="0"/>
          </a:p>
          <a:p>
            <a:pPr marL="228600" lvl="0" indent="-228600" algn="l" rtl="0">
              <a:lnSpc>
                <a:spcPct val="90000"/>
              </a:lnSpc>
              <a:spcBef>
                <a:spcPts val="0"/>
              </a:spcBef>
              <a:spcAft>
                <a:spcPts val="0"/>
              </a:spcAft>
              <a:buClr>
                <a:srgbClr val="000000"/>
              </a:buClr>
              <a:buSzPts val="2400"/>
              <a:buNone/>
            </a:pPr>
            <a:endParaRPr dirty="0"/>
          </a:p>
        </p:txBody>
      </p:sp>
      <p:sp>
        <p:nvSpPr>
          <p:cNvPr id="528" name="Google Shape;528;p66"/>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DC641"/>
              </a:buClr>
              <a:buSzPts val="3600"/>
              <a:buNone/>
            </a:pPr>
            <a:r>
              <a:rPr lang="en-IE" dirty="0"/>
              <a:t>Further Reading…</a:t>
            </a:r>
            <a:endParaRPr dirty="0"/>
          </a:p>
          <a:p>
            <a:pPr marL="0" lvl="0" indent="0" algn="l" rtl="0">
              <a:lnSpc>
                <a:spcPct val="90000"/>
              </a:lnSpc>
              <a:spcBef>
                <a:spcPts val="1000"/>
              </a:spcBef>
              <a:spcAft>
                <a:spcPts val="0"/>
              </a:spcAft>
              <a:buClr>
                <a:srgbClr val="8DC641"/>
              </a:buClr>
              <a:buSzPts val="3600"/>
              <a:buNone/>
            </a:pPr>
            <a:endParaRPr dirty="0"/>
          </a:p>
        </p:txBody>
      </p:sp>
      <p:grpSp>
        <p:nvGrpSpPr>
          <p:cNvPr id="529" name="Google Shape;529;p66"/>
          <p:cNvGrpSpPr/>
          <p:nvPr/>
        </p:nvGrpSpPr>
        <p:grpSpPr>
          <a:xfrm rot="3730759">
            <a:off x="10590024" y="380632"/>
            <a:ext cx="949887" cy="1163493"/>
            <a:chOff x="7602444" y="4967675"/>
            <a:chExt cx="483620" cy="592374"/>
          </a:xfrm>
        </p:grpSpPr>
        <p:grpSp>
          <p:nvGrpSpPr>
            <p:cNvPr id="530" name="Google Shape;530;p66"/>
            <p:cNvGrpSpPr/>
            <p:nvPr/>
          </p:nvGrpSpPr>
          <p:grpSpPr>
            <a:xfrm>
              <a:off x="7618661" y="4967675"/>
              <a:ext cx="467403" cy="507609"/>
              <a:chOff x="2251964" y="3590497"/>
              <a:chExt cx="467403" cy="507609"/>
            </a:xfrm>
          </p:grpSpPr>
          <p:sp>
            <p:nvSpPr>
              <p:cNvPr id="531" name="Google Shape;531;p66"/>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32" name="Google Shape;532;p66"/>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33" name="Google Shape;533;p66"/>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534" name="Google Shape;534;p66"/>
            <p:cNvGrpSpPr/>
            <p:nvPr/>
          </p:nvGrpSpPr>
          <p:grpSpPr>
            <a:xfrm>
              <a:off x="7602444" y="4993761"/>
              <a:ext cx="421973" cy="566288"/>
              <a:chOff x="2235747" y="3616583"/>
              <a:chExt cx="421973" cy="566288"/>
            </a:xfrm>
          </p:grpSpPr>
          <p:sp>
            <p:nvSpPr>
              <p:cNvPr id="535" name="Google Shape;535;p66"/>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36" name="Google Shape;536;p66"/>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grpSp>
        <p:nvGrpSpPr>
          <p:cNvPr id="573" name="Google Shape;573;p29"/>
          <p:cNvGrpSpPr/>
          <p:nvPr/>
        </p:nvGrpSpPr>
        <p:grpSpPr>
          <a:xfrm>
            <a:off x="10222537" y="5692848"/>
            <a:ext cx="610343" cy="610343"/>
            <a:chOff x="1950027" y="2499889"/>
            <a:chExt cx="850463" cy="850463"/>
          </a:xfrm>
        </p:grpSpPr>
        <p:sp>
          <p:nvSpPr>
            <p:cNvPr id="574" name="Google Shape;574;p29">
              <a:hlinkClick r:id="rId3"/>
            </p:cNvPr>
            <p:cNvSpPr/>
            <p:nvPr/>
          </p:nvSpPr>
          <p:spPr>
            <a:xfrm>
              <a:off x="1950027" y="2499889"/>
              <a:ext cx="850463" cy="85046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575" name="Google Shape;575;p29"/>
            <p:cNvGrpSpPr/>
            <p:nvPr/>
          </p:nvGrpSpPr>
          <p:grpSpPr>
            <a:xfrm>
              <a:off x="2107521" y="2657382"/>
              <a:ext cx="535476" cy="535477"/>
              <a:chOff x="2107521" y="2657382"/>
              <a:chExt cx="535476" cy="535477"/>
            </a:xfrm>
          </p:grpSpPr>
          <p:sp>
            <p:nvSpPr>
              <p:cNvPr id="576" name="Google Shape;576;p29"/>
              <p:cNvSpPr/>
              <p:nvPr/>
            </p:nvSpPr>
            <p:spPr>
              <a:xfrm>
                <a:off x="2107521" y="2657382"/>
                <a:ext cx="535476" cy="535477"/>
              </a:xfrm>
              <a:custGeom>
                <a:avLst/>
                <a:gdLst/>
                <a:ahLst/>
                <a:cxnLst/>
                <a:rect l="l" t="t" r="r" b="b"/>
                <a:pathLst>
                  <a:path w="535476" h="535477" extrusionOk="0">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7" name="Google Shape;577;p29"/>
              <p:cNvSpPr/>
              <p:nvPr/>
            </p:nvSpPr>
            <p:spPr>
              <a:xfrm>
                <a:off x="2237925" y="2787786"/>
                <a:ext cx="274668" cy="274668"/>
              </a:xfrm>
              <a:custGeom>
                <a:avLst/>
                <a:gdLst/>
                <a:ahLst/>
                <a:cxnLst/>
                <a:rect l="l" t="t" r="r" b="b"/>
                <a:pathLst>
                  <a:path w="274668" h="274668" extrusionOk="0">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8" name="Google Shape;578;p29"/>
              <p:cNvSpPr/>
              <p:nvPr/>
            </p:nvSpPr>
            <p:spPr>
              <a:xfrm>
                <a:off x="2486134" y="2749988"/>
                <a:ext cx="64257" cy="64257"/>
              </a:xfrm>
              <a:custGeom>
                <a:avLst/>
                <a:gdLst/>
                <a:ahLst/>
                <a:cxnLst/>
                <a:rect l="l" t="t" r="r" b="b"/>
                <a:pathLst>
                  <a:path w="64257" h="64257" extrusionOk="0">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585" name="Google Shape;585;p29"/>
          <p:cNvGrpSpPr/>
          <p:nvPr/>
        </p:nvGrpSpPr>
        <p:grpSpPr>
          <a:xfrm>
            <a:off x="8782409" y="5686956"/>
            <a:ext cx="610343" cy="610794"/>
            <a:chOff x="-1196056" y="2499889"/>
            <a:chExt cx="850463" cy="851092"/>
          </a:xfrm>
        </p:grpSpPr>
        <p:sp>
          <p:nvSpPr>
            <p:cNvPr id="586" name="Google Shape;586;p29"/>
            <p:cNvSpPr/>
            <p:nvPr/>
          </p:nvSpPr>
          <p:spPr>
            <a:xfrm>
              <a:off x="-1196056" y="2499889"/>
              <a:ext cx="850463" cy="845423"/>
            </a:xfrm>
            <a:custGeom>
              <a:avLst/>
              <a:gdLst/>
              <a:ahLst/>
              <a:cxnLst/>
              <a:rect l="l" t="t" r="r" b="b"/>
              <a:pathLst>
                <a:path w="850463" h="845423" extrusionOk="0">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7" name="Google Shape;587;p29">
              <a:hlinkClick r:id="rId4"/>
            </p:cNvPr>
            <p:cNvSpPr/>
            <p:nvPr/>
          </p:nvSpPr>
          <p:spPr>
            <a:xfrm>
              <a:off x="-945327" y="2666201"/>
              <a:ext cx="363494" cy="684780"/>
            </a:xfrm>
            <a:custGeom>
              <a:avLst/>
              <a:gdLst/>
              <a:ahLst/>
              <a:cxnLst/>
              <a:rect l="l" t="t" r="r" b="b"/>
              <a:pathLst>
                <a:path w="363494" h="684780" extrusionOk="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588" name="Google Shape;588;p29"/>
          <p:cNvSpPr/>
          <p:nvPr/>
        </p:nvSpPr>
        <p:spPr>
          <a:xfrm>
            <a:off x="9494024" y="5692848"/>
            <a:ext cx="610343" cy="61034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89" name="Google Shape;589;p29" descr="World with solid fill">
            <a:hlinkClick r:id="rId5"/>
          </p:cNvP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9531602" y="5745797"/>
            <a:ext cx="535186" cy="535186"/>
          </a:xfrm>
          <a:prstGeom prst="rect">
            <a:avLst/>
          </a:prstGeom>
          <a:noFill/>
          <a:ln>
            <a:noFill/>
          </a:ln>
        </p:spPr>
      </p:pic>
      <p:sp>
        <p:nvSpPr>
          <p:cNvPr id="5" name="Text Placeholder 4">
            <a:extLst>
              <a:ext uri="{FF2B5EF4-FFF2-40B4-BE49-F238E27FC236}">
                <a16:creationId xmlns:a16="http://schemas.microsoft.com/office/drawing/2014/main" id="{EFABCE99-00BC-0D5A-CC3E-D249B3E70122}"/>
              </a:ext>
            </a:extLst>
          </p:cNvPr>
          <p:cNvSpPr>
            <a:spLocks noGrp="1"/>
          </p:cNvSpPr>
          <p:nvPr>
            <p:ph type="body" idx="2"/>
          </p:nvPr>
        </p:nvSpPr>
        <p:spPr>
          <a:xfrm>
            <a:off x="2448419" y="1079400"/>
            <a:ext cx="9234385" cy="3288205"/>
          </a:xfrm>
        </p:spPr>
        <p:txBody>
          <a:bodyPr>
            <a:normAutofit/>
          </a:bodyPr>
          <a:lstStyle/>
          <a:p>
            <a:pPr>
              <a:lnSpc>
                <a:spcPct val="110000"/>
              </a:lnSpc>
            </a:pPr>
            <a:r>
              <a:rPr lang="en-IE" sz="3600" b="1" dirty="0"/>
              <a:t>Well Done!!! </a:t>
            </a:r>
            <a:r>
              <a:rPr lang="en-IE" sz="3600" dirty="0"/>
              <a:t>You are doing great…keep going on this learning journey.</a:t>
            </a:r>
          </a:p>
          <a:p>
            <a:pPr>
              <a:lnSpc>
                <a:spcPct val="110000"/>
              </a:lnSpc>
            </a:pPr>
            <a:r>
              <a:rPr lang="en-IE" sz="3600" dirty="0"/>
              <a:t>In Module 6 we discuss </a:t>
            </a:r>
            <a:r>
              <a:rPr lang="en-US" sz="3600" b="1" dirty="0"/>
              <a:t>Natural resource management focusing on Water</a:t>
            </a:r>
            <a:r>
              <a:rPr lang="en-IE" sz="3600" dirty="0"/>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6"/>
          <p:cNvSpPr txBox="1">
            <a:spLocks noGrp="1"/>
          </p:cNvSpPr>
          <p:nvPr>
            <p:ph type="body" idx="1"/>
          </p:nvPr>
        </p:nvSpPr>
        <p:spPr>
          <a:xfrm>
            <a:off x="6186233" y="2341241"/>
            <a:ext cx="6010480" cy="306642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4800"/>
              <a:buNone/>
            </a:pPr>
            <a:r>
              <a:rPr lang="en-US" sz="4800" b="1">
                <a:latin typeface="Calibri"/>
                <a:ea typeface="Calibri"/>
                <a:cs typeface="Calibri"/>
                <a:sym typeface="Calibri"/>
              </a:rPr>
              <a:t>Introduction to Landscape Ecology</a:t>
            </a:r>
            <a:endParaRPr>
              <a:latin typeface="Calibri"/>
              <a:ea typeface="Calibri"/>
              <a:cs typeface="Calibri"/>
              <a:sym typeface="Calibri"/>
            </a:endParaRPr>
          </a:p>
        </p:txBody>
      </p:sp>
      <p:sp>
        <p:nvSpPr>
          <p:cNvPr id="217" name="Google Shape;217;p6"/>
          <p:cNvSpPr txBox="1">
            <a:spLocks noGrp="1"/>
          </p:cNvSpPr>
          <p:nvPr>
            <p:ph type="body" idx="2"/>
          </p:nvPr>
        </p:nvSpPr>
        <p:spPr>
          <a:xfrm>
            <a:off x="4502882" y="89224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9000"/>
              <a:buNone/>
            </a:pPr>
            <a:r>
              <a:rPr lang="en-US"/>
              <a:t>01</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7"/>
          <p:cNvSpPr txBox="1">
            <a:spLocks noGrp="1"/>
          </p:cNvSpPr>
          <p:nvPr>
            <p:ph type="body" idx="1"/>
          </p:nvPr>
        </p:nvSpPr>
        <p:spPr>
          <a:xfrm>
            <a:off x="607881" y="1401229"/>
            <a:ext cx="10595237" cy="3849918"/>
          </a:xfrm>
          <a:prstGeom prst="rect">
            <a:avLst/>
          </a:prstGeom>
          <a:noFill/>
          <a:ln>
            <a:noFill/>
          </a:ln>
        </p:spPr>
        <p:txBody>
          <a:bodyPr spcFirstLastPara="1" wrap="square" lIns="91425" tIns="45700" rIns="91425" bIns="45700" anchor="t" anchorCtr="0">
            <a:noAutofit/>
          </a:bodyPr>
          <a:lstStyle/>
          <a:p>
            <a:pPr marL="457200" lvl="0" indent="-228600" algn="l" rtl="0">
              <a:lnSpc>
                <a:spcPct val="90000"/>
              </a:lnSpc>
              <a:spcBef>
                <a:spcPts val="1000"/>
              </a:spcBef>
              <a:spcAft>
                <a:spcPts val="0"/>
              </a:spcAft>
              <a:buSzPts val="2400"/>
              <a:buNone/>
            </a:pPr>
            <a:r>
              <a:rPr lang="en-US" b="1" i="1" dirty="0">
                <a:latin typeface="Calibri"/>
                <a:ea typeface="Calibri"/>
                <a:cs typeface="Calibri"/>
                <a:sym typeface="Calibri"/>
              </a:rPr>
              <a:t>Landscape ecology</a:t>
            </a:r>
            <a:r>
              <a:rPr lang="en-US" b="0" i="1" dirty="0">
                <a:latin typeface="Calibri"/>
                <a:ea typeface="Calibri"/>
                <a:cs typeface="Calibri"/>
                <a:sym typeface="Calibri"/>
              </a:rPr>
              <a:t> dives into the fascinating web of nature's interactions in specific areas. Here's a closer look:</a:t>
            </a:r>
            <a:endParaRPr b="0" i="0" dirty="0">
              <a:latin typeface="Calibri"/>
              <a:ea typeface="Calibri"/>
              <a:cs typeface="Calibri"/>
              <a:sym typeface="Calibri"/>
            </a:endParaRPr>
          </a:p>
          <a:p>
            <a:pPr marL="457200" lvl="0" indent="-228600" algn="l" rtl="0">
              <a:lnSpc>
                <a:spcPct val="90000"/>
              </a:lnSpc>
              <a:spcBef>
                <a:spcPts val="1000"/>
              </a:spcBef>
              <a:spcAft>
                <a:spcPts val="0"/>
              </a:spcAft>
              <a:buSzPts val="2400"/>
              <a:buNone/>
            </a:pPr>
            <a:r>
              <a:rPr lang="en-US" b="1" i="0" dirty="0">
                <a:latin typeface="Calibri"/>
                <a:ea typeface="Calibri"/>
                <a:cs typeface="Calibri"/>
                <a:sym typeface="Calibri"/>
              </a:rPr>
              <a:t>Definition:</a:t>
            </a:r>
            <a:r>
              <a:rPr lang="en-US" b="0" i="0" dirty="0">
                <a:latin typeface="Calibri"/>
                <a:ea typeface="Calibri"/>
                <a:cs typeface="Calibri"/>
                <a:sym typeface="Calibri"/>
              </a:rPr>
              <a:t> Imagine landscape ecology as the science of ecosystems, delving into how ecological processes and different ecosystems in an area relate and influence each other.</a:t>
            </a:r>
            <a:endParaRPr dirty="0"/>
          </a:p>
          <a:p>
            <a:pPr marL="457200" lvl="0" indent="-228600" algn="l" rtl="0">
              <a:lnSpc>
                <a:spcPct val="90000"/>
              </a:lnSpc>
              <a:spcBef>
                <a:spcPts val="1000"/>
              </a:spcBef>
              <a:spcAft>
                <a:spcPts val="0"/>
              </a:spcAft>
              <a:buSzPts val="2400"/>
              <a:buNone/>
            </a:pPr>
            <a:r>
              <a:rPr lang="en-US" b="1" i="0" dirty="0">
                <a:latin typeface="Calibri"/>
                <a:ea typeface="Calibri"/>
                <a:cs typeface="Calibri"/>
                <a:sym typeface="Calibri"/>
              </a:rPr>
              <a:t>Scope:</a:t>
            </a:r>
            <a:r>
              <a:rPr lang="en-US" b="0" i="0" dirty="0">
                <a:latin typeface="Calibri"/>
                <a:ea typeface="Calibri"/>
                <a:cs typeface="Calibri"/>
                <a:sym typeface="Calibri"/>
              </a:rPr>
              <a:t> It's not just about the plants and animals; it's about the whole scene. Landscape ecology focuses on how the mix of living things and the land itself creates diverse and unique landscapes.</a:t>
            </a:r>
            <a:endParaRPr dirty="0"/>
          </a:p>
          <a:p>
            <a:pPr marL="457200" lvl="0" indent="-228600" algn="l" rtl="0">
              <a:lnSpc>
                <a:spcPct val="90000"/>
              </a:lnSpc>
              <a:spcBef>
                <a:spcPts val="1000"/>
              </a:spcBef>
              <a:spcAft>
                <a:spcPts val="0"/>
              </a:spcAft>
              <a:buSzPts val="2400"/>
              <a:buNone/>
            </a:pPr>
            <a:r>
              <a:rPr lang="en-US" b="1" i="0" dirty="0">
                <a:latin typeface="Calibri"/>
                <a:ea typeface="Calibri"/>
                <a:cs typeface="Calibri"/>
                <a:sym typeface="Calibri"/>
              </a:rPr>
              <a:t>Interdisciplinary Nature:</a:t>
            </a:r>
            <a:r>
              <a:rPr lang="en-US" b="0" i="0" dirty="0">
                <a:latin typeface="Calibri"/>
                <a:ea typeface="Calibri"/>
                <a:cs typeface="Calibri"/>
                <a:sym typeface="Calibri"/>
              </a:rPr>
              <a:t> This field goes beyond traditional science. It blends the hard science of understanding ecosystems with a touch of humanities and complex perspectives. It's like connecting the dots between the physical environment and the human touch on nature's canvas.</a:t>
            </a:r>
            <a:endParaRPr sz="1800" dirty="0"/>
          </a:p>
          <a:p>
            <a:pPr marL="457200" lvl="0" indent="-228600" algn="l" rtl="0">
              <a:lnSpc>
                <a:spcPct val="90000"/>
              </a:lnSpc>
              <a:spcBef>
                <a:spcPts val="1000"/>
              </a:spcBef>
              <a:spcAft>
                <a:spcPts val="0"/>
              </a:spcAft>
              <a:buSzPts val="2400"/>
              <a:buNone/>
            </a:pPr>
            <a:endParaRPr sz="1800" dirty="0"/>
          </a:p>
          <a:p>
            <a:pPr marL="228600" lvl="0" indent="-228600" algn="l" rtl="0">
              <a:lnSpc>
                <a:spcPct val="90000"/>
              </a:lnSpc>
              <a:spcBef>
                <a:spcPts val="0"/>
              </a:spcBef>
              <a:spcAft>
                <a:spcPts val="0"/>
              </a:spcAft>
              <a:buClr>
                <a:srgbClr val="000000"/>
              </a:buClr>
              <a:buSzPts val="2400"/>
              <a:buFont typeface="Arial"/>
              <a:buNone/>
            </a:pPr>
            <a:endParaRPr sz="1500" dirty="0"/>
          </a:p>
        </p:txBody>
      </p:sp>
      <p:sp>
        <p:nvSpPr>
          <p:cNvPr id="223" name="Google Shape;223;p7"/>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4800"/>
              <a:buNone/>
            </a:pPr>
            <a:r>
              <a:rPr lang="en-US" sz="3600" b="1" dirty="0">
                <a:latin typeface="Calibri"/>
                <a:ea typeface="Calibri"/>
                <a:cs typeface="Calibri"/>
                <a:sym typeface="Calibri"/>
              </a:rPr>
              <a:t>Introduction to Landscape Ecology</a:t>
            </a:r>
            <a:endParaRPr dirty="0">
              <a:latin typeface="Calibri"/>
              <a:ea typeface="Calibri"/>
              <a:cs typeface="Calibri"/>
              <a:sym typeface="Calibri"/>
            </a:endParaRPr>
          </a:p>
          <a:p>
            <a:pPr marL="0" lvl="0" indent="0" algn="l" rtl="0">
              <a:lnSpc>
                <a:spcPct val="90000"/>
              </a:lnSpc>
              <a:spcBef>
                <a:spcPts val="1000"/>
              </a:spcBef>
              <a:spcAft>
                <a:spcPts val="0"/>
              </a:spcAft>
              <a:buClr>
                <a:srgbClr val="8DC641"/>
              </a:buClr>
              <a:buSzPts val="3600"/>
              <a:buNone/>
            </a:pPr>
            <a:endParaRPr dirty="0"/>
          </a:p>
        </p:txBody>
      </p:sp>
      <p:grpSp>
        <p:nvGrpSpPr>
          <p:cNvPr id="224" name="Google Shape;224;p7"/>
          <p:cNvGrpSpPr/>
          <p:nvPr/>
        </p:nvGrpSpPr>
        <p:grpSpPr>
          <a:xfrm rot="3730759">
            <a:off x="10590024" y="380632"/>
            <a:ext cx="949887" cy="1163493"/>
            <a:chOff x="7602444" y="4967675"/>
            <a:chExt cx="483620" cy="592374"/>
          </a:xfrm>
        </p:grpSpPr>
        <p:grpSp>
          <p:nvGrpSpPr>
            <p:cNvPr id="225" name="Google Shape;225;p7"/>
            <p:cNvGrpSpPr/>
            <p:nvPr/>
          </p:nvGrpSpPr>
          <p:grpSpPr>
            <a:xfrm>
              <a:off x="7618661" y="4967675"/>
              <a:ext cx="467403" cy="507609"/>
              <a:chOff x="2251964" y="3590497"/>
              <a:chExt cx="467403" cy="507609"/>
            </a:xfrm>
          </p:grpSpPr>
          <p:sp>
            <p:nvSpPr>
              <p:cNvPr id="226" name="Google Shape;226;p7"/>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7" name="Google Shape;227;p7"/>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8" name="Google Shape;228;p7"/>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29" name="Google Shape;229;p7"/>
            <p:cNvGrpSpPr/>
            <p:nvPr/>
          </p:nvGrpSpPr>
          <p:grpSpPr>
            <a:xfrm>
              <a:off x="7602444" y="4993761"/>
              <a:ext cx="421973" cy="566288"/>
              <a:chOff x="2235747" y="3616583"/>
              <a:chExt cx="421973" cy="566288"/>
            </a:xfrm>
          </p:grpSpPr>
          <p:sp>
            <p:nvSpPr>
              <p:cNvPr id="230" name="Google Shape;230;p7"/>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1" name="Google Shape;231;p7"/>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9C3570-7567-2252-E94B-F91B89714C23}"/>
              </a:ext>
            </a:extLst>
          </p:cNvPr>
          <p:cNvSpPr>
            <a:spLocks noGrp="1"/>
          </p:cNvSpPr>
          <p:nvPr>
            <p:ph type="body" idx="1"/>
          </p:nvPr>
        </p:nvSpPr>
        <p:spPr>
          <a:xfrm>
            <a:off x="432784" y="1731604"/>
            <a:ext cx="6199833" cy="3291086"/>
          </a:xfrm>
        </p:spPr>
        <p:txBody>
          <a:bodyPr/>
          <a:lstStyle/>
          <a:p>
            <a:pPr indent="0"/>
            <a:r>
              <a:rPr lang="en-US" b="1" dirty="0">
                <a:hlinkClick r:id="rId3"/>
              </a:rPr>
              <a:t>Farma </a:t>
            </a:r>
            <a:r>
              <a:rPr lang="en-US" b="1" dirty="0" err="1">
                <a:hlinkClick r:id="rId3"/>
              </a:rPr>
              <a:t>Blatnička</a:t>
            </a:r>
            <a:r>
              <a:rPr lang="en-US" dirty="0"/>
              <a:t>, a Czech farm exemplifies sustainable farming practices. Established in 2010, the farm focuses on enhancing ecological resilience and biodiversity while mitigating the negative impacts of intensive agriculture. Key strategies include infiltration strips, tree alleys, biodiversity promotion, erosion control, and microclimate management.</a:t>
            </a:r>
          </a:p>
          <a:p>
            <a:pPr indent="0"/>
            <a:endParaRPr lang="en-IE" dirty="0"/>
          </a:p>
        </p:txBody>
      </p:sp>
      <p:sp>
        <p:nvSpPr>
          <p:cNvPr id="3" name="Text Placeholder 2">
            <a:extLst>
              <a:ext uri="{FF2B5EF4-FFF2-40B4-BE49-F238E27FC236}">
                <a16:creationId xmlns:a16="http://schemas.microsoft.com/office/drawing/2014/main" id="{8A8D4C77-E87C-036F-7D03-C392898DD630}"/>
              </a:ext>
            </a:extLst>
          </p:cNvPr>
          <p:cNvSpPr>
            <a:spLocks noGrp="1"/>
          </p:cNvSpPr>
          <p:nvPr>
            <p:ph type="body" idx="2"/>
          </p:nvPr>
        </p:nvSpPr>
        <p:spPr>
          <a:xfrm>
            <a:off x="698333" y="856954"/>
            <a:ext cx="4990998" cy="992652"/>
          </a:xfrm>
        </p:spPr>
        <p:txBody>
          <a:bodyPr/>
          <a:lstStyle/>
          <a:p>
            <a:r>
              <a:rPr lang="en-IE" b="1" dirty="0"/>
              <a:t>Be Inspired…</a:t>
            </a:r>
          </a:p>
        </p:txBody>
      </p:sp>
      <p:sp>
        <p:nvSpPr>
          <p:cNvPr id="4" name="Picture Placeholder 3">
            <a:extLst>
              <a:ext uri="{FF2B5EF4-FFF2-40B4-BE49-F238E27FC236}">
                <a16:creationId xmlns:a16="http://schemas.microsoft.com/office/drawing/2014/main" id="{210C4F53-B2B0-C20D-1323-5E87C287A44F}"/>
              </a:ext>
            </a:extLst>
          </p:cNvPr>
          <p:cNvSpPr>
            <a:spLocks noGrp="1"/>
          </p:cNvSpPr>
          <p:nvPr>
            <p:ph type="pic" idx="3"/>
          </p:nvPr>
        </p:nvSpPr>
        <p:spPr/>
        <p:txBody>
          <a:bodyPr/>
          <a:lstStyle/>
          <a:p>
            <a:endParaRPr lang="en-IE"/>
          </a:p>
        </p:txBody>
      </p:sp>
      <p:sp>
        <p:nvSpPr>
          <p:cNvPr id="7" name="TextBox 6">
            <a:extLst>
              <a:ext uri="{FF2B5EF4-FFF2-40B4-BE49-F238E27FC236}">
                <a16:creationId xmlns:a16="http://schemas.microsoft.com/office/drawing/2014/main" id="{339ECA29-595A-9EA8-007B-84BACC4426CA}"/>
              </a:ext>
            </a:extLst>
          </p:cNvPr>
          <p:cNvSpPr txBox="1"/>
          <p:nvPr/>
        </p:nvSpPr>
        <p:spPr>
          <a:xfrm>
            <a:off x="7208715" y="5930389"/>
            <a:ext cx="4835769" cy="276999"/>
          </a:xfrm>
          <a:prstGeom prst="rect">
            <a:avLst/>
          </a:prstGeom>
          <a:noFill/>
        </p:spPr>
        <p:txBody>
          <a:bodyPr wrap="square">
            <a:spAutoFit/>
          </a:bodyPr>
          <a:lstStyle/>
          <a:p>
            <a:r>
              <a:rPr lang="en-IE" sz="1200" dirty="0" err="1">
                <a:latin typeface="Calibri" panose="020F0502020204030204" pitchFamily="34" charset="0"/>
                <a:ea typeface="Calibri" panose="020F0502020204030204" pitchFamily="34" charset="0"/>
                <a:cs typeface="Calibri" panose="020F0502020204030204" pitchFamily="34" charset="0"/>
                <a:hlinkClick r:id="rId4"/>
              </a:rPr>
              <a:t>Obnova</a:t>
            </a:r>
            <a:r>
              <a:rPr lang="en-IE" sz="1200" dirty="0">
                <a:latin typeface="Calibri" panose="020F0502020204030204" pitchFamily="34" charset="0"/>
                <a:ea typeface="Calibri" panose="020F0502020204030204" pitchFamily="34" charset="0"/>
                <a:cs typeface="Calibri" panose="020F0502020204030204" pitchFamily="34" charset="0"/>
                <a:hlinkClick r:id="rId4"/>
              </a:rPr>
              <a:t> </a:t>
            </a:r>
            <a:r>
              <a:rPr lang="en-IE" sz="1200" dirty="0" err="1">
                <a:latin typeface="Calibri" panose="020F0502020204030204" pitchFamily="34" charset="0"/>
                <a:ea typeface="Calibri" panose="020F0502020204030204" pitchFamily="34" charset="0"/>
                <a:cs typeface="Calibri" panose="020F0502020204030204" pitchFamily="34" charset="0"/>
                <a:hlinkClick r:id="rId4"/>
              </a:rPr>
              <a:t>krajiny</a:t>
            </a:r>
            <a:r>
              <a:rPr lang="en-IE" sz="1200" dirty="0">
                <a:latin typeface="Calibri" panose="020F0502020204030204" pitchFamily="34" charset="0"/>
                <a:ea typeface="Calibri" panose="020F0502020204030204" pitchFamily="34" charset="0"/>
                <a:cs typeface="Calibri" panose="020F0502020204030204" pitchFamily="34" charset="0"/>
                <a:hlinkClick r:id="rId4"/>
              </a:rPr>
              <a:t> </a:t>
            </a:r>
            <a:r>
              <a:rPr lang="en-IE" sz="1200" dirty="0" err="1">
                <a:latin typeface="Calibri" panose="020F0502020204030204" pitchFamily="34" charset="0"/>
                <a:ea typeface="Calibri" panose="020F0502020204030204" pitchFamily="34" charset="0"/>
                <a:cs typeface="Calibri" panose="020F0502020204030204" pitchFamily="34" charset="0"/>
                <a:hlinkClick r:id="rId4"/>
              </a:rPr>
              <a:t>na</a:t>
            </a:r>
            <a:r>
              <a:rPr lang="en-IE" sz="1200" dirty="0">
                <a:latin typeface="Calibri" panose="020F0502020204030204" pitchFamily="34" charset="0"/>
                <a:ea typeface="Calibri" panose="020F0502020204030204" pitchFamily="34" charset="0"/>
                <a:cs typeface="Calibri" panose="020F0502020204030204" pitchFamily="34" charset="0"/>
                <a:hlinkClick r:id="rId4"/>
              </a:rPr>
              <a:t> </a:t>
            </a:r>
            <a:r>
              <a:rPr lang="en-IE" sz="1200" dirty="0" err="1">
                <a:latin typeface="Calibri" panose="020F0502020204030204" pitchFamily="34" charset="0"/>
                <a:ea typeface="Calibri" panose="020F0502020204030204" pitchFamily="34" charset="0"/>
                <a:cs typeface="Calibri" panose="020F0502020204030204" pitchFamily="34" charset="0"/>
                <a:hlinkClick r:id="rId4"/>
              </a:rPr>
              <a:t>Zálúčí</a:t>
            </a:r>
            <a:r>
              <a:rPr lang="en-IE" sz="1200" dirty="0">
                <a:latin typeface="Calibri" panose="020F0502020204030204" pitchFamily="34" charset="0"/>
                <a:ea typeface="Calibri" panose="020F0502020204030204" pitchFamily="34" charset="0"/>
                <a:cs typeface="Calibri" panose="020F0502020204030204" pitchFamily="34" charset="0"/>
                <a:hlinkClick r:id="rId4"/>
              </a:rPr>
              <a:t> u </a:t>
            </a:r>
            <a:r>
              <a:rPr lang="en-IE" sz="1200" dirty="0" err="1">
                <a:latin typeface="Calibri" panose="020F0502020204030204" pitchFamily="34" charset="0"/>
                <a:ea typeface="Calibri" panose="020F0502020204030204" pitchFamily="34" charset="0"/>
                <a:cs typeface="Calibri" panose="020F0502020204030204" pitchFamily="34" charset="0"/>
                <a:hlinkClick r:id="rId4"/>
              </a:rPr>
              <a:t>Blatničky</a:t>
            </a:r>
            <a:r>
              <a:rPr lang="en-IE" sz="1200" dirty="0">
                <a:latin typeface="Calibri" panose="020F0502020204030204" pitchFamily="34" charset="0"/>
                <a:ea typeface="Calibri" panose="020F0502020204030204" pitchFamily="34" charset="0"/>
                <a:cs typeface="Calibri" panose="020F0502020204030204" pitchFamily="34" charset="0"/>
                <a:hlinkClick r:id="rId4"/>
              </a:rPr>
              <a:t> | </a:t>
            </a:r>
            <a:r>
              <a:rPr lang="en-IE" sz="1200" dirty="0" err="1">
                <a:latin typeface="Calibri" panose="020F0502020204030204" pitchFamily="34" charset="0"/>
                <a:ea typeface="Calibri" panose="020F0502020204030204" pitchFamily="34" charset="0"/>
                <a:cs typeface="Calibri" panose="020F0502020204030204" pitchFamily="34" charset="0"/>
                <a:hlinkClick r:id="rId4"/>
              </a:rPr>
              <a:t>Adapterra</a:t>
            </a:r>
            <a:r>
              <a:rPr lang="en-IE" sz="1200" dirty="0">
                <a:latin typeface="Calibri" panose="020F0502020204030204" pitchFamily="34" charset="0"/>
                <a:ea typeface="Calibri" panose="020F0502020204030204" pitchFamily="34" charset="0"/>
                <a:cs typeface="Calibri" panose="020F0502020204030204" pitchFamily="34" charset="0"/>
                <a:hlinkClick r:id="rId4"/>
              </a:rPr>
              <a:t> Awards (youtube.com)</a:t>
            </a:r>
            <a:endParaRPr lang="en-IE" sz="1200" dirty="0">
              <a:latin typeface="Calibri" panose="020F0502020204030204" pitchFamily="34" charset="0"/>
              <a:ea typeface="Calibri" panose="020F0502020204030204" pitchFamily="34" charset="0"/>
              <a:cs typeface="Calibri" panose="020F0502020204030204" pitchFamily="34" charset="0"/>
            </a:endParaRPr>
          </a:p>
        </p:txBody>
      </p:sp>
      <p:pic>
        <p:nvPicPr>
          <p:cNvPr id="8" name="Online Media 7" title="Obnova krajiny na Zálúčí u Blatničky | Adapterra Awards">
            <a:hlinkClick r:id="" action="ppaction://media"/>
            <a:extLst>
              <a:ext uri="{FF2B5EF4-FFF2-40B4-BE49-F238E27FC236}">
                <a16:creationId xmlns:a16="http://schemas.microsoft.com/office/drawing/2014/main" id="{FE6E4DFD-6A3F-9AFA-EED6-8ED648857C4B}"/>
              </a:ext>
            </a:extLst>
          </p:cNvPr>
          <p:cNvPicPr>
            <a:picLocks noRot="1" noChangeAspect="1"/>
          </p:cNvPicPr>
          <p:nvPr>
            <a:videoFile r:link="rId1"/>
          </p:nvPr>
        </p:nvPicPr>
        <p:blipFill>
          <a:blip r:embed="rId5"/>
          <a:stretch>
            <a:fillRect/>
          </a:stretch>
        </p:blipFill>
        <p:spPr>
          <a:xfrm>
            <a:off x="6955277" y="1420553"/>
            <a:ext cx="5236723" cy="3913188"/>
          </a:xfrm>
          <a:prstGeom prst="rect">
            <a:avLst/>
          </a:prstGeom>
        </p:spPr>
      </p:pic>
      <p:sp>
        <p:nvSpPr>
          <p:cNvPr id="9" name="Arrow: Right 8">
            <a:extLst>
              <a:ext uri="{FF2B5EF4-FFF2-40B4-BE49-F238E27FC236}">
                <a16:creationId xmlns:a16="http://schemas.microsoft.com/office/drawing/2014/main" id="{206476F7-6602-7BA3-D6B3-B423AE9DE47E}"/>
              </a:ext>
            </a:extLst>
          </p:cNvPr>
          <p:cNvSpPr/>
          <p:nvPr/>
        </p:nvSpPr>
        <p:spPr>
          <a:xfrm rot="21033897">
            <a:off x="4695974" y="4790145"/>
            <a:ext cx="2512741" cy="992459"/>
          </a:xfrm>
          <a:prstGeom prst="rightArrow">
            <a:avLst/>
          </a:prstGeom>
          <a:solidFill>
            <a:srgbClr val="8DC641"/>
          </a:solidFill>
          <a:ln>
            <a:solidFill>
              <a:srgbClr val="8DC64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sz="2000" b="1" dirty="0">
                <a:latin typeface="Calibri" panose="020F0502020204030204" pitchFamily="34" charset="0"/>
                <a:ea typeface="Calibri" panose="020F0502020204030204" pitchFamily="34" charset="0"/>
                <a:cs typeface="Calibri" panose="020F0502020204030204" pitchFamily="34" charset="0"/>
              </a:rPr>
              <a:t>Learn More</a:t>
            </a:r>
          </a:p>
        </p:txBody>
      </p:sp>
    </p:spTree>
    <p:extLst>
      <p:ext uri="{BB962C8B-B14F-4D97-AF65-F5344CB8AC3E}">
        <p14:creationId xmlns:p14="http://schemas.microsoft.com/office/powerpoint/2010/main" val="1736427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g2dbfe14094d_0_0"/>
          <p:cNvSpPr txBox="1">
            <a:spLocks noGrp="1"/>
          </p:cNvSpPr>
          <p:nvPr>
            <p:ph type="body" idx="1"/>
          </p:nvPr>
        </p:nvSpPr>
        <p:spPr>
          <a:xfrm>
            <a:off x="798381" y="1504050"/>
            <a:ext cx="11089348" cy="3849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400"/>
              <a:buNone/>
            </a:pPr>
            <a:r>
              <a:rPr lang="en-US" b="1" dirty="0">
                <a:solidFill>
                  <a:srgbClr val="8DC641"/>
                </a:solidFill>
                <a:latin typeface="Calibri" panose="020F0502020204030204" pitchFamily="34" charset="0"/>
                <a:ea typeface="Calibri" panose="020F0502020204030204" pitchFamily="34" charset="0"/>
                <a:cs typeface="Calibri" panose="020F0502020204030204" pitchFamily="34" charset="0"/>
                <a:sym typeface="Arial"/>
              </a:rPr>
              <a:t>Introduction:</a:t>
            </a:r>
            <a:r>
              <a:rPr lang="en-US" dirty="0">
                <a:solidFill>
                  <a:srgbClr val="92D050"/>
                </a:solidFill>
                <a:latin typeface="Calibri" panose="020F0502020204030204" pitchFamily="34" charset="0"/>
                <a:ea typeface="Calibri" panose="020F0502020204030204" pitchFamily="34" charset="0"/>
                <a:cs typeface="Calibri" panose="020F0502020204030204" pitchFamily="34" charset="0"/>
                <a:sym typeface="Arial"/>
              </a:rPr>
              <a:t> </a:t>
            </a:r>
            <a:r>
              <a:rPr lang="en-US" b="1" dirty="0">
                <a:solidFill>
                  <a:srgbClr val="8DC641"/>
                </a:solidFill>
                <a:latin typeface="Calibri" panose="020F0502020204030204" pitchFamily="34" charset="0"/>
                <a:ea typeface="Calibri" panose="020F0502020204030204" pitchFamily="34" charset="0"/>
                <a:cs typeface="Calibri" panose="020F0502020204030204" pitchFamily="34" charset="0"/>
                <a:sym typeface="Arial"/>
              </a:rPr>
              <a:t>Example Description:</a:t>
            </a:r>
            <a:r>
              <a:rPr lang="en-US" dirty="0">
                <a:latin typeface="Calibri" panose="020F0502020204030204" pitchFamily="34" charset="0"/>
                <a:ea typeface="Calibri" panose="020F0502020204030204" pitchFamily="34" charset="0"/>
                <a:cs typeface="Calibri" panose="020F0502020204030204" pitchFamily="34" charset="0"/>
                <a:sym typeface="Arial"/>
              </a:rPr>
              <a:t> In 2015, the farm's continuous monoculture was divided into smaller plots, promoting a mix of arable land, low-maintenance orchards, pear avenues, and copses. The introduction of grassy strips, meadows, and fallows increased biodiversity, creating a more ecologically balanced landscape.</a:t>
            </a:r>
            <a:endParaRPr dirty="0">
              <a:latin typeface="Calibri" panose="020F0502020204030204" pitchFamily="34" charset="0"/>
              <a:ea typeface="Calibri" panose="020F0502020204030204" pitchFamily="34" charset="0"/>
              <a:cs typeface="Calibri" panose="020F0502020204030204" pitchFamily="34" charset="0"/>
              <a:sym typeface="Arial"/>
            </a:endParaRPr>
          </a:p>
          <a:p>
            <a:pPr marL="0" lvl="0" indent="0" algn="l" rtl="0">
              <a:lnSpc>
                <a:spcPct val="100000"/>
              </a:lnSpc>
              <a:spcBef>
                <a:spcPts val="0"/>
              </a:spcBef>
              <a:spcAft>
                <a:spcPts val="0"/>
              </a:spcAft>
              <a:buSzPts val="2400"/>
              <a:buNone/>
            </a:pPr>
            <a:endParaRPr lang="en-US" sz="900" b="1" dirty="0">
              <a:solidFill>
                <a:srgbClr val="8DC641"/>
              </a:solidFill>
              <a:latin typeface="Calibri" panose="020F0502020204030204" pitchFamily="34" charset="0"/>
              <a:ea typeface="Calibri" panose="020F0502020204030204" pitchFamily="34" charset="0"/>
              <a:cs typeface="Calibri" panose="020F0502020204030204" pitchFamily="34" charset="0"/>
              <a:sym typeface="Arial"/>
            </a:endParaRPr>
          </a:p>
          <a:p>
            <a:pPr marL="0" lvl="0" indent="0" algn="l" rtl="0">
              <a:lnSpc>
                <a:spcPct val="100000"/>
              </a:lnSpc>
              <a:spcBef>
                <a:spcPts val="0"/>
              </a:spcBef>
              <a:spcAft>
                <a:spcPts val="0"/>
              </a:spcAft>
              <a:buSzPts val="2400"/>
              <a:buNone/>
            </a:pPr>
            <a:r>
              <a:rPr lang="en-US" sz="2000" b="1" dirty="0">
                <a:solidFill>
                  <a:srgbClr val="8DC64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sym typeface="Arial"/>
              </a:rPr>
              <a:t>Innovation Description:</a:t>
            </a:r>
            <a:endParaRPr sz="2000" b="1" dirty="0">
              <a:solidFill>
                <a:srgbClr val="8DC64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sym typeface="Arial"/>
            </a:endParaRPr>
          </a:p>
          <a:p>
            <a:pPr marL="457200" lvl="0" indent="-298450" algn="l" rtl="0">
              <a:lnSpc>
                <a:spcPct val="100000"/>
              </a:lnSpc>
              <a:spcBef>
                <a:spcPts val="0"/>
              </a:spcBef>
              <a:spcAft>
                <a:spcPts val="0"/>
              </a:spcAft>
              <a:buSzPts val="1100"/>
              <a:buChar char="●"/>
            </a:pPr>
            <a:r>
              <a:rPr lang="en-US" sz="2000" b="1" dirty="0">
                <a:solidFill>
                  <a:srgbClr val="8DC641"/>
                </a:solidFill>
                <a:latin typeface="Calibri" panose="020F0502020204030204" pitchFamily="34" charset="0"/>
                <a:ea typeface="Calibri" panose="020F0502020204030204" pitchFamily="34" charset="0"/>
                <a:cs typeface="Calibri" panose="020F0502020204030204" pitchFamily="34" charset="0"/>
                <a:sym typeface="Arial"/>
              </a:rPr>
              <a:t>Transformation:</a:t>
            </a:r>
            <a:r>
              <a:rPr lang="en-US" sz="2000" dirty="0">
                <a:latin typeface="Calibri" panose="020F0502020204030204" pitchFamily="34" charset="0"/>
                <a:ea typeface="Calibri" panose="020F0502020204030204" pitchFamily="34" charset="0"/>
                <a:cs typeface="Calibri" panose="020F0502020204030204" pitchFamily="34" charset="0"/>
                <a:sym typeface="Arial"/>
              </a:rPr>
              <a:t> 65 hectares of monoculture to &lt;10 hectares plots</a:t>
            </a:r>
            <a:endParaRPr sz="2000" dirty="0">
              <a:latin typeface="Calibri" panose="020F0502020204030204" pitchFamily="34" charset="0"/>
              <a:ea typeface="Calibri" panose="020F0502020204030204" pitchFamily="34" charset="0"/>
              <a:cs typeface="Calibri" panose="020F0502020204030204" pitchFamily="34" charset="0"/>
              <a:sym typeface="Arial"/>
            </a:endParaRPr>
          </a:p>
          <a:p>
            <a:pPr marL="457200" lvl="0" indent="-298450" algn="l" rtl="0">
              <a:lnSpc>
                <a:spcPct val="100000"/>
              </a:lnSpc>
              <a:spcBef>
                <a:spcPts val="0"/>
              </a:spcBef>
              <a:spcAft>
                <a:spcPts val="0"/>
              </a:spcAft>
              <a:buSzPts val="1100"/>
              <a:buChar char="●"/>
            </a:pPr>
            <a:r>
              <a:rPr lang="en-US" sz="2000" b="1" dirty="0">
                <a:solidFill>
                  <a:srgbClr val="8DC641"/>
                </a:solidFill>
                <a:latin typeface="Calibri" panose="020F0502020204030204" pitchFamily="34" charset="0"/>
                <a:ea typeface="Calibri" panose="020F0502020204030204" pitchFamily="34" charset="0"/>
                <a:cs typeface="Calibri" panose="020F0502020204030204" pitchFamily="34" charset="0"/>
                <a:sym typeface="Arial"/>
              </a:rPr>
              <a:t>Methods:</a:t>
            </a:r>
            <a:r>
              <a:rPr lang="en-US" sz="2000" dirty="0">
                <a:latin typeface="Calibri" panose="020F0502020204030204" pitchFamily="34" charset="0"/>
                <a:ea typeface="Calibri" panose="020F0502020204030204" pitchFamily="34" charset="0"/>
                <a:cs typeface="Calibri" panose="020F0502020204030204" pitchFamily="34" charset="0"/>
                <a:sym typeface="Arial"/>
              </a:rPr>
              <a:t> Diverse farming techniques including arable land, orchards, grassy strips, and fallow fields</a:t>
            </a:r>
            <a:endParaRPr sz="2000" dirty="0">
              <a:latin typeface="Calibri" panose="020F0502020204030204" pitchFamily="34" charset="0"/>
              <a:ea typeface="Calibri" panose="020F0502020204030204" pitchFamily="34" charset="0"/>
              <a:cs typeface="Calibri" panose="020F0502020204030204" pitchFamily="34" charset="0"/>
              <a:sym typeface="Arial"/>
            </a:endParaRPr>
          </a:p>
          <a:p>
            <a:pPr marL="457200" lvl="0" indent="-298450" algn="l" rtl="0">
              <a:lnSpc>
                <a:spcPct val="100000"/>
              </a:lnSpc>
              <a:spcBef>
                <a:spcPts val="0"/>
              </a:spcBef>
              <a:spcAft>
                <a:spcPts val="0"/>
              </a:spcAft>
              <a:buSzPts val="1100"/>
              <a:buChar char="●"/>
            </a:pPr>
            <a:r>
              <a:rPr lang="en-US" sz="2000" b="1" dirty="0">
                <a:solidFill>
                  <a:srgbClr val="8DC641"/>
                </a:solidFill>
                <a:latin typeface="Calibri" panose="020F0502020204030204" pitchFamily="34" charset="0"/>
                <a:ea typeface="Calibri" panose="020F0502020204030204" pitchFamily="34" charset="0"/>
                <a:cs typeface="Calibri" panose="020F0502020204030204" pitchFamily="34" charset="0"/>
                <a:sym typeface="Arial"/>
              </a:rPr>
              <a:t>Goals:</a:t>
            </a:r>
            <a:r>
              <a:rPr lang="en-US" sz="2000" dirty="0">
                <a:latin typeface="Calibri" panose="020F0502020204030204" pitchFamily="34" charset="0"/>
                <a:ea typeface="Calibri" panose="020F0502020204030204" pitchFamily="34" charset="0"/>
                <a:cs typeface="Calibri" panose="020F0502020204030204" pitchFamily="34" charset="0"/>
                <a:sym typeface="Arial"/>
              </a:rPr>
              <a:t> Increase ecological stability, improve climate change adaptation, reduce soil erosion</a:t>
            </a:r>
            <a:endParaRPr sz="2000" dirty="0">
              <a:latin typeface="Calibri" panose="020F0502020204030204" pitchFamily="34" charset="0"/>
              <a:ea typeface="Calibri" panose="020F0502020204030204" pitchFamily="34" charset="0"/>
              <a:cs typeface="Calibri" panose="020F0502020204030204" pitchFamily="34" charset="0"/>
              <a:sym typeface="Arial"/>
            </a:endParaRPr>
          </a:p>
          <a:p>
            <a:pPr marL="0" lvl="0" indent="0" algn="l" rtl="0">
              <a:lnSpc>
                <a:spcPct val="100000"/>
              </a:lnSpc>
              <a:spcBef>
                <a:spcPts val="0"/>
              </a:spcBef>
              <a:spcAft>
                <a:spcPts val="0"/>
              </a:spcAft>
              <a:buSzPts val="2400"/>
              <a:buNone/>
            </a:pPr>
            <a:endParaRPr lang="en-US" sz="900" b="1" dirty="0">
              <a:solidFill>
                <a:srgbClr val="8DC641"/>
              </a:solidFill>
              <a:latin typeface="Calibri" panose="020F0502020204030204" pitchFamily="34" charset="0"/>
              <a:ea typeface="Calibri" panose="020F0502020204030204" pitchFamily="34" charset="0"/>
              <a:cs typeface="Calibri" panose="020F0502020204030204" pitchFamily="34" charset="0"/>
              <a:sym typeface="Arial"/>
            </a:endParaRPr>
          </a:p>
          <a:p>
            <a:pPr marL="0" lvl="0" indent="0" algn="l" rtl="0">
              <a:lnSpc>
                <a:spcPct val="100000"/>
              </a:lnSpc>
              <a:spcBef>
                <a:spcPts val="0"/>
              </a:spcBef>
              <a:spcAft>
                <a:spcPts val="0"/>
              </a:spcAft>
              <a:buSzPts val="2400"/>
              <a:buNone/>
            </a:pPr>
            <a:r>
              <a:rPr lang="en-US" sz="2000" b="1" dirty="0">
                <a:solidFill>
                  <a:srgbClr val="8DC64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sym typeface="Arial"/>
              </a:rPr>
              <a:t>Today's Results:</a:t>
            </a:r>
            <a:endParaRPr sz="2000" b="1" dirty="0">
              <a:solidFill>
                <a:srgbClr val="8DC64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sym typeface="Arial"/>
            </a:endParaRPr>
          </a:p>
          <a:p>
            <a:pPr marL="457200" lvl="0" indent="-298450" algn="l" rtl="0">
              <a:lnSpc>
                <a:spcPct val="100000"/>
              </a:lnSpc>
              <a:spcBef>
                <a:spcPts val="0"/>
              </a:spcBef>
              <a:spcAft>
                <a:spcPts val="0"/>
              </a:spcAft>
              <a:buSzPts val="1100"/>
              <a:buChar char="●"/>
            </a:pPr>
            <a:r>
              <a:rPr lang="en-US" sz="2000" b="1" dirty="0">
                <a:solidFill>
                  <a:srgbClr val="8DC641"/>
                </a:solidFill>
                <a:latin typeface="Calibri" panose="020F0502020204030204" pitchFamily="34" charset="0"/>
                <a:ea typeface="Calibri" panose="020F0502020204030204" pitchFamily="34" charset="0"/>
                <a:cs typeface="Calibri" panose="020F0502020204030204" pitchFamily="34" charset="0"/>
                <a:sym typeface="Arial"/>
              </a:rPr>
              <a:t>Landscape:</a:t>
            </a:r>
            <a:r>
              <a:rPr lang="en-US" sz="2000" dirty="0">
                <a:latin typeface="Calibri" panose="020F0502020204030204" pitchFamily="34" charset="0"/>
                <a:ea typeface="Calibri" panose="020F0502020204030204" pitchFamily="34" charset="0"/>
                <a:cs typeface="Calibri" panose="020F0502020204030204" pitchFamily="34" charset="0"/>
                <a:sym typeface="Arial"/>
              </a:rPr>
              <a:t> Ecologically stable and biodiversity-rich</a:t>
            </a:r>
            <a:endParaRPr sz="2000" dirty="0">
              <a:latin typeface="Calibri" panose="020F0502020204030204" pitchFamily="34" charset="0"/>
              <a:ea typeface="Calibri" panose="020F0502020204030204" pitchFamily="34" charset="0"/>
              <a:cs typeface="Calibri" panose="020F0502020204030204" pitchFamily="34" charset="0"/>
              <a:sym typeface="Arial"/>
            </a:endParaRPr>
          </a:p>
          <a:p>
            <a:pPr marL="457200" lvl="0" indent="-298450" algn="l" rtl="0">
              <a:lnSpc>
                <a:spcPct val="100000"/>
              </a:lnSpc>
              <a:spcBef>
                <a:spcPts val="0"/>
              </a:spcBef>
              <a:spcAft>
                <a:spcPts val="0"/>
              </a:spcAft>
              <a:buSzPts val="1100"/>
              <a:buChar char="●"/>
            </a:pPr>
            <a:r>
              <a:rPr lang="en-US" sz="2000" b="1" dirty="0">
                <a:solidFill>
                  <a:srgbClr val="8DC641"/>
                </a:solidFill>
                <a:latin typeface="Calibri" panose="020F0502020204030204" pitchFamily="34" charset="0"/>
                <a:ea typeface="Calibri" panose="020F0502020204030204" pitchFamily="34" charset="0"/>
                <a:cs typeface="Calibri" panose="020F0502020204030204" pitchFamily="34" charset="0"/>
                <a:sym typeface="Arial"/>
              </a:rPr>
              <a:t>Impact:</a:t>
            </a:r>
            <a:r>
              <a:rPr lang="en-US" sz="2000" dirty="0">
                <a:latin typeface="Calibri" panose="020F0502020204030204" pitchFamily="34" charset="0"/>
                <a:ea typeface="Calibri" panose="020F0502020204030204" pitchFamily="34" charset="0"/>
                <a:cs typeface="Calibri" panose="020F0502020204030204" pitchFamily="34" charset="0"/>
                <a:sym typeface="Arial"/>
              </a:rPr>
              <a:t> Reduced erosion, improved soil conditions, better climate resilience</a:t>
            </a:r>
            <a:endParaRPr sz="2000" dirty="0">
              <a:latin typeface="Calibri" panose="020F0502020204030204" pitchFamily="34" charset="0"/>
              <a:ea typeface="Calibri" panose="020F0502020204030204" pitchFamily="34" charset="0"/>
              <a:cs typeface="Calibri" panose="020F0502020204030204" pitchFamily="34" charset="0"/>
              <a:sym typeface="Arial"/>
            </a:endParaRPr>
          </a:p>
          <a:p>
            <a:pPr marL="457200" lvl="0" indent="-298450" algn="l" rtl="0">
              <a:lnSpc>
                <a:spcPct val="100000"/>
              </a:lnSpc>
              <a:spcBef>
                <a:spcPts val="0"/>
              </a:spcBef>
              <a:spcAft>
                <a:spcPts val="0"/>
              </a:spcAft>
              <a:buSzPts val="1100"/>
              <a:buChar char="●"/>
            </a:pPr>
            <a:r>
              <a:rPr lang="en-US" sz="2000" b="1" dirty="0">
                <a:solidFill>
                  <a:srgbClr val="8DC641"/>
                </a:solidFill>
                <a:latin typeface="Calibri" panose="020F0502020204030204" pitchFamily="34" charset="0"/>
                <a:ea typeface="Calibri" panose="020F0502020204030204" pitchFamily="34" charset="0"/>
                <a:cs typeface="Calibri" panose="020F0502020204030204" pitchFamily="34" charset="0"/>
                <a:sym typeface="Arial"/>
              </a:rPr>
              <a:t>Diverse Farming:</a:t>
            </a:r>
            <a:r>
              <a:rPr lang="en-US" sz="2000" dirty="0">
                <a:latin typeface="Calibri" panose="020F0502020204030204" pitchFamily="34" charset="0"/>
                <a:ea typeface="Calibri" panose="020F0502020204030204" pitchFamily="34" charset="0"/>
                <a:cs typeface="Calibri" panose="020F0502020204030204" pitchFamily="34" charset="0"/>
                <a:sym typeface="Arial"/>
              </a:rPr>
              <a:t> Supported natural soil life and ecological production</a:t>
            </a:r>
            <a:endParaRPr sz="2000" dirty="0">
              <a:latin typeface="Calibri" panose="020F0502020204030204" pitchFamily="34" charset="0"/>
              <a:ea typeface="Calibri" panose="020F0502020204030204" pitchFamily="34" charset="0"/>
              <a:cs typeface="Calibri" panose="020F0502020204030204" pitchFamily="34" charset="0"/>
              <a:sym typeface="Arial"/>
            </a:endParaRPr>
          </a:p>
          <a:p>
            <a:pPr marL="0" lvl="0" indent="0" algn="l" rtl="0">
              <a:lnSpc>
                <a:spcPct val="100000"/>
              </a:lnSpc>
              <a:spcBef>
                <a:spcPts val="0"/>
              </a:spcBef>
              <a:spcAft>
                <a:spcPts val="0"/>
              </a:spcAft>
              <a:buSzPts val="2400"/>
              <a:buNone/>
            </a:pPr>
            <a:r>
              <a:rPr lang="en-US" sz="2000" dirty="0">
                <a:latin typeface="Calibri" panose="020F0502020204030204" pitchFamily="34" charset="0"/>
                <a:ea typeface="Calibri" panose="020F0502020204030204" pitchFamily="34" charset="0"/>
                <a:cs typeface="Calibri" panose="020F0502020204030204" pitchFamily="34" charset="0"/>
                <a:sym typeface="Arial"/>
              </a:rPr>
              <a:t>l</a:t>
            </a:r>
            <a:endParaRPr dirty="0">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238" name="Google Shape;238;g2dbfe14094d_0_0"/>
          <p:cNvSpPr txBox="1">
            <a:spLocks noGrp="1"/>
          </p:cNvSpPr>
          <p:nvPr>
            <p:ph type="body" idx="2"/>
          </p:nvPr>
        </p:nvSpPr>
        <p:spPr>
          <a:xfrm>
            <a:off x="798381" y="523031"/>
            <a:ext cx="105951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US" b="1" dirty="0"/>
              <a:t>Example of landscape ecology - Farma </a:t>
            </a:r>
            <a:r>
              <a:rPr lang="en-US" b="1" dirty="0" err="1"/>
              <a:t>Blatnička</a:t>
            </a:r>
            <a:endParaRPr b="1" dirty="0"/>
          </a:p>
        </p:txBody>
      </p:sp>
      <p:pic>
        <p:nvPicPr>
          <p:cNvPr id="240" name="Google Shape;240;g2dbfe14094d_0_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441695" y="4702925"/>
            <a:ext cx="2446034" cy="16357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45"/>
          <p:cNvSpPr txBox="1">
            <a:spLocks noGrp="1"/>
          </p:cNvSpPr>
          <p:nvPr>
            <p:ph type="body" idx="1"/>
          </p:nvPr>
        </p:nvSpPr>
        <p:spPr>
          <a:xfrm>
            <a:off x="6186233" y="2341241"/>
            <a:ext cx="6010480" cy="306642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4800"/>
              <a:buNone/>
            </a:pPr>
            <a:r>
              <a:rPr lang="en-US" sz="4800" b="1">
                <a:latin typeface="Calibri"/>
                <a:ea typeface="Calibri"/>
                <a:cs typeface="Calibri"/>
                <a:sym typeface="Calibri"/>
              </a:rPr>
              <a:t>Characteristics of Landscapes</a:t>
            </a:r>
            <a:endParaRPr>
              <a:latin typeface="Calibri"/>
              <a:ea typeface="Calibri"/>
              <a:cs typeface="Calibri"/>
              <a:sym typeface="Calibri"/>
            </a:endParaRPr>
          </a:p>
        </p:txBody>
      </p:sp>
      <p:sp>
        <p:nvSpPr>
          <p:cNvPr id="247" name="Google Shape;247;p45"/>
          <p:cNvSpPr txBox="1">
            <a:spLocks noGrp="1"/>
          </p:cNvSpPr>
          <p:nvPr>
            <p:ph type="body" idx="2"/>
          </p:nvPr>
        </p:nvSpPr>
        <p:spPr>
          <a:xfrm>
            <a:off x="4502882" y="89224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9000"/>
              <a:buNone/>
            </a:pPr>
            <a:r>
              <a:rPr lang="en-US"/>
              <a:t>02</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46"/>
          <p:cNvSpPr txBox="1">
            <a:spLocks noGrp="1"/>
          </p:cNvSpPr>
          <p:nvPr>
            <p:ph type="body" idx="1"/>
          </p:nvPr>
        </p:nvSpPr>
        <p:spPr>
          <a:xfrm>
            <a:off x="798300" y="1372949"/>
            <a:ext cx="10901007" cy="4733400"/>
          </a:xfrm>
          <a:prstGeom prst="rect">
            <a:avLst/>
          </a:prstGeom>
          <a:noFill/>
          <a:ln>
            <a:noFill/>
          </a:ln>
        </p:spPr>
        <p:txBody>
          <a:bodyPr spcFirstLastPara="1" wrap="square" lIns="91425" tIns="45700" rIns="91425" bIns="45700" anchor="t" anchorCtr="0">
            <a:noAutofit/>
          </a:bodyPr>
          <a:lstStyle/>
          <a:p>
            <a:pPr marL="457200" lvl="0" indent="0" algn="l" rtl="0">
              <a:lnSpc>
                <a:spcPct val="90000"/>
              </a:lnSpc>
              <a:spcBef>
                <a:spcPts val="1000"/>
              </a:spcBef>
              <a:spcAft>
                <a:spcPts val="0"/>
              </a:spcAft>
              <a:buSzPts val="2400"/>
              <a:buNone/>
            </a:pPr>
            <a:r>
              <a:rPr lang="en-US" b="1" i="0" dirty="0">
                <a:solidFill>
                  <a:srgbClr val="8DC64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Spatial Heterogeneity</a:t>
            </a:r>
            <a:r>
              <a:rPr lang="en-US" b="1" i="0" dirty="0">
                <a:solidFill>
                  <a:srgbClr val="8DC641"/>
                </a:solidFill>
                <a:latin typeface="Calibri"/>
                <a:ea typeface="Calibri"/>
                <a:cs typeface="Calibri"/>
                <a:sym typeface="Calibri"/>
              </a:rPr>
              <a:t>:</a:t>
            </a:r>
            <a:r>
              <a:rPr lang="en-US" b="0" i="0" dirty="0">
                <a:solidFill>
                  <a:srgbClr val="374151"/>
                </a:solidFill>
                <a:latin typeface="Calibri"/>
                <a:ea typeface="Calibri"/>
                <a:cs typeface="Calibri"/>
                <a:sym typeface="Calibri"/>
              </a:rPr>
              <a:t> </a:t>
            </a:r>
            <a:r>
              <a:rPr lang="en-US" b="0" i="0" dirty="0">
                <a:latin typeface="Calibri"/>
                <a:ea typeface="Calibri"/>
                <a:cs typeface="Calibri"/>
                <a:sym typeface="Calibri"/>
              </a:rPr>
              <a:t>In the farming world, landscapes are like diverse tapestries. Spatial heterogeneity is about understanding how different parts of your land vary – from soil types to vegetation. It's the key to managing the unique patches of your farm effectively.</a:t>
            </a:r>
            <a:endParaRPr dirty="0"/>
          </a:p>
          <a:p>
            <a:pPr marL="457200" lvl="0" indent="0" algn="l" rtl="0">
              <a:lnSpc>
                <a:spcPct val="90000"/>
              </a:lnSpc>
              <a:spcBef>
                <a:spcPts val="1000"/>
              </a:spcBef>
              <a:spcAft>
                <a:spcPts val="0"/>
              </a:spcAft>
              <a:buSzPts val="2400"/>
              <a:buNone/>
            </a:pPr>
            <a:r>
              <a:rPr lang="en-US" b="1" i="0" dirty="0">
                <a:solidFill>
                  <a:srgbClr val="8DC641"/>
                </a:solidFill>
                <a:latin typeface="Calibri"/>
                <a:ea typeface="Calibri"/>
                <a:cs typeface="Calibri"/>
                <a:sym typeface="Calibri"/>
              </a:rPr>
              <a:t>Emphasis on Pattern, Process, and Scales:</a:t>
            </a:r>
            <a:r>
              <a:rPr lang="en-US" b="0" i="0" dirty="0">
                <a:solidFill>
                  <a:srgbClr val="8DC641"/>
                </a:solidFill>
                <a:latin typeface="Calibri"/>
                <a:ea typeface="Calibri"/>
                <a:cs typeface="Calibri"/>
                <a:sym typeface="Calibri"/>
              </a:rPr>
              <a:t> </a:t>
            </a:r>
            <a:r>
              <a:rPr lang="en-US" b="0" i="0" dirty="0">
                <a:latin typeface="Calibri"/>
                <a:ea typeface="Calibri"/>
                <a:cs typeface="Calibri"/>
                <a:sym typeface="Calibri"/>
              </a:rPr>
              <a:t>Take a step back, and your farm tells a tale. Landscape ecology </a:t>
            </a:r>
            <a:r>
              <a:rPr lang="en-US" b="0" i="0" dirty="0" err="1">
                <a:latin typeface="Calibri"/>
                <a:ea typeface="Calibri"/>
                <a:cs typeface="Calibri"/>
                <a:sym typeface="Calibri"/>
              </a:rPr>
              <a:t>emphasises</a:t>
            </a:r>
            <a:r>
              <a:rPr lang="en-US" b="0" i="0" dirty="0">
                <a:latin typeface="Calibri"/>
                <a:ea typeface="Calibri"/>
                <a:cs typeface="Calibri"/>
                <a:sym typeface="Calibri"/>
              </a:rPr>
              <a:t> grasping the patterns of ecosystems, the processes shaping them, and the various scales at which these changes occur. It's about reading the dynamic narrative of your farm's ecology on a larger scale.</a:t>
            </a:r>
            <a:endParaRPr dirty="0"/>
          </a:p>
          <a:p>
            <a:pPr marL="457200" lvl="0" indent="0" algn="l" rtl="0">
              <a:lnSpc>
                <a:spcPct val="90000"/>
              </a:lnSpc>
              <a:spcBef>
                <a:spcPts val="1000"/>
              </a:spcBef>
              <a:spcAft>
                <a:spcPts val="0"/>
              </a:spcAft>
              <a:buSzPts val="2400"/>
              <a:buNone/>
            </a:pPr>
            <a:r>
              <a:rPr lang="en-US" b="1" i="0" dirty="0">
                <a:solidFill>
                  <a:srgbClr val="8DC641"/>
                </a:solidFill>
                <a:latin typeface="Calibri"/>
                <a:ea typeface="Calibri"/>
                <a:cs typeface="Calibri"/>
                <a:sym typeface="Calibri"/>
              </a:rPr>
              <a:t>Coupling Biophysical and Socioeconomic Sciences:</a:t>
            </a:r>
            <a:r>
              <a:rPr lang="en-US" b="0" i="0" dirty="0">
                <a:solidFill>
                  <a:srgbClr val="374151"/>
                </a:solidFill>
                <a:latin typeface="Calibri"/>
                <a:ea typeface="Calibri"/>
                <a:cs typeface="Calibri"/>
                <a:sym typeface="Calibri"/>
              </a:rPr>
              <a:t> </a:t>
            </a:r>
            <a:r>
              <a:rPr lang="en-US" b="0" i="0" dirty="0">
                <a:latin typeface="Calibri"/>
                <a:ea typeface="Calibri"/>
                <a:cs typeface="Calibri"/>
                <a:sym typeface="Calibri"/>
              </a:rPr>
              <a:t>Farming isn't just about nature; it's a dance between natural forces and human actions. This characteristic </a:t>
            </a:r>
            <a:r>
              <a:rPr lang="en-US" b="0" i="0" dirty="0" err="1">
                <a:latin typeface="Calibri"/>
                <a:ea typeface="Calibri"/>
                <a:cs typeface="Calibri"/>
                <a:sym typeface="Calibri"/>
              </a:rPr>
              <a:t>recognises</a:t>
            </a:r>
            <a:r>
              <a:rPr lang="en-US" b="0" i="0" dirty="0">
                <a:latin typeface="Calibri"/>
                <a:ea typeface="Calibri"/>
                <a:cs typeface="Calibri"/>
                <a:sym typeface="Calibri"/>
              </a:rPr>
              <a:t> the intricate interplay between environmental factors and the decisions you make on the farm. </a:t>
            </a:r>
            <a:r>
              <a:rPr lang="en-US" b="1" i="0" dirty="0"/>
              <a:t>It's understanding how your practices align with both the land and the needs of your community.</a:t>
            </a:r>
            <a:r>
              <a:rPr lang="en-US" b="1" dirty="0"/>
              <a:t>				</a:t>
            </a:r>
            <a:r>
              <a:rPr lang="en-US" sz="1800" u="sng" dirty="0">
                <a:solidFill>
                  <a:schemeClr val="hlink"/>
                </a:solidFill>
                <a:hlinkClick r:id="rId3"/>
              </a:rPr>
              <a:t>Source</a:t>
            </a:r>
            <a:endParaRPr sz="1800" b="1" dirty="0">
              <a:solidFill>
                <a:srgbClr val="374151"/>
              </a:solidFill>
            </a:endParaRPr>
          </a:p>
          <a:p>
            <a:pPr marL="0" lvl="0" indent="0" algn="l" rtl="0">
              <a:lnSpc>
                <a:spcPct val="90000"/>
              </a:lnSpc>
              <a:spcBef>
                <a:spcPts val="1000"/>
              </a:spcBef>
              <a:spcAft>
                <a:spcPts val="0"/>
              </a:spcAft>
              <a:buSzPts val="2400"/>
              <a:buNone/>
            </a:pPr>
            <a:endParaRPr sz="1800" b="1" dirty="0">
              <a:solidFill>
                <a:srgbClr val="374151"/>
              </a:solidFill>
            </a:endParaRPr>
          </a:p>
          <a:p>
            <a:pPr marL="342900" lvl="0" indent="0" algn="l" rtl="0">
              <a:lnSpc>
                <a:spcPct val="107000"/>
              </a:lnSpc>
              <a:spcBef>
                <a:spcPts val="1000"/>
              </a:spcBef>
              <a:spcAft>
                <a:spcPts val="800"/>
              </a:spcAft>
              <a:buSzPts val="1000"/>
              <a:buFont typeface="Noto Sans Symbols"/>
              <a:buNone/>
            </a:pPr>
            <a:endParaRPr sz="2000" dirty="0">
              <a:solidFill>
                <a:srgbClr val="374151"/>
              </a:solidFill>
              <a:latin typeface="Calibri"/>
              <a:ea typeface="Calibri"/>
              <a:cs typeface="Calibri"/>
              <a:sym typeface="Calibri"/>
            </a:endParaRPr>
          </a:p>
        </p:txBody>
      </p:sp>
      <p:sp>
        <p:nvSpPr>
          <p:cNvPr id="253" name="Google Shape;253;p46"/>
          <p:cNvSpPr txBox="1">
            <a:spLocks noGrp="1"/>
          </p:cNvSpPr>
          <p:nvPr>
            <p:ph type="body" idx="2"/>
          </p:nvPr>
        </p:nvSpPr>
        <p:spPr>
          <a:xfrm>
            <a:off x="798300" y="652692"/>
            <a:ext cx="10595400" cy="4815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4800"/>
              <a:buNone/>
            </a:pPr>
            <a:r>
              <a:rPr lang="en-US" sz="3600" b="1" dirty="0">
                <a:latin typeface="Calibri"/>
                <a:ea typeface="Calibri"/>
                <a:cs typeface="Calibri"/>
                <a:sym typeface="Calibri"/>
              </a:rPr>
              <a:t>Characteristics of Landscapes</a:t>
            </a:r>
            <a:endParaRPr dirty="0">
              <a:latin typeface="Calibri"/>
              <a:ea typeface="Calibri"/>
              <a:cs typeface="Calibri"/>
              <a:sym typeface="Calibri"/>
            </a:endParaRPr>
          </a:p>
          <a:p>
            <a:pPr marL="0" lvl="0" indent="0" algn="l" rtl="0">
              <a:lnSpc>
                <a:spcPct val="90000"/>
              </a:lnSpc>
              <a:spcBef>
                <a:spcPts val="1000"/>
              </a:spcBef>
              <a:spcAft>
                <a:spcPts val="0"/>
              </a:spcAft>
              <a:buClr>
                <a:srgbClr val="8DC641"/>
              </a:buClr>
              <a:buSzPts val="3600"/>
              <a:buNone/>
            </a:pPr>
            <a:endParaRPr dirty="0"/>
          </a:p>
        </p:txBody>
      </p:sp>
      <p:grpSp>
        <p:nvGrpSpPr>
          <p:cNvPr id="254" name="Google Shape;254;p46"/>
          <p:cNvGrpSpPr/>
          <p:nvPr/>
        </p:nvGrpSpPr>
        <p:grpSpPr>
          <a:xfrm rot="3730759">
            <a:off x="10590024" y="380632"/>
            <a:ext cx="949887" cy="1163493"/>
            <a:chOff x="7602444" y="4967675"/>
            <a:chExt cx="483620" cy="592374"/>
          </a:xfrm>
        </p:grpSpPr>
        <p:grpSp>
          <p:nvGrpSpPr>
            <p:cNvPr id="255" name="Google Shape;255;p46"/>
            <p:cNvGrpSpPr/>
            <p:nvPr/>
          </p:nvGrpSpPr>
          <p:grpSpPr>
            <a:xfrm>
              <a:off x="7618661" y="4967675"/>
              <a:ext cx="467403" cy="507609"/>
              <a:chOff x="2251964" y="3590497"/>
              <a:chExt cx="467403" cy="507609"/>
            </a:xfrm>
          </p:grpSpPr>
          <p:sp>
            <p:nvSpPr>
              <p:cNvPr id="256" name="Google Shape;256;p46"/>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7" name="Google Shape;257;p46"/>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8" name="Google Shape;258;p46"/>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59" name="Google Shape;259;p46"/>
            <p:cNvGrpSpPr/>
            <p:nvPr/>
          </p:nvGrpSpPr>
          <p:grpSpPr>
            <a:xfrm>
              <a:off x="7602444" y="4993761"/>
              <a:ext cx="421973" cy="566288"/>
              <a:chOff x="2235747" y="3616583"/>
              <a:chExt cx="421973" cy="566288"/>
            </a:xfrm>
          </p:grpSpPr>
          <p:sp>
            <p:nvSpPr>
              <p:cNvPr id="260" name="Google Shape;260;p46"/>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1" name="Google Shape;261;p46"/>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grpSp>
        <p:nvGrpSpPr>
          <p:cNvPr id="2" name="Graphic 3">
            <a:extLst>
              <a:ext uri="{FF2B5EF4-FFF2-40B4-BE49-F238E27FC236}">
                <a16:creationId xmlns:a16="http://schemas.microsoft.com/office/drawing/2014/main" id="{C2F4135D-5FCC-55E1-9CF0-E7AA990D0EF5}"/>
              </a:ext>
            </a:extLst>
          </p:cNvPr>
          <p:cNvGrpSpPr/>
          <p:nvPr/>
        </p:nvGrpSpPr>
        <p:grpSpPr>
          <a:xfrm>
            <a:off x="387167" y="1787813"/>
            <a:ext cx="822266" cy="736890"/>
            <a:chOff x="10407709" y="5371716"/>
            <a:chExt cx="1086136" cy="1037162"/>
          </a:xfrm>
        </p:grpSpPr>
        <p:sp>
          <p:nvSpPr>
            <p:cNvPr id="3" name="Freeform 1249">
              <a:extLst>
                <a:ext uri="{FF2B5EF4-FFF2-40B4-BE49-F238E27FC236}">
                  <a16:creationId xmlns:a16="http://schemas.microsoft.com/office/drawing/2014/main" id="{1F3086AC-83DB-BBAC-9542-30A4FC125251}"/>
                </a:ext>
              </a:extLst>
            </p:cNvPr>
            <p:cNvSpPr/>
            <p:nvPr/>
          </p:nvSpPr>
          <p:spPr>
            <a:xfrm>
              <a:off x="11016927" y="5621447"/>
              <a:ext cx="177956" cy="194120"/>
            </a:xfrm>
            <a:custGeom>
              <a:avLst/>
              <a:gdLst>
                <a:gd name="connsiteX0" fmla="*/ 7905 w 177956"/>
                <a:gd name="connsiteY0" fmla="*/ 175795 h 194120"/>
                <a:gd name="connsiteX1" fmla="*/ 117615 w 177956"/>
                <a:gd name="connsiteY1" fmla="*/ 181281 h 194120"/>
                <a:gd name="connsiteX2" fmla="*/ 177956 w 177956"/>
                <a:gd name="connsiteY2" fmla="*/ 259 h 194120"/>
                <a:gd name="connsiteX3" fmla="*/ 18875 w 177956"/>
                <a:gd name="connsiteY3" fmla="*/ 52371 h 194120"/>
                <a:gd name="connsiteX4" fmla="*/ 7905 w 177956"/>
                <a:gd name="connsiteY4" fmla="*/ 175795 h 194120"/>
                <a:gd name="connsiteX5" fmla="*/ 7905 w 177956"/>
                <a:gd name="connsiteY5" fmla="*/ 175795 h 194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956" h="194120">
                  <a:moveTo>
                    <a:pt x="7905" y="175795"/>
                  </a:moveTo>
                  <a:cubicBezTo>
                    <a:pt x="54532" y="197738"/>
                    <a:pt x="92930" y="200480"/>
                    <a:pt x="117615" y="181281"/>
                  </a:cubicBezTo>
                  <a:cubicBezTo>
                    <a:pt x="166986" y="148368"/>
                    <a:pt x="177956" y="49628"/>
                    <a:pt x="177956" y="259"/>
                  </a:cubicBezTo>
                  <a:cubicBezTo>
                    <a:pt x="101158" y="-2484"/>
                    <a:pt x="46303" y="16715"/>
                    <a:pt x="18875" y="52371"/>
                  </a:cubicBezTo>
                  <a:cubicBezTo>
                    <a:pt x="-11294" y="96255"/>
                    <a:pt x="2419" y="156596"/>
                    <a:pt x="7905" y="175795"/>
                  </a:cubicBezTo>
                  <a:lnTo>
                    <a:pt x="7905" y="175795"/>
                  </a:lnTo>
                  <a:close/>
                </a:path>
              </a:pathLst>
            </a:custGeom>
            <a:solidFill>
              <a:srgbClr val="8DC641"/>
            </a:solidFill>
            <a:ln w="27426" cap="flat">
              <a:noFill/>
              <a:prstDash val="solid"/>
              <a:miter/>
            </a:ln>
          </p:spPr>
          <p:txBody>
            <a:bodyPr rtlCol="0" anchor="ctr"/>
            <a:lstStyle/>
            <a:p>
              <a:endParaRPr lang="en-US"/>
            </a:p>
          </p:txBody>
        </p:sp>
        <p:sp>
          <p:nvSpPr>
            <p:cNvPr id="4" name="Freeform 1250">
              <a:extLst>
                <a:ext uri="{FF2B5EF4-FFF2-40B4-BE49-F238E27FC236}">
                  <a16:creationId xmlns:a16="http://schemas.microsoft.com/office/drawing/2014/main" id="{BCCA5F84-0735-EDCB-AE72-786F4F200349}"/>
                </a:ext>
              </a:extLst>
            </p:cNvPr>
            <p:cNvSpPr/>
            <p:nvPr/>
          </p:nvSpPr>
          <p:spPr>
            <a:xfrm>
              <a:off x="10684499" y="5383085"/>
              <a:ext cx="218072" cy="198850"/>
            </a:xfrm>
            <a:custGeom>
              <a:avLst/>
              <a:gdLst>
                <a:gd name="connsiteX0" fmla="*/ 230 w 218072"/>
                <a:gd name="connsiteY0" fmla="*/ 0 h 198850"/>
                <a:gd name="connsiteX1" fmla="*/ 60571 w 218072"/>
                <a:gd name="connsiteY1" fmla="*/ 175537 h 198850"/>
                <a:gd name="connsiteX2" fmla="*/ 197709 w 218072"/>
                <a:gd name="connsiteY2" fmla="*/ 189251 h 198850"/>
                <a:gd name="connsiteX3" fmla="*/ 203194 w 218072"/>
                <a:gd name="connsiteY3" fmla="*/ 65827 h 198850"/>
                <a:gd name="connsiteX4" fmla="*/ 230 w 218072"/>
                <a:gd name="connsiteY4" fmla="*/ 0 h 198850"/>
                <a:gd name="connsiteX5" fmla="*/ 230 w 218072"/>
                <a:gd name="connsiteY5" fmla="*/ 0 h 19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072" h="198850">
                  <a:moveTo>
                    <a:pt x="230" y="0"/>
                  </a:moveTo>
                  <a:cubicBezTo>
                    <a:pt x="-2513" y="87769"/>
                    <a:pt x="19429" y="145367"/>
                    <a:pt x="60571" y="175537"/>
                  </a:cubicBezTo>
                  <a:cubicBezTo>
                    <a:pt x="109940" y="211193"/>
                    <a:pt x="175766" y="197479"/>
                    <a:pt x="197709" y="189251"/>
                  </a:cubicBezTo>
                  <a:cubicBezTo>
                    <a:pt x="222394" y="137138"/>
                    <a:pt x="225137" y="95997"/>
                    <a:pt x="203194" y="65827"/>
                  </a:cubicBezTo>
                  <a:cubicBezTo>
                    <a:pt x="164796" y="10972"/>
                    <a:pt x="55085" y="0"/>
                    <a:pt x="230" y="0"/>
                  </a:cubicBezTo>
                  <a:lnTo>
                    <a:pt x="230" y="0"/>
                  </a:lnTo>
                  <a:close/>
                </a:path>
              </a:pathLst>
            </a:custGeom>
            <a:solidFill>
              <a:srgbClr val="8DC641"/>
            </a:solidFill>
            <a:ln w="27426" cap="flat">
              <a:noFill/>
              <a:prstDash val="solid"/>
              <a:miter/>
            </a:ln>
          </p:spPr>
          <p:txBody>
            <a:bodyPr rtlCol="0" anchor="ctr"/>
            <a:lstStyle/>
            <a:p>
              <a:endParaRPr lang="en-US"/>
            </a:p>
          </p:txBody>
        </p:sp>
        <p:grpSp>
          <p:nvGrpSpPr>
            <p:cNvPr id="5" name="Graphic 3">
              <a:extLst>
                <a:ext uri="{FF2B5EF4-FFF2-40B4-BE49-F238E27FC236}">
                  <a16:creationId xmlns:a16="http://schemas.microsoft.com/office/drawing/2014/main" id="{93BC6E27-98F2-6E03-4434-BF98C6CE1797}"/>
                </a:ext>
              </a:extLst>
            </p:cNvPr>
            <p:cNvGrpSpPr/>
            <p:nvPr/>
          </p:nvGrpSpPr>
          <p:grpSpPr>
            <a:xfrm>
              <a:off x="10407709" y="5371716"/>
              <a:ext cx="1086136" cy="1037162"/>
              <a:chOff x="10407709" y="5371716"/>
              <a:chExt cx="1086136" cy="1037162"/>
            </a:xfrm>
            <a:solidFill>
              <a:srgbClr val="000000"/>
            </a:solidFill>
          </p:grpSpPr>
          <p:grpSp>
            <p:nvGrpSpPr>
              <p:cNvPr id="6" name="Graphic 3">
                <a:extLst>
                  <a:ext uri="{FF2B5EF4-FFF2-40B4-BE49-F238E27FC236}">
                    <a16:creationId xmlns:a16="http://schemas.microsoft.com/office/drawing/2014/main" id="{C21C17BD-E7C9-2B78-561B-B8A48BB88ABF}"/>
                  </a:ext>
                </a:extLst>
              </p:cNvPr>
              <p:cNvGrpSpPr/>
              <p:nvPr/>
            </p:nvGrpSpPr>
            <p:grpSpPr>
              <a:xfrm>
                <a:off x="10407709" y="5371716"/>
                <a:ext cx="1086136" cy="1037162"/>
                <a:chOff x="10407709" y="5371716"/>
                <a:chExt cx="1086136" cy="1037162"/>
              </a:xfrm>
              <a:solidFill>
                <a:srgbClr val="000000"/>
              </a:solidFill>
            </p:grpSpPr>
            <p:sp>
              <p:nvSpPr>
                <p:cNvPr id="8" name="Freeform 1254">
                  <a:extLst>
                    <a:ext uri="{FF2B5EF4-FFF2-40B4-BE49-F238E27FC236}">
                      <a16:creationId xmlns:a16="http://schemas.microsoft.com/office/drawing/2014/main" id="{4DCCE3F7-CF41-D7FA-F212-7BD1ACE85239}"/>
                    </a:ext>
                  </a:extLst>
                </p:cNvPr>
                <p:cNvSpPr/>
                <p:nvPr/>
              </p:nvSpPr>
              <p:spPr>
                <a:xfrm>
                  <a:off x="10407709" y="5876782"/>
                  <a:ext cx="1086136" cy="532096"/>
                </a:xfrm>
                <a:custGeom>
                  <a:avLst/>
                  <a:gdLst>
                    <a:gd name="connsiteX0" fmla="*/ 540326 w 1086136"/>
                    <a:gd name="connsiteY0" fmla="*/ 532097 h 532096"/>
                    <a:gd name="connsiteX1" fmla="*/ 430615 w 1086136"/>
                    <a:gd name="connsiteY1" fmla="*/ 510154 h 532096"/>
                    <a:gd name="connsiteX2" fmla="*/ 263306 w 1086136"/>
                    <a:gd name="connsiteY2" fmla="*/ 436100 h 532096"/>
                    <a:gd name="connsiteX3" fmla="*/ 71312 w 1086136"/>
                    <a:gd name="connsiteY3" fmla="*/ 386730 h 532096"/>
                    <a:gd name="connsiteX4" fmla="*/ 16457 w 1086136"/>
                    <a:gd name="connsiteY4" fmla="*/ 381245 h 532096"/>
                    <a:gd name="connsiteX5" fmla="*/ 0 w 1086136"/>
                    <a:gd name="connsiteY5" fmla="*/ 364788 h 532096"/>
                    <a:gd name="connsiteX6" fmla="*/ 0 w 1086136"/>
                    <a:gd name="connsiteY6" fmla="*/ 191993 h 532096"/>
                    <a:gd name="connsiteX7" fmla="*/ 2743 w 1086136"/>
                    <a:gd name="connsiteY7" fmla="*/ 181022 h 532096"/>
                    <a:gd name="connsiteX8" fmla="*/ 257820 w 1086136"/>
                    <a:gd name="connsiteY8" fmla="*/ 79541 h 532096"/>
                    <a:gd name="connsiteX9" fmla="*/ 452557 w 1086136"/>
                    <a:gd name="connsiteY9" fmla="*/ 159081 h 532096"/>
                    <a:gd name="connsiteX10" fmla="*/ 556782 w 1086136"/>
                    <a:gd name="connsiteY10" fmla="*/ 189251 h 532096"/>
                    <a:gd name="connsiteX11" fmla="*/ 724090 w 1086136"/>
                    <a:gd name="connsiteY11" fmla="*/ 189251 h 532096"/>
                    <a:gd name="connsiteX12" fmla="*/ 792660 w 1086136"/>
                    <a:gd name="connsiteY12" fmla="*/ 227650 h 532096"/>
                    <a:gd name="connsiteX13" fmla="*/ 938027 w 1086136"/>
                    <a:gd name="connsiteY13" fmla="*/ 60341 h 532096"/>
                    <a:gd name="connsiteX14" fmla="*/ 1058708 w 1086136"/>
                    <a:gd name="connsiteY14" fmla="*/ 0 h 532096"/>
                    <a:gd name="connsiteX15" fmla="*/ 1069679 w 1086136"/>
                    <a:gd name="connsiteY15" fmla="*/ 0 h 532096"/>
                    <a:gd name="connsiteX16" fmla="*/ 1083393 w 1086136"/>
                    <a:gd name="connsiteY16" fmla="*/ 8229 h 532096"/>
                    <a:gd name="connsiteX17" fmla="*/ 1086136 w 1086136"/>
                    <a:gd name="connsiteY17" fmla="*/ 24686 h 532096"/>
                    <a:gd name="connsiteX18" fmla="*/ 954484 w 1086136"/>
                    <a:gd name="connsiteY18" fmla="*/ 320904 h 532096"/>
                    <a:gd name="connsiteX19" fmla="*/ 798145 w 1086136"/>
                    <a:gd name="connsiteY19" fmla="*/ 452556 h 532096"/>
                    <a:gd name="connsiteX20" fmla="*/ 776204 w 1086136"/>
                    <a:gd name="connsiteY20" fmla="*/ 458042 h 532096"/>
                    <a:gd name="connsiteX21" fmla="*/ 641807 w 1086136"/>
                    <a:gd name="connsiteY21" fmla="*/ 512897 h 532096"/>
                    <a:gd name="connsiteX22" fmla="*/ 540326 w 1086136"/>
                    <a:gd name="connsiteY22" fmla="*/ 532097 h 532096"/>
                    <a:gd name="connsiteX23" fmla="*/ 540326 w 1086136"/>
                    <a:gd name="connsiteY23" fmla="*/ 532097 h 532096"/>
                    <a:gd name="connsiteX24" fmla="*/ 35656 w 1086136"/>
                    <a:gd name="connsiteY24" fmla="*/ 348331 h 532096"/>
                    <a:gd name="connsiteX25" fmla="*/ 74055 w 1086136"/>
                    <a:gd name="connsiteY25" fmla="*/ 351074 h 532096"/>
                    <a:gd name="connsiteX26" fmla="*/ 274277 w 1086136"/>
                    <a:gd name="connsiteY26" fmla="*/ 403186 h 532096"/>
                    <a:gd name="connsiteX27" fmla="*/ 441586 w 1086136"/>
                    <a:gd name="connsiteY27" fmla="*/ 477241 h 532096"/>
                    <a:gd name="connsiteX28" fmla="*/ 628094 w 1086136"/>
                    <a:gd name="connsiteY28" fmla="*/ 479983 h 532096"/>
                    <a:gd name="connsiteX29" fmla="*/ 762490 w 1086136"/>
                    <a:gd name="connsiteY29" fmla="*/ 425128 h 532096"/>
                    <a:gd name="connsiteX30" fmla="*/ 765232 w 1086136"/>
                    <a:gd name="connsiteY30" fmla="*/ 425128 h 532096"/>
                    <a:gd name="connsiteX31" fmla="*/ 789918 w 1086136"/>
                    <a:gd name="connsiteY31" fmla="*/ 419643 h 532096"/>
                    <a:gd name="connsiteX32" fmla="*/ 921570 w 1086136"/>
                    <a:gd name="connsiteY32" fmla="*/ 307190 h 532096"/>
                    <a:gd name="connsiteX33" fmla="*/ 1039509 w 1086136"/>
                    <a:gd name="connsiteY33" fmla="*/ 35656 h 532096"/>
                    <a:gd name="connsiteX34" fmla="*/ 962712 w 1086136"/>
                    <a:gd name="connsiteY34" fmla="*/ 82283 h 532096"/>
                    <a:gd name="connsiteX35" fmla="*/ 803631 w 1086136"/>
                    <a:gd name="connsiteY35" fmla="*/ 266048 h 532096"/>
                    <a:gd name="connsiteX36" fmla="*/ 803631 w 1086136"/>
                    <a:gd name="connsiteY36" fmla="*/ 268791 h 532096"/>
                    <a:gd name="connsiteX37" fmla="*/ 724090 w 1086136"/>
                    <a:gd name="connsiteY37" fmla="*/ 348331 h 532096"/>
                    <a:gd name="connsiteX38" fmla="*/ 490955 w 1086136"/>
                    <a:gd name="connsiteY38" fmla="*/ 348331 h 532096"/>
                    <a:gd name="connsiteX39" fmla="*/ 400444 w 1086136"/>
                    <a:gd name="connsiteY39" fmla="*/ 362045 h 532096"/>
                    <a:gd name="connsiteX40" fmla="*/ 394958 w 1086136"/>
                    <a:gd name="connsiteY40" fmla="*/ 345588 h 532096"/>
                    <a:gd name="connsiteX41" fmla="*/ 389473 w 1086136"/>
                    <a:gd name="connsiteY41" fmla="*/ 329131 h 532096"/>
                    <a:gd name="connsiteX42" fmla="*/ 389473 w 1086136"/>
                    <a:gd name="connsiteY42" fmla="*/ 329131 h 532096"/>
                    <a:gd name="connsiteX43" fmla="*/ 490955 w 1086136"/>
                    <a:gd name="connsiteY43" fmla="*/ 312676 h 532096"/>
                    <a:gd name="connsiteX44" fmla="*/ 724090 w 1086136"/>
                    <a:gd name="connsiteY44" fmla="*/ 312676 h 532096"/>
                    <a:gd name="connsiteX45" fmla="*/ 767975 w 1086136"/>
                    <a:gd name="connsiteY45" fmla="*/ 268791 h 532096"/>
                    <a:gd name="connsiteX46" fmla="*/ 724090 w 1086136"/>
                    <a:gd name="connsiteY46" fmla="*/ 224907 h 532096"/>
                    <a:gd name="connsiteX47" fmla="*/ 556782 w 1086136"/>
                    <a:gd name="connsiteY47" fmla="*/ 224907 h 532096"/>
                    <a:gd name="connsiteX48" fmla="*/ 433358 w 1086136"/>
                    <a:gd name="connsiteY48" fmla="*/ 189251 h 532096"/>
                    <a:gd name="connsiteX49" fmla="*/ 249592 w 1086136"/>
                    <a:gd name="connsiteY49" fmla="*/ 112453 h 532096"/>
                    <a:gd name="connsiteX50" fmla="*/ 35656 w 1086136"/>
                    <a:gd name="connsiteY50" fmla="*/ 194736 h 532096"/>
                    <a:gd name="connsiteX51" fmla="*/ 35656 w 1086136"/>
                    <a:gd name="connsiteY51" fmla="*/ 348331 h 532096"/>
                    <a:gd name="connsiteX52" fmla="*/ 35656 w 1086136"/>
                    <a:gd name="connsiteY52" fmla="*/ 348331 h 532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086136" h="532096">
                      <a:moveTo>
                        <a:pt x="540326" y="532097"/>
                      </a:moveTo>
                      <a:cubicBezTo>
                        <a:pt x="501927" y="532097"/>
                        <a:pt x="463528" y="523868"/>
                        <a:pt x="430615" y="510154"/>
                      </a:cubicBezTo>
                      <a:lnTo>
                        <a:pt x="263306" y="436100"/>
                      </a:lnTo>
                      <a:cubicBezTo>
                        <a:pt x="202965" y="408672"/>
                        <a:pt x="137138" y="392216"/>
                        <a:pt x="71312" y="386730"/>
                      </a:cubicBezTo>
                      <a:lnTo>
                        <a:pt x="16457" y="381245"/>
                      </a:lnTo>
                      <a:cubicBezTo>
                        <a:pt x="8229" y="381245"/>
                        <a:pt x="0" y="373016"/>
                        <a:pt x="0" y="364788"/>
                      </a:cubicBezTo>
                      <a:lnTo>
                        <a:pt x="0" y="191993"/>
                      </a:lnTo>
                      <a:cubicBezTo>
                        <a:pt x="0" y="189251"/>
                        <a:pt x="0" y="183765"/>
                        <a:pt x="2743" y="181022"/>
                      </a:cubicBezTo>
                      <a:cubicBezTo>
                        <a:pt x="8229" y="175537"/>
                        <a:pt x="106968" y="46627"/>
                        <a:pt x="257820" y="79541"/>
                      </a:cubicBezTo>
                      <a:cubicBezTo>
                        <a:pt x="342846" y="98740"/>
                        <a:pt x="411415" y="134396"/>
                        <a:pt x="452557" y="159081"/>
                      </a:cubicBezTo>
                      <a:cubicBezTo>
                        <a:pt x="482727" y="178280"/>
                        <a:pt x="518383" y="189251"/>
                        <a:pt x="556782" y="189251"/>
                      </a:cubicBezTo>
                      <a:lnTo>
                        <a:pt x="724090" y="189251"/>
                      </a:lnTo>
                      <a:cubicBezTo>
                        <a:pt x="754261" y="189251"/>
                        <a:pt x="778946" y="205707"/>
                        <a:pt x="792660" y="227650"/>
                      </a:cubicBezTo>
                      <a:lnTo>
                        <a:pt x="938027" y="60341"/>
                      </a:lnTo>
                      <a:cubicBezTo>
                        <a:pt x="965454" y="21943"/>
                        <a:pt x="1012081" y="0"/>
                        <a:pt x="1058708" y="0"/>
                      </a:cubicBezTo>
                      <a:lnTo>
                        <a:pt x="1069679" y="0"/>
                      </a:lnTo>
                      <a:cubicBezTo>
                        <a:pt x="1075165" y="0"/>
                        <a:pt x="1080650" y="2743"/>
                        <a:pt x="1083393" y="8229"/>
                      </a:cubicBezTo>
                      <a:cubicBezTo>
                        <a:pt x="1086136" y="13714"/>
                        <a:pt x="1086136" y="19200"/>
                        <a:pt x="1086136" y="24686"/>
                      </a:cubicBezTo>
                      <a:lnTo>
                        <a:pt x="954484" y="320904"/>
                      </a:lnTo>
                      <a:cubicBezTo>
                        <a:pt x="927056" y="386730"/>
                        <a:pt x="866715" y="436100"/>
                        <a:pt x="798145" y="452556"/>
                      </a:cubicBezTo>
                      <a:lnTo>
                        <a:pt x="776204" y="458042"/>
                      </a:lnTo>
                      <a:lnTo>
                        <a:pt x="641807" y="512897"/>
                      </a:lnTo>
                      <a:cubicBezTo>
                        <a:pt x="608895" y="526611"/>
                        <a:pt x="575981" y="532097"/>
                        <a:pt x="540326" y="532097"/>
                      </a:cubicBezTo>
                      <a:lnTo>
                        <a:pt x="540326" y="532097"/>
                      </a:lnTo>
                      <a:close/>
                      <a:moveTo>
                        <a:pt x="35656" y="348331"/>
                      </a:moveTo>
                      <a:lnTo>
                        <a:pt x="74055" y="351074"/>
                      </a:lnTo>
                      <a:cubicBezTo>
                        <a:pt x="142624" y="359302"/>
                        <a:pt x="211193" y="375759"/>
                        <a:pt x="274277" y="403186"/>
                      </a:cubicBezTo>
                      <a:lnTo>
                        <a:pt x="441586" y="477241"/>
                      </a:lnTo>
                      <a:cubicBezTo>
                        <a:pt x="501927" y="501926"/>
                        <a:pt x="567753" y="504669"/>
                        <a:pt x="628094" y="479983"/>
                      </a:cubicBezTo>
                      <a:lnTo>
                        <a:pt x="762490" y="425128"/>
                      </a:lnTo>
                      <a:cubicBezTo>
                        <a:pt x="762490" y="425128"/>
                        <a:pt x="765232" y="425128"/>
                        <a:pt x="765232" y="425128"/>
                      </a:cubicBezTo>
                      <a:lnTo>
                        <a:pt x="789918" y="419643"/>
                      </a:lnTo>
                      <a:cubicBezTo>
                        <a:pt x="847515" y="405929"/>
                        <a:pt x="896885" y="364788"/>
                        <a:pt x="921570" y="307190"/>
                      </a:cubicBezTo>
                      <a:lnTo>
                        <a:pt x="1039509" y="35656"/>
                      </a:lnTo>
                      <a:cubicBezTo>
                        <a:pt x="1009339" y="41141"/>
                        <a:pt x="981911" y="57598"/>
                        <a:pt x="962712" y="82283"/>
                      </a:cubicBezTo>
                      <a:lnTo>
                        <a:pt x="803631" y="266048"/>
                      </a:lnTo>
                      <a:cubicBezTo>
                        <a:pt x="803631" y="266048"/>
                        <a:pt x="803631" y="268791"/>
                        <a:pt x="803631" y="268791"/>
                      </a:cubicBezTo>
                      <a:cubicBezTo>
                        <a:pt x="803631" y="312676"/>
                        <a:pt x="767975" y="348331"/>
                        <a:pt x="724090" y="348331"/>
                      </a:cubicBezTo>
                      <a:lnTo>
                        <a:pt x="490955" y="348331"/>
                      </a:lnTo>
                      <a:cubicBezTo>
                        <a:pt x="460785" y="348331"/>
                        <a:pt x="430615" y="353817"/>
                        <a:pt x="400444" y="362045"/>
                      </a:cubicBezTo>
                      <a:lnTo>
                        <a:pt x="394958" y="345588"/>
                      </a:lnTo>
                      <a:lnTo>
                        <a:pt x="389473" y="329131"/>
                      </a:lnTo>
                      <a:lnTo>
                        <a:pt x="389473" y="329131"/>
                      </a:lnTo>
                      <a:cubicBezTo>
                        <a:pt x="422386" y="318161"/>
                        <a:pt x="455300" y="312676"/>
                        <a:pt x="490955" y="312676"/>
                      </a:cubicBezTo>
                      <a:lnTo>
                        <a:pt x="724090" y="312676"/>
                      </a:lnTo>
                      <a:cubicBezTo>
                        <a:pt x="748776" y="312676"/>
                        <a:pt x="767975" y="293476"/>
                        <a:pt x="767975" y="268791"/>
                      </a:cubicBezTo>
                      <a:cubicBezTo>
                        <a:pt x="767975" y="244107"/>
                        <a:pt x="748776" y="224907"/>
                        <a:pt x="724090" y="224907"/>
                      </a:cubicBezTo>
                      <a:lnTo>
                        <a:pt x="556782" y="224907"/>
                      </a:lnTo>
                      <a:cubicBezTo>
                        <a:pt x="512898" y="224907"/>
                        <a:pt x="469013" y="213936"/>
                        <a:pt x="433358" y="189251"/>
                      </a:cubicBezTo>
                      <a:cubicBezTo>
                        <a:pt x="392216" y="164566"/>
                        <a:pt x="329132" y="131653"/>
                        <a:pt x="249592" y="112453"/>
                      </a:cubicBezTo>
                      <a:cubicBezTo>
                        <a:pt x="134395" y="87769"/>
                        <a:pt x="52112" y="175537"/>
                        <a:pt x="35656" y="194736"/>
                      </a:cubicBezTo>
                      <a:lnTo>
                        <a:pt x="35656" y="348331"/>
                      </a:lnTo>
                      <a:lnTo>
                        <a:pt x="35656" y="348331"/>
                      </a:lnTo>
                      <a:close/>
                    </a:path>
                  </a:pathLst>
                </a:custGeom>
                <a:solidFill>
                  <a:srgbClr val="000000"/>
                </a:solidFill>
                <a:ln w="27426" cap="flat">
                  <a:noFill/>
                  <a:prstDash val="solid"/>
                  <a:miter/>
                </a:ln>
              </p:spPr>
              <p:txBody>
                <a:bodyPr rtlCol="0" anchor="ctr"/>
                <a:lstStyle/>
                <a:p>
                  <a:endParaRPr lang="en-US"/>
                </a:p>
              </p:txBody>
            </p:sp>
            <p:sp>
              <p:nvSpPr>
                <p:cNvPr id="9" name="Freeform 1255">
                  <a:extLst>
                    <a:ext uri="{FF2B5EF4-FFF2-40B4-BE49-F238E27FC236}">
                      <a16:creationId xmlns:a16="http://schemas.microsoft.com/office/drawing/2014/main" id="{A4A91BE0-DC8F-EA01-0864-797E80519ED0}"/>
                    </a:ext>
                  </a:extLst>
                </p:cNvPr>
                <p:cNvSpPr/>
                <p:nvPr/>
              </p:nvSpPr>
              <p:spPr>
                <a:xfrm>
                  <a:off x="10994886" y="5609912"/>
                  <a:ext cx="249584" cy="264128"/>
                </a:xfrm>
                <a:custGeom>
                  <a:avLst/>
                  <a:gdLst>
                    <a:gd name="connsiteX0" fmla="*/ 109486 w 249584"/>
                    <a:gd name="connsiteY0" fmla="*/ 264128 h 264128"/>
                    <a:gd name="connsiteX1" fmla="*/ 18975 w 249584"/>
                    <a:gd name="connsiteY1" fmla="*/ 239443 h 264128"/>
                    <a:gd name="connsiteX2" fmla="*/ 10747 w 249584"/>
                    <a:gd name="connsiteY2" fmla="*/ 228472 h 264128"/>
                    <a:gd name="connsiteX3" fmla="*/ 27203 w 249584"/>
                    <a:gd name="connsiteY3" fmla="*/ 66649 h 264128"/>
                    <a:gd name="connsiteX4" fmla="*/ 232911 w 249584"/>
                    <a:gd name="connsiteY4" fmla="*/ 823 h 264128"/>
                    <a:gd name="connsiteX5" fmla="*/ 249368 w 249584"/>
                    <a:gd name="connsiteY5" fmla="*/ 17280 h 264128"/>
                    <a:gd name="connsiteX6" fmla="*/ 172571 w 249584"/>
                    <a:gd name="connsiteY6" fmla="*/ 244929 h 264128"/>
                    <a:gd name="connsiteX7" fmla="*/ 109486 w 249584"/>
                    <a:gd name="connsiteY7" fmla="*/ 264128 h 264128"/>
                    <a:gd name="connsiteX8" fmla="*/ 109486 w 249584"/>
                    <a:gd name="connsiteY8" fmla="*/ 264128 h 264128"/>
                    <a:gd name="connsiteX9" fmla="*/ 40917 w 249584"/>
                    <a:gd name="connsiteY9" fmla="*/ 209273 h 264128"/>
                    <a:gd name="connsiteX10" fmla="*/ 150628 w 249584"/>
                    <a:gd name="connsiteY10" fmla="*/ 214758 h 264128"/>
                    <a:gd name="connsiteX11" fmla="*/ 210969 w 249584"/>
                    <a:gd name="connsiteY11" fmla="*/ 33736 h 264128"/>
                    <a:gd name="connsiteX12" fmla="*/ 51889 w 249584"/>
                    <a:gd name="connsiteY12" fmla="*/ 85849 h 264128"/>
                    <a:gd name="connsiteX13" fmla="*/ 40917 w 249584"/>
                    <a:gd name="connsiteY13" fmla="*/ 209273 h 264128"/>
                    <a:gd name="connsiteX14" fmla="*/ 40917 w 249584"/>
                    <a:gd name="connsiteY14" fmla="*/ 209273 h 26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9584" h="264128">
                      <a:moveTo>
                        <a:pt x="109486" y="264128"/>
                      </a:moveTo>
                      <a:cubicBezTo>
                        <a:pt x="82059" y="264128"/>
                        <a:pt x="51889" y="255899"/>
                        <a:pt x="18975" y="239443"/>
                      </a:cubicBezTo>
                      <a:cubicBezTo>
                        <a:pt x="16232" y="236701"/>
                        <a:pt x="10747" y="233958"/>
                        <a:pt x="10747" y="228472"/>
                      </a:cubicBezTo>
                      <a:cubicBezTo>
                        <a:pt x="10747" y="225729"/>
                        <a:pt x="-22166" y="132475"/>
                        <a:pt x="27203" y="66649"/>
                      </a:cubicBezTo>
                      <a:cubicBezTo>
                        <a:pt x="62860" y="17280"/>
                        <a:pt x="131429" y="-4663"/>
                        <a:pt x="232911" y="823"/>
                      </a:cubicBezTo>
                      <a:cubicBezTo>
                        <a:pt x="241140" y="823"/>
                        <a:pt x="249368" y="9051"/>
                        <a:pt x="249368" y="17280"/>
                      </a:cubicBezTo>
                      <a:cubicBezTo>
                        <a:pt x="249368" y="25508"/>
                        <a:pt x="257597" y="190073"/>
                        <a:pt x="172571" y="244929"/>
                      </a:cubicBezTo>
                      <a:cubicBezTo>
                        <a:pt x="153371" y="258642"/>
                        <a:pt x="134172" y="264128"/>
                        <a:pt x="109486" y="264128"/>
                      </a:cubicBezTo>
                      <a:lnTo>
                        <a:pt x="109486" y="264128"/>
                      </a:lnTo>
                      <a:close/>
                      <a:moveTo>
                        <a:pt x="40917" y="209273"/>
                      </a:moveTo>
                      <a:cubicBezTo>
                        <a:pt x="87545" y="231215"/>
                        <a:pt x="125943" y="233958"/>
                        <a:pt x="150628" y="214758"/>
                      </a:cubicBezTo>
                      <a:cubicBezTo>
                        <a:pt x="199998" y="181845"/>
                        <a:pt x="210969" y="83106"/>
                        <a:pt x="210969" y="33736"/>
                      </a:cubicBezTo>
                      <a:cubicBezTo>
                        <a:pt x="134172" y="30993"/>
                        <a:pt x="79317" y="50192"/>
                        <a:pt x="51889" y="85849"/>
                      </a:cubicBezTo>
                      <a:cubicBezTo>
                        <a:pt x="24461" y="129732"/>
                        <a:pt x="35432" y="190073"/>
                        <a:pt x="40917" y="209273"/>
                      </a:cubicBezTo>
                      <a:lnTo>
                        <a:pt x="40917" y="209273"/>
                      </a:lnTo>
                      <a:close/>
                    </a:path>
                  </a:pathLst>
                </a:custGeom>
                <a:solidFill>
                  <a:srgbClr val="000000"/>
                </a:solidFill>
                <a:ln w="27426" cap="flat">
                  <a:noFill/>
                  <a:prstDash val="solid"/>
                  <a:miter/>
                </a:ln>
              </p:spPr>
              <p:txBody>
                <a:bodyPr rtlCol="0" anchor="ctr"/>
                <a:lstStyle/>
                <a:p>
                  <a:endParaRPr lang="en-US"/>
                </a:p>
              </p:txBody>
            </p:sp>
            <p:sp>
              <p:nvSpPr>
                <p:cNvPr id="10" name="Freeform 1256">
                  <a:extLst>
                    <a:ext uri="{FF2B5EF4-FFF2-40B4-BE49-F238E27FC236}">
                      <a16:creationId xmlns:a16="http://schemas.microsoft.com/office/drawing/2014/main" id="{316D3788-FC5B-7641-EBE1-7E620A9F8F09}"/>
                    </a:ext>
                  </a:extLst>
                </p:cNvPr>
                <p:cNvSpPr/>
                <p:nvPr/>
              </p:nvSpPr>
              <p:spPr>
                <a:xfrm>
                  <a:off x="10659296" y="5371716"/>
                  <a:ext cx="286439" cy="269189"/>
                </a:xfrm>
                <a:custGeom>
                  <a:avLst/>
                  <a:gdLst>
                    <a:gd name="connsiteX0" fmla="*/ 173542 w 286439"/>
                    <a:gd name="connsiteY0" fmla="*/ 269189 h 269189"/>
                    <a:gd name="connsiteX1" fmla="*/ 74802 w 286439"/>
                    <a:gd name="connsiteY1" fmla="*/ 239019 h 269189"/>
                    <a:gd name="connsiteX2" fmla="*/ 748 w 286439"/>
                    <a:gd name="connsiteY2" fmla="*/ 16855 h 269189"/>
                    <a:gd name="connsiteX3" fmla="*/ 17205 w 286439"/>
                    <a:gd name="connsiteY3" fmla="*/ 398 h 269189"/>
                    <a:gd name="connsiteX4" fmla="*/ 266796 w 286439"/>
                    <a:gd name="connsiteY4" fmla="*/ 82681 h 269189"/>
                    <a:gd name="connsiteX5" fmla="*/ 258568 w 286439"/>
                    <a:gd name="connsiteY5" fmla="*/ 249990 h 269189"/>
                    <a:gd name="connsiteX6" fmla="*/ 247597 w 286439"/>
                    <a:gd name="connsiteY6" fmla="*/ 258218 h 269189"/>
                    <a:gd name="connsiteX7" fmla="*/ 173542 w 286439"/>
                    <a:gd name="connsiteY7" fmla="*/ 269189 h 269189"/>
                    <a:gd name="connsiteX8" fmla="*/ 173542 w 286439"/>
                    <a:gd name="connsiteY8" fmla="*/ 269189 h 269189"/>
                    <a:gd name="connsiteX9" fmla="*/ 244854 w 286439"/>
                    <a:gd name="connsiteY9" fmla="*/ 239019 h 269189"/>
                    <a:gd name="connsiteX10" fmla="*/ 244854 w 286439"/>
                    <a:gd name="connsiteY10" fmla="*/ 239019 h 269189"/>
                    <a:gd name="connsiteX11" fmla="*/ 244854 w 286439"/>
                    <a:gd name="connsiteY11" fmla="*/ 239019 h 269189"/>
                    <a:gd name="connsiteX12" fmla="*/ 36404 w 286439"/>
                    <a:gd name="connsiteY12" fmla="*/ 36054 h 269189"/>
                    <a:gd name="connsiteX13" fmla="*/ 96745 w 286439"/>
                    <a:gd name="connsiteY13" fmla="*/ 211591 h 269189"/>
                    <a:gd name="connsiteX14" fmla="*/ 233883 w 286439"/>
                    <a:gd name="connsiteY14" fmla="*/ 225305 h 269189"/>
                    <a:gd name="connsiteX15" fmla="*/ 239368 w 286439"/>
                    <a:gd name="connsiteY15" fmla="*/ 101881 h 269189"/>
                    <a:gd name="connsiteX16" fmla="*/ 36404 w 286439"/>
                    <a:gd name="connsiteY16" fmla="*/ 36054 h 269189"/>
                    <a:gd name="connsiteX17" fmla="*/ 36404 w 286439"/>
                    <a:gd name="connsiteY17" fmla="*/ 36054 h 26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6439" h="269189">
                      <a:moveTo>
                        <a:pt x="173542" y="269189"/>
                      </a:moveTo>
                      <a:cubicBezTo>
                        <a:pt x="143372" y="269189"/>
                        <a:pt x="104973" y="263703"/>
                        <a:pt x="74802" y="239019"/>
                      </a:cubicBezTo>
                      <a:cubicBezTo>
                        <a:pt x="19947" y="200620"/>
                        <a:pt x="-4738" y="123822"/>
                        <a:pt x="748" y="16855"/>
                      </a:cubicBezTo>
                      <a:cubicBezTo>
                        <a:pt x="748" y="8627"/>
                        <a:pt x="8976" y="398"/>
                        <a:pt x="17205" y="398"/>
                      </a:cubicBezTo>
                      <a:cubicBezTo>
                        <a:pt x="25433" y="398"/>
                        <a:pt x="206456" y="-10573"/>
                        <a:pt x="266796" y="82681"/>
                      </a:cubicBezTo>
                      <a:cubicBezTo>
                        <a:pt x="294224" y="126565"/>
                        <a:pt x="294224" y="181421"/>
                        <a:pt x="258568" y="249990"/>
                      </a:cubicBezTo>
                      <a:cubicBezTo>
                        <a:pt x="255825" y="252732"/>
                        <a:pt x="253082" y="258218"/>
                        <a:pt x="247597" y="258218"/>
                      </a:cubicBezTo>
                      <a:cubicBezTo>
                        <a:pt x="250340" y="258218"/>
                        <a:pt x="217427" y="269189"/>
                        <a:pt x="173542" y="269189"/>
                      </a:cubicBezTo>
                      <a:lnTo>
                        <a:pt x="173542" y="269189"/>
                      </a:lnTo>
                      <a:close/>
                      <a:moveTo>
                        <a:pt x="244854" y="239019"/>
                      </a:moveTo>
                      <a:lnTo>
                        <a:pt x="244854" y="239019"/>
                      </a:lnTo>
                      <a:lnTo>
                        <a:pt x="244854" y="239019"/>
                      </a:lnTo>
                      <a:close/>
                      <a:moveTo>
                        <a:pt x="36404" y="36054"/>
                      </a:moveTo>
                      <a:cubicBezTo>
                        <a:pt x="33661" y="123822"/>
                        <a:pt x="55603" y="181421"/>
                        <a:pt x="96745" y="211591"/>
                      </a:cubicBezTo>
                      <a:cubicBezTo>
                        <a:pt x="146114" y="247247"/>
                        <a:pt x="211941" y="233533"/>
                        <a:pt x="233883" y="225305"/>
                      </a:cubicBezTo>
                      <a:cubicBezTo>
                        <a:pt x="258568" y="173193"/>
                        <a:pt x="261311" y="132051"/>
                        <a:pt x="239368" y="101881"/>
                      </a:cubicBezTo>
                      <a:cubicBezTo>
                        <a:pt x="200970" y="44282"/>
                        <a:pt x="94002" y="33312"/>
                        <a:pt x="36404" y="36054"/>
                      </a:cubicBezTo>
                      <a:lnTo>
                        <a:pt x="36404" y="36054"/>
                      </a:lnTo>
                      <a:close/>
                    </a:path>
                  </a:pathLst>
                </a:custGeom>
                <a:solidFill>
                  <a:srgbClr val="000000"/>
                </a:solidFill>
                <a:ln w="27426" cap="flat">
                  <a:noFill/>
                  <a:prstDash val="solid"/>
                  <a:miter/>
                </a:ln>
              </p:spPr>
              <p:txBody>
                <a:bodyPr rtlCol="0" anchor="ctr"/>
                <a:lstStyle/>
                <a:p>
                  <a:endParaRPr lang="en-US"/>
                </a:p>
              </p:txBody>
            </p:sp>
          </p:grpSp>
          <p:sp>
            <p:nvSpPr>
              <p:cNvPr id="7" name="Freeform 1253">
                <a:extLst>
                  <a:ext uri="{FF2B5EF4-FFF2-40B4-BE49-F238E27FC236}">
                    <a16:creationId xmlns:a16="http://schemas.microsoft.com/office/drawing/2014/main" id="{547DA04D-F0EB-198F-7FC4-F35140E0AA5A}"/>
                  </a:ext>
                </a:extLst>
              </p:cNvPr>
              <p:cNvSpPr/>
              <p:nvPr/>
            </p:nvSpPr>
            <p:spPr>
              <a:xfrm>
                <a:off x="10770290" y="5482359"/>
                <a:ext cx="386306" cy="613843"/>
              </a:xfrm>
              <a:custGeom>
                <a:avLst/>
                <a:gdLst>
                  <a:gd name="connsiteX0" fmla="*/ 202430 w 386306"/>
                  <a:gd name="connsiteY0" fmla="*/ 613844 h 613843"/>
                  <a:gd name="connsiteX1" fmla="*/ 202430 w 386306"/>
                  <a:gd name="connsiteY1" fmla="*/ 613844 h 613843"/>
                  <a:gd name="connsiteX2" fmla="*/ 185973 w 386306"/>
                  <a:gd name="connsiteY2" fmla="*/ 594645 h 613843"/>
                  <a:gd name="connsiteX3" fmla="*/ 191459 w 386306"/>
                  <a:gd name="connsiteY3" fmla="*/ 534304 h 613843"/>
                  <a:gd name="connsiteX4" fmla="*/ 10436 w 386306"/>
                  <a:gd name="connsiteY4" fmla="*/ 35122 h 613843"/>
                  <a:gd name="connsiteX5" fmla="*/ 2208 w 386306"/>
                  <a:gd name="connsiteY5" fmla="*/ 10436 h 613843"/>
                  <a:gd name="connsiteX6" fmla="*/ 26893 w 386306"/>
                  <a:gd name="connsiteY6" fmla="*/ 2208 h 613843"/>
                  <a:gd name="connsiteX7" fmla="*/ 224372 w 386306"/>
                  <a:gd name="connsiteY7" fmla="*/ 345054 h 613843"/>
                  <a:gd name="connsiteX8" fmla="*/ 229858 w 386306"/>
                  <a:gd name="connsiteY8" fmla="*/ 391681 h 613843"/>
                  <a:gd name="connsiteX9" fmla="*/ 358768 w 386306"/>
                  <a:gd name="connsiteY9" fmla="*/ 221629 h 613843"/>
                  <a:gd name="connsiteX10" fmla="*/ 383453 w 386306"/>
                  <a:gd name="connsiteY10" fmla="*/ 227115 h 613843"/>
                  <a:gd name="connsiteX11" fmla="*/ 377967 w 386306"/>
                  <a:gd name="connsiteY11" fmla="*/ 251800 h 613843"/>
                  <a:gd name="connsiteX12" fmla="*/ 232601 w 386306"/>
                  <a:gd name="connsiteY12" fmla="*/ 531561 h 613843"/>
                  <a:gd name="connsiteX13" fmla="*/ 227115 w 386306"/>
                  <a:gd name="connsiteY13" fmla="*/ 591902 h 613843"/>
                  <a:gd name="connsiteX14" fmla="*/ 202430 w 386306"/>
                  <a:gd name="connsiteY14" fmla="*/ 613844 h 613843"/>
                  <a:gd name="connsiteX15" fmla="*/ 202430 w 386306"/>
                  <a:gd name="connsiteY15" fmla="*/ 613844 h 61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6306" h="613843">
                    <a:moveTo>
                      <a:pt x="202430" y="613844"/>
                    </a:moveTo>
                    <a:cubicBezTo>
                      <a:pt x="202430" y="613844"/>
                      <a:pt x="202430" y="613844"/>
                      <a:pt x="202430" y="613844"/>
                    </a:cubicBezTo>
                    <a:cubicBezTo>
                      <a:pt x="191459" y="613844"/>
                      <a:pt x="183230" y="605616"/>
                      <a:pt x="185973" y="594645"/>
                    </a:cubicBezTo>
                    <a:cubicBezTo>
                      <a:pt x="185973" y="572702"/>
                      <a:pt x="188716" y="553504"/>
                      <a:pt x="191459" y="534304"/>
                    </a:cubicBezTo>
                    <a:cubicBezTo>
                      <a:pt x="199687" y="408137"/>
                      <a:pt x="194202" y="117405"/>
                      <a:pt x="10436" y="35122"/>
                    </a:cubicBezTo>
                    <a:cubicBezTo>
                      <a:pt x="2208" y="32379"/>
                      <a:pt x="-3278" y="21408"/>
                      <a:pt x="2208" y="10436"/>
                    </a:cubicBezTo>
                    <a:cubicBezTo>
                      <a:pt x="4950" y="2208"/>
                      <a:pt x="15922" y="-3278"/>
                      <a:pt x="26893" y="2208"/>
                    </a:cubicBezTo>
                    <a:cubicBezTo>
                      <a:pt x="136604" y="48836"/>
                      <a:pt x="205173" y="169517"/>
                      <a:pt x="224372" y="345054"/>
                    </a:cubicBezTo>
                    <a:cubicBezTo>
                      <a:pt x="227115" y="361510"/>
                      <a:pt x="227115" y="375224"/>
                      <a:pt x="229858" y="391681"/>
                    </a:cubicBezTo>
                    <a:cubicBezTo>
                      <a:pt x="279227" y="268257"/>
                      <a:pt x="353282" y="224372"/>
                      <a:pt x="358768" y="221629"/>
                    </a:cubicBezTo>
                    <a:cubicBezTo>
                      <a:pt x="366996" y="216143"/>
                      <a:pt x="377967" y="218886"/>
                      <a:pt x="383453" y="227115"/>
                    </a:cubicBezTo>
                    <a:cubicBezTo>
                      <a:pt x="388938" y="235343"/>
                      <a:pt x="386196" y="246314"/>
                      <a:pt x="377967" y="251800"/>
                    </a:cubicBezTo>
                    <a:cubicBezTo>
                      <a:pt x="375224" y="251800"/>
                      <a:pt x="262771" y="320369"/>
                      <a:pt x="232601" y="531561"/>
                    </a:cubicBezTo>
                    <a:cubicBezTo>
                      <a:pt x="229858" y="567217"/>
                      <a:pt x="227115" y="591902"/>
                      <a:pt x="227115" y="591902"/>
                    </a:cubicBezTo>
                    <a:cubicBezTo>
                      <a:pt x="218887" y="605616"/>
                      <a:pt x="210658" y="613844"/>
                      <a:pt x="202430" y="613844"/>
                    </a:cubicBezTo>
                    <a:lnTo>
                      <a:pt x="202430" y="613844"/>
                    </a:lnTo>
                    <a:close/>
                  </a:path>
                </a:pathLst>
              </a:custGeom>
              <a:solidFill>
                <a:srgbClr val="000000"/>
              </a:solidFill>
              <a:ln w="27426" cap="flat">
                <a:noFill/>
                <a:prstDash val="solid"/>
                <a:miter/>
              </a:ln>
            </p:spPr>
            <p:txBody>
              <a:bodyPr rtlCol="0" anchor="ctr"/>
              <a:lstStyle/>
              <a:p>
                <a:endParaRPr lang="en-US"/>
              </a:p>
            </p:txBody>
          </p:sp>
        </p:grpSp>
      </p:grpSp>
      <p:grpSp>
        <p:nvGrpSpPr>
          <p:cNvPr id="11" name="Graphic 3">
            <a:extLst>
              <a:ext uri="{FF2B5EF4-FFF2-40B4-BE49-F238E27FC236}">
                <a16:creationId xmlns:a16="http://schemas.microsoft.com/office/drawing/2014/main" id="{E0939EEE-7BE3-E0D9-D147-AE2E57F260A4}"/>
              </a:ext>
            </a:extLst>
          </p:cNvPr>
          <p:cNvGrpSpPr/>
          <p:nvPr/>
        </p:nvGrpSpPr>
        <p:grpSpPr>
          <a:xfrm>
            <a:off x="387167" y="3170305"/>
            <a:ext cx="822266" cy="936270"/>
            <a:chOff x="4420248" y="5325487"/>
            <a:chExt cx="1091621" cy="1108075"/>
          </a:xfrm>
        </p:grpSpPr>
        <p:grpSp>
          <p:nvGrpSpPr>
            <p:cNvPr id="12" name="Graphic 3">
              <a:extLst>
                <a:ext uri="{FF2B5EF4-FFF2-40B4-BE49-F238E27FC236}">
                  <a16:creationId xmlns:a16="http://schemas.microsoft.com/office/drawing/2014/main" id="{8AE89569-EC98-327C-0B96-BF2FCC482BA2}"/>
                </a:ext>
              </a:extLst>
            </p:cNvPr>
            <p:cNvGrpSpPr/>
            <p:nvPr/>
          </p:nvGrpSpPr>
          <p:grpSpPr>
            <a:xfrm>
              <a:off x="4420248" y="5325487"/>
              <a:ext cx="965453" cy="1091619"/>
              <a:chOff x="4420248" y="5325487"/>
              <a:chExt cx="965453" cy="1091619"/>
            </a:xfrm>
            <a:solidFill>
              <a:srgbClr val="000000"/>
            </a:solidFill>
          </p:grpSpPr>
          <p:sp>
            <p:nvSpPr>
              <p:cNvPr id="24" name="Freeform 1301">
                <a:extLst>
                  <a:ext uri="{FF2B5EF4-FFF2-40B4-BE49-F238E27FC236}">
                    <a16:creationId xmlns:a16="http://schemas.microsoft.com/office/drawing/2014/main" id="{35E504B7-5D65-52DA-5B6F-181F7CED6B8A}"/>
                  </a:ext>
                </a:extLst>
              </p:cNvPr>
              <p:cNvSpPr/>
              <p:nvPr/>
            </p:nvSpPr>
            <p:spPr>
              <a:xfrm>
                <a:off x="4653384" y="5553136"/>
                <a:ext cx="98739" cy="101482"/>
              </a:xfrm>
              <a:custGeom>
                <a:avLst/>
                <a:gdLst>
                  <a:gd name="connsiteX0" fmla="*/ 79540 w 98739"/>
                  <a:gd name="connsiteY0" fmla="*/ 0 h 101482"/>
                  <a:gd name="connsiteX1" fmla="*/ 0 w 98739"/>
                  <a:gd name="connsiteY1" fmla="*/ 76797 h 101482"/>
                  <a:gd name="connsiteX2" fmla="*/ 13714 w 98739"/>
                  <a:gd name="connsiteY2" fmla="*/ 101483 h 101482"/>
                  <a:gd name="connsiteX3" fmla="*/ 30170 w 98739"/>
                  <a:gd name="connsiteY3" fmla="*/ 79540 h 101482"/>
                  <a:gd name="connsiteX4" fmla="*/ 79540 w 98739"/>
                  <a:gd name="connsiteY4" fmla="*/ 30171 h 101482"/>
                  <a:gd name="connsiteX5" fmla="*/ 98739 w 98739"/>
                  <a:gd name="connsiteY5" fmla="*/ 13714 h 101482"/>
                  <a:gd name="connsiteX6" fmla="*/ 79540 w 98739"/>
                  <a:gd name="connsiteY6" fmla="*/ 0 h 10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739" h="101482">
                    <a:moveTo>
                      <a:pt x="79540" y="0"/>
                    </a:moveTo>
                    <a:cubicBezTo>
                      <a:pt x="35656" y="0"/>
                      <a:pt x="0" y="32913"/>
                      <a:pt x="0" y="76797"/>
                    </a:cubicBezTo>
                    <a:cubicBezTo>
                      <a:pt x="0" y="93254"/>
                      <a:pt x="2743" y="98740"/>
                      <a:pt x="13714" y="101483"/>
                    </a:cubicBezTo>
                    <a:cubicBezTo>
                      <a:pt x="24685" y="101483"/>
                      <a:pt x="30170" y="95997"/>
                      <a:pt x="30170" y="79540"/>
                    </a:cubicBezTo>
                    <a:cubicBezTo>
                      <a:pt x="32913" y="52112"/>
                      <a:pt x="52112" y="32913"/>
                      <a:pt x="79540" y="30171"/>
                    </a:cubicBezTo>
                    <a:cubicBezTo>
                      <a:pt x="93254" y="30171"/>
                      <a:pt x="98739" y="24685"/>
                      <a:pt x="98739" y="13714"/>
                    </a:cubicBezTo>
                    <a:cubicBezTo>
                      <a:pt x="98739" y="5486"/>
                      <a:pt x="90511" y="0"/>
                      <a:pt x="79540" y="0"/>
                    </a:cubicBezTo>
                    <a:close/>
                  </a:path>
                </a:pathLst>
              </a:custGeom>
              <a:solidFill>
                <a:srgbClr val="000000"/>
              </a:solidFill>
              <a:ln w="27426" cap="flat">
                <a:noFill/>
                <a:prstDash val="solid"/>
                <a:miter/>
              </a:ln>
            </p:spPr>
            <p:txBody>
              <a:bodyPr rtlCol="0" anchor="ctr"/>
              <a:lstStyle/>
              <a:p>
                <a:endParaRPr lang="en-US"/>
              </a:p>
            </p:txBody>
          </p:sp>
          <p:sp>
            <p:nvSpPr>
              <p:cNvPr id="25" name="Freeform 1302">
                <a:extLst>
                  <a:ext uri="{FF2B5EF4-FFF2-40B4-BE49-F238E27FC236}">
                    <a16:creationId xmlns:a16="http://schemas.microsoft.com/office/drawing/2014/main" id="{A617C201-834F-45CC-96B9-E665BD356510}"/>
                  </a:ext>
                </a:extLst>
              </p:cNvPr>
              <p:cNvSpPr/>
              <p:nvPr/>
            </p:nvSpPr>
            <p:spPr>
              <a:xfrm>
                <a:off x="4420248" y="5325487"/>
                <a:ext cx="342845" cy="341238"/>
              </a:xfrm>
              <a:custGeom>
                <a:avLst/>
                <a:gdLst>
                  <a:gd name="connsiteX0" fmla="*/ 342846 w 342845"/>
                  <a:gd name="connsiteY0" fmla="*/ 16456 h 341238"/>
                  <a:gd name="connsiteX1" fmla="*/ 320904 w 342845"/>
                  <a:gd name="connsiteY1" fmla="*/ 0 h 341238"/>
                  <a:gd name="connsiteX2" fmla="*/ 266048 w 342845"/>
                  <a:gd name="connsiteY2" fmla="*/ 2742 h 341238"/>
                  <a:gd name="connsiteX3" fmla="*/ 0 w 342845"/>
                  <a:gd name="connsiteY3" fmla="*/ 301704 h 341238"/>
                  <a:gd name="connsiteX4" fmla="*/ 0 w 342845"/>
                  <a:gd name="connsiteY4" fmla="*/ 326389 h 341238"/>
                  <a:gd name="connsiteX5" fmla="*/ 10971 w 342845"/>
                  <a:gd name="connsiteY5" fmla="*/ 340102 h 341238"/>
                  <a:gd name="connsiteX6" fmla="*/ 24685 w 342845"/>
                  <a:gd name="connsiteY6" fmla="*/ 337359 h 341238"/>
                  <a:gd name="connsiteX7" fmla="*/ 30170 w 342845"/>
                  <a:gd name="connsiteY7" fmla="*/ 320903 h 341238"/>
                  <a:gd name="connsiteX8" fmla="*/ 65826 w 342845"/>
                  <a:gd name="connsiteY8" fmla="*/ 172794 h 341238"/>
                  <a:gd name="connsiteX9" fmla="*/ 318161 w 342845"/>
                  <a:gd name="connsiteY9" fmla="*/ 32913 h 341238"/>
                  <a:gd name="connsiteX10" fmla="*/ 342846 w 342845"/>
                  <a:gd name="connsiteY10" fmla="*/ 16456 h 34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2845" h="341238">
                    <a:moveTo>
                      <a:pt x="342846" y="16456"/>
                    </a:moveTo>
                    <a:cubicBezTo>
                      <a:pt x="342846" y="5485"/>
                      <a:pt x="334618" y="0"/>
                      <a:pt x="320904" y="0"/>
                    </a:cubicBezTo>
                    <a:cubicBezTo>
                      <a:pt x="301704" y="0"/>
                      <a:pt x="285248" y="0"/>
                      <a:pt x="266048" y="2742"/>
                    </a:cubicBezTo>
                    <a:cubicBezTo>
                      <a:pt x="115196" y="24685"/>
                      <a:pt x="2743" y="148109"/>
                      <a:pt x="0" y="301704"/>
                    </a:cubicBezTo>
                    <a:cubicBezTo>
                      <a:pt x="0" y="309932"/>
                      <a:pt x="0" y="318160"/>
                      <a:pt x="0" y="326389"/>
                    </a:cubicBezTo>
                    <a:cubicBezTo>
                      <a:pt x="0" y="331874"/>
                      <a:pt x="5485" y="337359"/>
                      <a:pt x="10971" y="340102"/>
                    </a:cubicBezTo>
                    <a:cubicBezTo>
                      <a:pt x="13714" y="342845"/>
                      <a:pt x="21942" y="340102"/>
                      <a:pt x="24685" y="337359"/>
                    </a:cubicBezTo>
                    <a:cubicBezTo>
                      <a:pt x="27428" y="331874"/>
                      <a:pt x="30170" y="326389"/>
                      <a:pt x="30170" y="320903"/>
                    </a:cubicBezTo>
                    <a:cubicBezTo>
                      <a:pt x="30170" y="268790"/>
                      <a:pt x="38399" y="219421"/>
                      <a:pt x="65826" y="172794"/>
                    </a:cubicBezTo>
                    <a:cubicBezTo>
                      <a:pt x="123425" y="76797"/>
                      <a:pt x="205708" y="30170"/>
                      <a:pt x="318161" y="32913"/>
                    </a:cubicBezTo>
                    <a:cubicBezTo>
                      <a:pt x="334618" y="32913"/>
                      <a:pt x="342846" y="27428"/>
                      <a:pt x="342846" y="16456"/>
                    </a:cubicBezTo>
                    <a:close/>
                  </a:path>
                </a:pathLst>
              </a:custGeom>
              <a:solidFill>
                <a:srgbClr val="000000"/>
              </a:solidFill>
              <a:ln w="27426" cap="flat">
                <a:noFill/>
                <a:prstDash val="solid"/>
                <a:miter/>
              </a:ln>
            </p:spPr>
            <p:txBody>
              <a:bodyPr rtlCol="0" anchor="ctr"/>
              <a:lstStyle/>
              <a:p>
                <a:endParaRPr lang="en-US"/>
              </a:p>
            </p:txBody>
          </p:sp>
          <p:sp>
            <p:nvSpPr>
              <p:cNvPr id="26" name="Freeform 1303">
                <a:extLst>
                  <a:ext uri="{FF2B5EF4-FFF2-40B4-BE49-F238E27FC236}">
                    <a16:creationId xmlns:a16="http://schemas.microsoft.com/office/drawing/2014/main" id="{2D128FE2-D5CA-A29D-3529-2D8B1BF589CE}"/>
                  </a:ext>
                </a:extLst>
              </p:cNvPr>
              <p:cNvSpPr/>
              <p:nvPr/>
            </p:nvSpPr>
            <p:spPr>
              <a:xfrm>
                <a:off x="4540930" y="5443080"/>
                <a:ext cx="213935" cy="217023"/>
              </a:xfrm>
              <a:custGeom>
                <a:avLst/>
                <a:gdLst>
                  <a:gd name="connsiteX0" fmla="*/ 30171 w 213935"/>
                  <a:gd name="connsiteY0" fmla="*/ 200567 h 217023"/>
                  <a:gd name="connsiteX1" fmla="*/ 30171 w 213935"/>
                  <a:gd name="connsiteY1" fmla="*/ 189596 h 217023"/>
                  <a:gd name="connsiteX2" fmla="*/ 183765 w 213935"/>
                  <a:gd name="connsiteY2" fmla="*/ 33259 h 217023"/>
                  <a:gd name="connsiteX3" fmla="*/ 197479 w 213935"/>
                  <a:gd name="connsiteY3" fmla="*/ 33259 h 217023"/>
                  <a:gd name="connsiteX4" fmla="*/ 213936 w 213935"/>
                  <a:gd name="connsiteY4" fmla="*/ 16803 h 217023"/>
                  <a:gd name="connsiteX5" fmla="*/ 197479 w 213935"/>
                  <a:gd name="connsiteY5" fmla="*/ 346 h 217023"/>
                  <a:gd name="connsiteX6" fmla="*/ 5485 w 213935"/>
                  <a:gd name="connsiteY6" fmla="*/ 140227 h 217023"/>
                  <a:gd name="connsiteX7" fmla="*/ 0 w 213935"/>
                  <a:gd name="connsiteY7" fmla="*/ 203310 h 217023"/>
                  <a:gd name="connsiteX8" fmla="*/ 16457 w 213935"/>
                  <a:gd name="connsiteY8" fmla="*/ 217024 h 217023"/>
                  <a:gd name="connsiteX9" fmla="*/ 30171 w 213935"/>
                  <a:gd name="connsiteY9" fmla="*/ 200567 h 217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935" h="217023">
                    <a:moveTo>
                      <a:pt x="30171" y="200567"/>
                    </a:moveTo>
                    <a:cubicBezTo>
                      <a:pt x="30171" y="197825"/>
                      <a:pt x="30171" y="192339"/>
                      <a:pt x="30171" y="189596"/>
                    </a:cubicBezTo>
                    <a:cubicBezTo>
                      <a:pt x="30171" y="104571"/>
                      <a:pt x="98740" y="33259"/>
                      <a:pt x="183765" y="33259"/>
                    </a:cubicBezTo>
                    <a:cubicBezTo>
                      <a:pt x="189251" y="33259"/>
                      <a:pt x="191994" y="33259"/>
                      <a:pt x="197479" y="33259"/>
                    </a:cubicBezTo>
                    <a:cubicBezTo>
                      <a:pt x="208450" y="33259"/>
                      <a:pt x="213936" y="25031"/>
                      <a:pt x="213936" y="16803"/>
                    </a:cubicBezTo>
                    <a:cubicBezTo>
                      <a:pt x="213936" y="8574"/>
                      <a:pt x="208450" y="346"/>
                      <a:pt x="197479" y="346"/>
                    </a:cubicBezTo>
                    <a:cubicBezTo>
                      <a:pt x="109711" y="-5140"/>
                      <a:pt x="27428" y="55201"/>
                      <a:pt x="5485" y="140227"/>
                    </a:cubicBezTo>
                    <a:cubicBezTo>
                      <a:pt x="0" y="159426"/>
                      <a:pt x="0" y="181368"/>
                      <a:pt x="0" y="203310"/>
                    </a:cubicBezTo>
                    <a:cubicBezTo>
                      <a:pt x="0" y="211539"/>
                      <a:pt x="8228" y="217024"/>
                      <a:pt x="16457" y="217024"/>
                    </a:cubicBezTo>
                    <a:cubicBezTo>
                      <a:pt x="27428" y="217024"/>
                      <a:pt x="30171" y="208796"/>
                      <a:pt x="30171" y="200567"/>
                    </a:cubicBezTo>
                    <a:close/>
                  </a:path>
                </a:pathLst>
              </a:custGeom>
              <a:solidFill>
                <a:srgbClr val="000000"/>
              </a:solidFill>
              <a:ln w="27426" cap="flat">
                <a:noFill/>
                <a:prstDash val="solid"/>
                <a:miter/>
              </a:ln>
            </p:spPr>
            <p:txBody>
              <a:bodyPr rtlCol="0" anchor="ctr"/>
              <a:lstStyle/>
              <a:p>
                <a:endParaRPr lang="en-US"/>
              </a:p>
            </p:txBody>
          </p:sp>
          <p:sp>
            <p:nvSpPr>
              <p:cNvPr id="27" name="Freeform 1304">
                <a:extLst>
                  <a:ext uri="{FF2B5EF4-FFF2-40B4-BE49-F238E27FC236}">
                    <a16:creationId xmlns:a16="http://schemas.microsoft.com/office/drawing/2014/main" id="{12B773AF-C95C-0343-FF5D-EEAB1C19478C}"/>
                  </a:ext>
                </a:extLst>
              </p:cNvPr>
              <p:cNvSpPr/>
              <p:nvPr/>
            </p:nvSpPr>
            <p:spPr>
              <a:xfrm>
                <a:off x="4560129" y="5533525"/>
                <a:ext cx="825572" cy="307600"/>
              </a:xfrm>
              <a:custGeom>
                <a:avLst/>
                <a:gdLst>
                  <a:gd name="connsiteX0" fmla="*/ 411415 w 825572"/>
                  <a:gd name="connsiteY0" fmla="*/ 304858 h 307600"/>
                  <a:gd name="connsiteX1" fmla="*/ 411415 w 825572"/>
                  <a:gd name="connsiteY1" fmla="*/ 307601 h 307600"/>
                  <a:gd name="connsiteX2" fmla="*/ 548554 w 825572"/>
                  <a:gd name="connsiteY2" fmla="*/ 293887 h 307600"/>
                  <a:gd name="connsiteX3" fmla="*/ 751519 w 825572"/>
                  <a:gd name="connsiteY3" fmla="*/ 258232 h 307600"/>
                  <a:gd name="connsiteX4" fmla="*/ 809117 w 825572"/>
                  <a:gd name="connsiteY4" fmla="*/ 247260 h 307600"/>
                  <a:gd name="connsiteX5" fmla="*/ 825573 w 825572"/>
                  <a:gd name="connsiteY5" fmla="*/ 230804 h 307600"/>
                  <a:gd name="connsiteX6" fmla="*/ 809117 w 825572"/>
                  <a:gd name="connsiteY6" fmla="*/ 214347 h 307600"/>
                  <a:gd name="connsiteX7" fmla="*/ 803631 w 825572"/>
                  <a:gd name="connsiteY7" fmla="*/ 211604 h 307600"/>
                  <a:gd name="connsiteX8" fmla="*/ 608894 w 825572"/>
                  <a:gd name="connsiteY8" fmla="*/ 162235 h 307600"/>
                  <a:gd name="connsiteX9" fmla="*/ 592438 w 825572"/>
                  <a:gd name="connsiteY9" fmla="*/ 145778 h 307600"/>
                  <a:gd name="connsiteX10" fmla="*/ 548554 w 825572"/>
                  <a:gd name="connsiteY10" fmla="*/ 33325 h 307600"/>
                  <a:gd name="connsiteX11" fmla="*/ 490956 w 825572"/>
                  <a:gd name="connsiteY11" fmla="*/ 411 h 307600"/>
                  <a:gd name="connsiteX12" fmla="*/ 438843 w 825572"/>
                  <a:gd name="connsiteY12" fmla="*/ 8640 h 307600"/>
                  <a:gd name="connsiteX13" fmla="*/ 342846 w 825572"/>
                  <a:gd name="connsiteY13" fmla="*/ 3154 h 307600"/>
                  <a:gd name="connsiteX14" fmla="*/ 279762 w 825572"/>
                  <a:gd name="connsiteY14" fmla="*/ 36068 h 307600"/>
                  <a:gd name="connsiteX15" fmla="*/ 224907 w 825572"/>
                  <a:gd name="connsiteY15" fmla="*/ 154006 h 307600"/>
                  <a:gd name="connsiteX16" fmla="*/ 205708 w 825572"/>
                  <a:gd name="connsiteY16" fmla="*/ 167720 h 307600"/>
                  <a:gd name="connsiteX17" fmla="*/ 16457 w 825572"/>
                  <a:gd name="connsiteY17" fmla="*/ 211604 h 307600"/>
                  <a:gd name="connsiteX18" fmla="*/ 0 w 825572"/>
                  <a:gd name="connsiteY18" fmla="*/ 228061 h 307600"/>
                  <a:gd name="connsiteX19" fmla="*/ 16457 w 825572"/>
                  <a:gd name="connsiteY19" fmla="*/ 244518 h 307600"/>
                  <a:gd name="connsiteX20" fmla="*/ 205708 w 825572"/>
                  <a:gd name="connsiteY20" fmla="*/ 280173 h 307600"/>
                  <a:gd name="connsiteX21" fmla="*/ 411415 w 825572"/>
                  <a:gd name="connsiteY21" fmla="*/ 304858 h 307600"/>
                  <a:gd name="connsiteX22" fmla="*/ 101482 w 825572"/>
                  <a:gd name="connsiteY22" fmla="*/ 225318 h 307600"/>
                  <a:gd name="connsiteX23" fmla="*/ 123425 w 825572"/>
                  <a:gd name="connsiteY23" fmla="*/ 219832 h 307600"/>
                  <a:gd name="connsiteX24" fmla="*/ 230393 w 825572"/>
                  <a:gd name="connsiteY24" fmla="*/ 195148 h 307600"/>
                  <a:gd name="connsiteX25" fmla="*/ 244107 w 825572"/>
                  <a:gd name="connsiteY25" fmla="*/ 195148 h 307600"/>
                  <a:gd name="connsiteX26" fmla="*/ 504669 w 825572"/>
                  <a:gd name="connsiteY26" fmla="*/ 200633 h 307600"/>
                  <a:gd name="connsiteX27" fmla="*/ 512897 w 825572"/>
                  <a:gd name="connsiteY27" fmla="*/ 197890 h 307600"/>
                  <a:gd name="connsiteX28" fmla="*/ 529354 w 825572"/>
                  <a:gd name="connsiteY28" fmla="*/ 178691 h 307600"/>
                  <a:gd name="connsiteX29" fmla="*/ 392216 w 825572"/>
                  <a:gd name="connsiteY29" fmla="*/ 178691 h 307600"/>
                  <a:gd name="connsiteX30" fmla="*/ 257820 w 825572"/>
                  <a:gd name="connsiteY30" fmla="*/ 162235 h 307600"/>
                  <a:gd name="connsiteX31" fmla="*/ 263306 w 825572"/>
                  <a:gd name="connsiteY31" fmla="*/ 151263 h 307600"/>
                  <a:gd name="connsiteX32" fmla="*/ 312676 w 825572"/>
                  <a:gd name="connsiteY32" fmla="*/ 47039 h 307600"/>
                  <a:gd name="connsiteX33" fmla="*/ 340103 w 825572"/>
                  <a:gd name="connsiteY33" fmla="*/ 30582 h 307600"/>
                  <a:gd name="connsiteX34" fmla="*/ 433357 w 825572"/>
                  <a:gd name="connsiteY34" fmla="*/ 36068 h 307600"/>
                  <a:gd name="connsiteX35" fmla="*/ 493698 w 825572"/>
                  <a:gd name="connsiteY35" fmla="*/ 27839 h 307600"/>
                  <a:gd name="connsiteX36" fmla="*/ 570496 w 825572"/>
                  <a:gd name="connsiteY36" fmla="*/ 164977 h 307600"/>
                  <a:gd name="connsiteX37" fmla="*/ 589695 w 825572"/>
                  <a:gd name="connsiteY37" fmla="*/ 181434 h 307600"/>
                  <a:gd name="connsiteX38" fmla="*/ 721348 w 825572"/>
                  <a:gd name="connsiteY38" fmla="*/ 214347 h 307600"/>
                  <a:gd name="connsiteX39" fmla="*/ 732319 w 825572"/>
                  <a:gd name="connsiteY39" fmla="*/ 217090 h 307600"/>
                  <a:gd name="connsiteX40" fmla="*/ 732319 w 825572"/>
                  <a:gd name="connsiteY40" fmla="*/ 219832 h 307600"/>
                  <a:gd name="connsiteX41" fmla="*/ 685692 w 825572"/>
                  <a:gd name="connsiteY41" fmla="*/ 228061 h 307600"/>
                  <a:gd name="connsiteX42" fmla="*/ 507412 w 825572"/>
                  <a:gd name="connsiteY42" fmla="*/ 258232 h 307600"/>
                  <a:gd name="connsiteX43" fmla="*/ 233135 w 825572"/>
                  <a:gd name="connsiteY43" fmla="*/ 244518 h 307600"/>
                  <a:gd name="connsiteX44" fmla="*/ 106968 w 825572"/>
                  <a:gd name="connsiteY44" fmla="*/ 222575 h 307600"/>
                  <a:gd name="connsiteX45" fmla="*/ 101482 w 825572"/>
                  <a:gd name="connsiteY45" fmla="*/ 225318 h 30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825572" h="307600">
                    <a:moveTo>
                      <a:pt x="411415" y="304858"/>
                    </a:moveTo>
                    <a:cubicBezTo>
                      <a:pt x="411415" y="304858"/>
                      <a:pt x="411415" y="307601"/>
                      <a:pt x="411415" y="307601"/>
                    </a:cubicBezTo>
                    <a:cubicBezTo>
                      <a:pt x="458042" y="302115"/>
                      <a:pt x="501927" y="302115"/>
                      <a:pt x="548554" y="293887"/>
                    </a:cubicBezTo>
                    <a:cubicBezTo>
                      <a:pt x="617123" y="282916"/>
                      <a:pt x="682949" y="269202"/>
                      <a:pt x="751519" y="258232"/>
                    </a:cubicBezTo>
                    <a:cubicBezTo>
                      <a:pt x="770717" y="255489"/>
                      <a:pt x="789917" y="250003"/>
                      <a:pt x="809117" y="247260"/>
                    </a:cubicBezTo>
                    <a:cubicBezTo>
                      <a:pt x="817345" y="244518"/>
                      <a:pt x="825573" y="241775"/>
                      <a:pt x="825573" y="230804"/>
                    </a:cubicBezTo>
                    <a:cubicBezTo>
                      <a:pt x="825573" y="219832"/>
                      <a:pt x="820088" y="214347"/>
                      <a:pt x="809117" y="214347"/>
                    </a:cubicBezTo>
                    <a:cubicBezTo>
                      <a:pt x="806374" y="214347"/>
                      <a:pt x="803631" y="214347"/>
                      <a:pt x="803631" y="211604"/>
                    </a:cubicBezTo>
                    <a:cubicBezTo>
                      <a:pt x="737805" y="195148"/>
                      <a:pt x="671978" y="178691"/>
                      <a:pt x="608894" y="162235"/>
                    </a:cubicBezTo>
                    <a:cubicBezTo>
                      <a:pt x="600666" y="159492"/>
                      <a:pt x="595180" y="156749"/>
                      <a:pt x="592438" y="145778"/>
                    </a:cubicBezTo>
                    <a:cubicBezTo>
                      <a:pt x="578724" y="107380"/>
                      <a:pt x="565010" y="71723"/>
                      <a:pt x="548554" y="33325"/>
                    </a:cubicBezTo>
                    <a:cubicBezTo>
                      <a:pt x="537582" y="8640"/>
                      <a:pt x="515640" y="-2331"/>
                      <a:pt x="490956" y="411"/>
                    </a:cubicBezTo>
                    <a:cubicBezTo>
                      <a:pt x="474499" y="3154"/>
                      <a:pt x="455300" y="5897"/>
                      <a:pt x="438843" y="8640"/>
                    </a:cubicBezTo>
                    <a:cubicBezTo>
                      <a:pt x="405930" y="14125"/>
                      <a:pt x="375759" y="8640"/>
                      <a:pt x="342846" y="3154"/>
                    </a:cubicBezTo>
                    <a:cubicBezTo>
                      <a:pt x="312676" y="-2331"/>
                      <a:pt x="293476" y="8640"/>
                      <a:pt x="279762" y="36068"/>
                    </a:cubicBezTo>
                    <a:cubicBezTo>
                      <a:pt x="260563" y="74466"/>
                      <a:pt x="244107" y="112865"/>
                      <a:pt x="224907" y="154006"/>
                    </a:cubicBezTo>
                    <a:cubicBezTo>
                      <a:pt x="222164" y="162235"/>
                      <a:pt x="216679" y="167720"/>
                      <a:pt x="205708" y="167720"/>
                    </a:cubicBezTo>
                    <a:cubicBezTo>
                      <a:pt x="142624" y="181434"/>
                      <a:pt x="79541" y="197890"/>
                      <a:pt x="16457" y="211604"/>
                    </a:cubicBezTo>
                    <a:cubicBezTo>
                      <a:pt x="8228" y="214347"/>
                      <a:pt x="0" y="217090"/>
                      <a:pt x="0" y="228061"/>
                    </a:cubicBezTo>
                    <a:cubicBezTo>
                      <a:pt x="0" y="239032"/>
                      <a:pt x="8228" y="241775"/>
                      <a:pt x="16457" y="244518"/>
                    </a:cubicBezTo>
                    <a:cubicBezTo>
                      <a:pt x="79541" y="255489"/>
                      <a:pt x="142624" y="266460"/>
                      <a:pt x="205708" y="280173"/>
                    </a:cubicBezTo>
                    <a:cubicBezTo>
                      <a:pt x="274277" y="293887"/>
                      <a:pt x="342846" y="304858"/>
                      <a:pt x="411415" y="304858"/>
                    </a:cubicBezTo>
                    <a:close/>
                    <a:moveTo>
                      <a:pt x="101482" y="225318"/>
                    </a:moveTo>
                    <a:cubicBezTo>
                      <a:pt x="109711" y="222575"/>
                      <a:pt x="115196" y="222575"/>
                      <a:pt x="123425" y="219832"/>
                    </a:cubicBezTo>
                    <a:cubicBezTo>
                      <a:pt x="159081" y="211604"/>
                      <a:pt x="194737" y="203376"/>
                      <a:pt x="230393" y="195148"/>
                    </a:cubicBezTo>
                    <a:cubicBezTo>
                      <a:pt x="233135" y="195148"/>
                      <a:pt x="238621" y="195148"/>
                      <a:pt x="244107" y="195148"/>
                    </a:cubicBezTo>
                    <a:cubicBezTo>
                      <a:pt x="329132" y="217090"/>
                      <a:pt x="416901" y="217090"/>
                      <a:pt x="504669" y="200633"/>
                    </a:cubicBezTo>
                    <a:cubicBezTo>
                      <a:pt x="507412" y="200633"/>
                      <a:pt x="510154" y="200633"/>
                      <a:pt x="512897" y="197890"/>
                    </a:cubicBezTo>
                    <a:cubicBezTo>
                      <a:pt x="523868" y="195148"/>
                      <a:pt x="529354" y="186920"/>
                      <a:pt x="529354" y="178691"/>
                    </a:cubicBezTo>
                    <a:lnTo>
                      <a:pt x="392216" y="178691"/>
                    </a:lnTo>
                    <a:cubicBezTo>
                      <a:pt x="348331" y="181434"/>
                      <a:pt x="301704" y="175949"/>
                      <a:pt x="257820" y="162235"/>
                    </a:cubicBezTo>
                    <a:cubicBezTo>
                      <a:pt x="260563" y="156749"/>
                      <a:pt x="260563" y="154006"/>
                      <a:pt x="263306" y="151263"/>
                    </a:cubicBezTo>
                    <a:cubicBezTo>
                      <a:pt x="279762" y="115608"/>
                      <a:pt x="296219" y="82694"/>
                      <a:pt x="312676" y="47039"/>
                    </a:cubicBezTo>
                    <a:cubicBezTo>
                      <a:pt x="318161" y="33325"/>
                      <a:pt x="323647" y="30582"/>
                      <a:pt x="340103" y="30582"/>
                    </a:cubicBezTo>
                    <a:cubicBezTo>
                      <a:pt x="370274" y="33325"/>
                      <a:pt x="403187" y="36068"/>
                      <a:pt x="433357" y="36068"/>
                    </a:cubicBezTo>
                    <a:cubicBezTo>
                      <a:pt x="452557" y="36068"/>
                      <a:pt x="474499" y="30582"/>
                      <a:pt x="493698" y="27839"/>
                    </a:cubicBezTo>
                    <a:lnTo>
                      <a:pt x="570496" y="164977"/>
                    </a:lnTo>
                    <a:cubicBezTo>
                      <a:pt x="573239" y="173206"/>
                      <a:pt x="578724" y="178691"/>
                      <a:pt x="589695" y="181434"/>
                    </a:cubicBezTo>
                    <a:cubicBezTo>
                      <a:pt x="633579" y="192405"/>
                      <a:pt x="677463" y="203376"/>
                      <a:pt x="721348" y="214347"/>
                    </a:cubicBezTo>
                    <a:cubicBezTo>
                      <a:pt x="724091" y="214347"/>
                      <a:pt x="729576" y="217090"/>
                      <a:pt x="732319" y="217090"/>
                    </a:cubicBezTo>
                    <a:cubicBezTo>
                      <a:pt x="732319" y="217090"/>
                      <a:pt x="732319" y="219832"/>
                      <a:pt x="732319" y="219832"/>
                    </a:cubicBezTo>
                    <a:cubicBezTo>
                      <a:pt x="715862" y="222575"/>
                      <a:pt x="702148" y="225318"/>
                      <a:pt x="685692" y="228061"/>
                    </a:cubicBezTo>
                    <a:cubicBezTo>
                      <a:pt x="625351" y="239032"/>
                      <a:pt x="567753" y="250003"/>
                      <a:pt x="507412" y="258232"/>
                    </a:cubicBezTo>
                    <a:cubicBezTo>
                      <a:pt x="416901" y="269202"/>
                      <a:pt x="323647" y="263717"/>
                      <a:pt x="233135" y="244518"/>
                    </a:cubicBezTo>
                    <a:cubicBezTo>
                      <a:pt x="191994" y="236289"/>
                      <a:pt x="150852" y="228061"/>
                      <a:pt x="106968" y="222575"/>
                    </a:cubicBezTo>
                    <a:cubicBezTo>
                      <a:pt x="104225" y="230804"/>
                      <a:pt x="101482" y="228061"/>
                      <a:pt x="101482" y="225318"/>
                    </a:cubicBezTo>
                    <a:close/>
                  </a:path>
                </a:pathLst>
              </a:custGeom>
              <a:solidFill>
                <a:srgbClr val="000000"/>
              </a:solidFill>
              <a:ln w="27426" cap="flat">
                <a:noFill/>
                <a:prstDash val="solid"/>
                <a:miter/>
              </a:ln>
            </p:spPr>
            <p:txBody>
              <a:bodyPr rtlCol="0" anchor="ctr"/>
              <a:lstStyle/>
              <a:p>
                <a:endParaRPr lang="en-US"/>
              </a:p>
            </p:txBody>
          </p:sp>
          <p:sp>
            <p:nvSpPr>
              <p:cNvPr id="28" name="Freeform 1305">
                <a:extLst>
                  <a:ext uri="{FF2B5EF4-FFF2-40B4-BE49-F238E27FC236}">
                    <a16:creationId xmlns:a16="http://schemas.microsoft.com/office/drawing/2014/main" id="{024AE66E-8A61-3060-5EAA-A4291198E50F}"/>
                  </a:ext>
                </a:extLst>
              </p:cNvPr>
              <p:cNvSpPr/>
              <p:nvPr/>
            </p:nvSpPr>
            <p:spPr>
              <a:xfrm>
                <a:off x="4595785" y="6003635"/>
                <a:ext cx="230392" cy="410728"/>
              </a:xfrm>
              <a:custGeom>
                <a:avLst/>
                <a:gdLst>
                  <a:gd name="connsiteX0" fmla="*/ 222164 w 230392"/>
                  <a:gd name="connsiteY0" fmla="*/ 2057 h 410728"/>
                  <a:gd name="connsiteX1" fmla="*/ 205708 w 230392"/>
                  <a:gd name="connsiteY1" fmla="*/ 2057 h 410728"/>
                  <a:gd name="connsiteX2" fmla="*/ 112454 w 230392"/>
                  <a:gd name="connsiteY2" fmla="*/ 37713 h 410728"/>
                  <a:gd name="connsiteX3" fmla="*/ 21942 w 230392"/>
                  <a:gd name="connsiteY3" fmla="*/ 150166 h 410728"/>
                  <a:gd name="connsiteX4" fmla="*/ 16457 w 230392"/>
                  <a:gd name="connsiteY4" fmla="*/ 210507 h 410728"/>
                  <a:gd name="connsiteX5" fmla="*/ 0 w 230392"/>
                  <a:gd name="connsiteY5" fmla="*/ 391530 h 410728"/>
                  <a:gd name="connsiteX6" fmla="*/ 0 w 230392"/>
                  <a:gd name="connsiteY6" fmla="*/ 402501 h 410728"/>
                  <a:gd name="connsiteX7" fmla="*/ 16457 w 230392"/>
                  <a:gd name="connsiteY7" fmla="*/ 410729 h 410728"/>
                  <a:gd name="connsiteX8" fmla="*/ 30171 w 230392"/>
                  <a:gd name="connsiteY8" fmla="*/ 394272 h 410728"/>
                  <a:gd name="connsiteX9" fmla="*/ 52112 w 230392"/>
                  <a:gd name="connsiteY9" fmla="*/ 169366 h 410728"/>
                  <a:gd name="connsiteX10" fmla="*/ 131653 w 230392"/>
                  <a:gd name="connsiteY10" fmla="*/ 62398 h 410728"/>
                  <a:gd name="connsiteX11" fmla="*/ 219421 w 230392"/>
                  <a:gd name="connsiteY11" fmla="*/ 29485 h 410728"/>
                  <a:gd name="connsiteX12" fmla="*/ 230392 w 230392"/>
                  <a:gd name="connsiteY12" fmla="*/ 15771 h 410728"/>
                  <a:gd name="connsiteX13" fmla="*/ 222164 w 230392"/>
                  <a:gd name="connsiteY13" fmla="*/ 2057 h 410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0392" h="410728">
                    <a:moveTo>
                      <a:pt x="222164" y="2057"/>
                    </a:moveTo>
                    <a:cubicBezTo>
                      <a:pt x="216678" y="-686"/>
                      <a:pt x="211193" y="-686"/>
                      <a:pt x="205708" y="2057"/>
                    </a:cubicBezTo>
                    <a:cubicBezTo>
                      <a:pt x="172794" y="13028"/>
                      <a:pt x="142624" y="23999"/>
                      <a:pt x="112454" y="37713"/>
                    </a:cubicBezTo>
                    <a:cubicBezTo>
                      <a:pt x="63084" y="59655"/>
                      <a:pt x="32913" y="98054"/>
                      <a:pt x="21942" y="150166"/>
                    </a:cubicBezTo>
                    <a:cubicBezTo>
                      <a:pt x="19199" y="169366"/>
                      <a:pt x="16457" y="188565"/>
                      <a:pt x="16457" y="210507"/>
                    </a:cubicBezTo>
                    <a:cubicBezTo>
                      <a:pt x="10971" y="270848"/>
                      <a:pt x="5485" y="331189"/>
                      <a:pt x="0" y="391530"/>
                    </a:cubicBezTo>
                    <a:cubicBezTo>
                      <a:pt x="0" y="394272"/>
                      <a:pt x="0" y="399758"/>
                      <a:pt x="0" y="402501"/>
                    </a:cubicBezTo>
                    <a:cubicBezTo>
                      <a:pt x="5485" y="407986"/>
                      <a:pt x="10971" y="410729"/>
                      <a:pt x="16457" y="410729"/>
                    </a:cubicBezTo>
                    <a:cubicBezTo>
                      <a:pt x="24685" y="410729"/>
                      <a:pt x="30171" y="405244"/>
                      <a:pt x="30171" y="394272"/>
                    </a:cubicBezTo>
                    <a:cubicBezTo>
                      <a:pt x="38399" y="320218"/>
                      <a:pt x="43884" y="243420"/>
                      <a:pt x="52112" y="169366"/>
                    </a:cubicBezTo>
                    <a:cubicBezTo>
                      <a:pt x="57598" y="117254"/>
                      <a:pt x="85026" y="81597"/>
                      <a:pt x="131653" y="62398"/>
                    </a:cubicBezTo>
                    <a:cubicBezTo>
                      <a:pt x="161823" y="51427"/>
                      <a:pt x="189251" y="40456"/>
                      <a:pt x="219421" y="29485"/>
                    </a:cubicBezTo>
                    <a:cubicBezTo>
                      <a:pt x="224907" y="26742"/>
                      <a:pt x="230392" y="21257"/>
                      <a:pt x="230392" y="15771"/>
                    </a:cubicBezTo>
                    <a:cubicBezTo>
                      <a:pt x="230392" y="13028"/>
                      <a:pt x="224907" y="4800"/>
                      <a:pt x="222164" y="2057"/>
                    </a:cubicBezTo>
                    <a:close/>
                  </a:path>
                </a:pathLst>
              </a:custGeom>
              <a:solidFill>
                <a:srgbClr val="000000"/>
              </a:solidFill>
              <a:ln w="27426" cap="flat">
                <a:noFill/>
                <a:prstDash val="solid"/>
                <a:miter/>
              </a:ln>
            </p:spPr>
            <p:txBody>
              <a:bodyPr rtlCol="0" anchor="ctr"/>
              <a:lstStyle/>
              <a:p>
                <a:endParaRPr lang="en-US"/>
              </a:p>
            </p:txBody>
          </p:sp>
          <p:sp>
            <p:nvSpPr>
              <p:cNvPr id="29" name="Freeform 1306">
                <a:extLst>
                  <a:ext uri="{FF2B5EF4-FFF2-40B4-BE49-F238E27FC236}">
                    <a16:creationId xmlns:a16="http://schemas.microsoft.com/office/drawing/2014/main" id="{54ECE28B-670A-66C3-7126-78847C1F62EB}"/>
                  </a:ext>
                </a:extLst>
              </p:cNvPr>
              <p:cNvSpPr/>
              <p:nvPr/>
            </p:nvSpPr>
            <p:spPr>
              <a:xfrm>
                <a:off x="4809721" y="5849354"/>
                <a:ext cx="330009" cy="208691"/>
              </a:xfrm>
              <a:custGeom>
                <a:avLst/>
                <a:gdLst>
                  <a:gd name="connsiteX0" fmla="*/ 312676 w 330009"/>
                  <a:gd name="connsiteY0" fmla="*/ 0 h 208691"/>
                  <a:gd name="connsiteX1" fmla="*/ 296219 w 330009"/>
                  <a:gd name="connsiteY1" fmla="*/ 19200 h 208691"/>
                  <a:gd name="connsiteX2" fmla="*/ 296219 w 330009"/>
                  <a:gd name="connsiteY2" fmla="*/ 57598 h 208691"/>
                  <a:gd name="connsiteX3" fmla="*/ 170051 w 330009"/>
                  <a:gd name="connsiteY3" fmla="*/ 181022 h 208691"/>
                  <a:gd name="connsiteX4" fmla="*/ 30170 w 330009"/>
                  <a:gd name="connsiteY4" fmla="*/ 46627 h 208691"/>
                  <a:gd name="connsiteX5" fmla="*/ 30170 w 330009"/>
                  <a:gd name="connsiteY5" fmla="*/ 16457 h 208691"/>
                  <a:gd name="connsiteX6" fmla="*/ 13714 w 330009"/>
                  <a:gd name="connsiteY6" fmla="*/ 0 h 208691"/>
                  <a:gd name="connsiteX7" fmla="*/ 0 w 330009"/>
                  <a:gd name="connsiteY7" fmla="*/ 16457 h 208691"/>
                  <a:gd name="connsiteX8" fmla="*/ 0 w 330009"/>
                  <a:gd name="connsiteY8" fmla="*/ 38399 h 208691"/>
                  <a:gd name="connsiteX9" fmla="*/ 0 w 330009"/>
                  <a:gd name="connsiteY9" fmla="*/ 38399 h 208691"/>
                  <a:gd name="connsiteX10" fmla="*/ 0 w 330009"/>
                  <a:gd name="connsiteY10" fmla="*/ 43884 h 208691"/>
                  <a:gd name="connsiteX11" fmla="*/ 117939 w 330009"/>
                  <a:gd name="connsiteY11" fmla="*/ 202965 h 208691"/>
                  <a:gd name="connsiteX12" fmla="*/ 307190 w 330009"/>
                  <a:gd name="connsiteY12" fmla="*/ 128910 h 208691"/>
                  <a:gd name="connsiteX13" fmla="*/ 329132 w 330009"/>
                  <a:gd name="connsiteY13" fmla="*/ 16457 h 208691"/>
                  <a:gd name="connsiteX14" fmla="*/ 312676 w 330009"/>
                  <a:gd name="connsiteY14" fmla="*/ 0 h 208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0009" h="208691">
                    <a:moveTo>
                      <a:pt x="312676" y="0"/>
                    </a:moveTo>
                    <a:cubicBezTo>
                      <a:pt x="301704" y="0"/>
                      <a:pt x="296219" y="5486"/>
                      <a:pt x="296219" y="19200"/>
                    </a:cubicBezTo>
                    <a:cubicBezTo>
                      <a:pt x="296219" y="32913"/>
                      <a:pt x="296219" y="43884"/>
                      <a:pt x="296219" y="57598"/>
                    </a:cubicBezTo>
                    <a:cubicBezTo>
                      <a:pt x="293476" y="123424"/>
                      <a:pt x="235878" y="178280"/>
                      <a:pt x="170051" y="181022"/>
                    </a:cubicBezTo>
                    <a:cubicBezTo>
                      <a:pt x="90511" y="183765"/>
                      <a:pt x="30170" y="126167"/>
                      <a:pt x="30170" y="46627"/>
                    </a:cubicBezTo>
                    <a:cubicBezTo>
                      <a:pt x="30170" y="35656"/>
                      <a:pt x="30170" y="27428"/>
                      <a:pt x="30170" y="16457"/>
                    </a:cubicBezTo>
                    <a:cubicBezTo>
                      <a:pt x="30170" y="5486"/>
                      <a:pt x="21942" y="0"/>
                      <a:pt x="13714" y="0"/>
                    </a:cubicBezTo>
                    <a:cubicBezTo>
                      <a:pt x="5485" y="0"/>
                      <a:pt x="0" y="5486"/>
                      <a:pt x="0" y="16457"/>
                    </a:cubicBezTo>
                    <a:cubicBezTo>
                      <a:pt x="0" y="24686"/>
                      <a:pt x="0" y="32913"/>
                      <a:pt x="0" y="38399"/>
                    </a:cubicBezTo>
                    <a:cubicBezTo>
                      <a:pt x="0" y="38399"/>
                      <a:pt x="0" y="38399"/>
                      <a:pt x="0" y="38399"/>
                    </a:cubicBezTo>
                    <a:cubicBezTo>
                      <a:pt x="0" y="41141"/>
                      <a:pt x="0" y="43884"/>
                      <a:pt x="0" y="43884"/>
                    </a:cubicBezTo>
                    <a:cubicBezTo>
                      <a:pt x="0" y="117939"/>
                      <a:pt x="49370" y="183765"/>
                      <a:pt x="117939" y="202965"/>
                    </a:cubicBezTo>
                    <a:cubicBezTo>
                      <a:pt x="191994" y="222164"/>
                      <a:pt x="268791" y="191993"/>
                      <a:pt x="307190" y="128910"/>
                    </a:cubicBezTo>
                    <a:cubicBezTo>
                      <a:pt x="329132" y="93255"/>
                      <a:pt x="331875" y="57598"/>
                      <a:pt x="329132" y="16457"/>
                    </a:cubicBezTo>
                    <a:cubicBezTo>
                      <a:pt x="326390" y="8229"/>
                      <a:pt x="320904" y="2743"/>
                      <a:pt x="312676" y="0"/>
                    </a:cubicBezTo>
                    <a:close/>
                  </a:path>
                </a:pathLst>
              </a:custGeom>
              <a:solidFill>
                <a:srgbClr val="000000"/>
              </a:solidFill>
              <a:ln w="27426" cap="flat">
                <a:noFill/>
                <a:prstDash val="solid"/>
                <a:miter/>
              </a:ln>
            </p:spPr>
            <p:txBody>
              <a:bodyPr rtlCol="0" anchor="ctr"/>
              <a:lstStyle/>
              <a:p>
                <a:endParaRPr lang="en-US"/>
              </a:p>
            </p:txBody>
          </p:sp>
          <p:sp>
            <p:nvSpPr>
              <p:cNvPr id="30" name="Freeform 1307">
                <a:extLst>
                  <a:ext uri="{FF2B5EF4-FFF2-40B4-BE49-F238E27FC236}">
                    <a16:creationId xmlns:a16="http://schemas.microsoft.com/office/drawing/2014/main" id="{3FF46B05-9C4E-7964-6C42-8893A7522692}"/>
                  </a:ext>
                </a:extLst>
              </p:cNvPr>
              <p:cNvSpPr/>
              <p:nvPr/>
            </p:nvSpPr>
            <p:spPr>
              <a:xfrm>
                <a:off x="4908461" y="5901468"/>
                <a:ext cx="128910" cy="82282"/>
              </a:xfrm>
              <a:custGeom>
                <a:avLst/>
                <a:gdLst>
                  <a:gd name="connsiteX0" fmla="*/ 95997 w 128910"/>
                  <a:gd name="connsiteY0" fmla="*/ 19199 h 82282"/>
                  <a:gd name="connsiteX1" fmla="*/ 90511 w 128910"/>
                  <a:gd name="connsiteY1" fmla="*/ 35656 h 82282"/>
                  <a:gd name="connsiteX2" fmla="*/ 54855 w 128910"/>
                  <a:gd name="connsiteY2" fmla="*/ 49369 h 82282"/>
                  <a:gd name="connsiteX3" fmla="*/ 30171 w 128910"/>
                  <a:gd name="connsiteY3" fmla="*/ 19199 h 82282"/>
                  <a:gd name="connsiteX4" fmla="*/ 13714 w 128910"/>
                  <a:gd name="connsiteY4" fmla="*/ 0 h 82282"/>
                  <a:gd name="connsiteX5" fmla="*/ 0 w 128910"/>
                  <a:gd name="connsiteY5" fmla="*/ 21942 h 82282"/>
                  <a:gd name="connsiteX6" fmla="*/ 65827 w 128910"/>
                  <a:gd name="connsiteY6" fmla="*/ 82283 h 82282"/>
                  <a:gd name="connsiteX7" fmla="*/ 128910 w 128910"/>
                  <a:gd name="connsiteY7" fmla="*/ 21942 h 82282"/>
                  <a:gd name="connsiteX8" fmla="*/ 115197 w 128910"/>
                  <a:gd name="connsiteY8" fmla="*/ 2742 h 82282"/>
                  <a:gd name="connsiteX9" fmla="*/ 95997 w 128910"/>
                  <a:gd name="connsiteY9" fmla="*/ 19199 h 82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910" h="82282">
                    <a:moveTo>
                      <a:pt x="95997" y="19199"/>
                    </a:moveTo>
                    <a:cubicBezTo>
                      <a:pt x="95997" y="24685"/>
                      <a:pt x="93254" y="30170"/>
                      <a:pt x="90511" y="35656"/>
                    </a:cubicBezTo>
                    <a:cubicBezTo>
                      <a:pt x="82283" y="46626"/>
                      <a:pt x="68569" y="52112"/>
                      <a:pt x="54855" y="49369"/>
                    </a:cubicBezTo>
                    <a:cubicBezTo>
                      <a:pt x="41142" y="43884"/>
                      <a:pt x="32914" y="35656"/>
                      <a:pt x="30171" y="19199"/>
                    </a:cubicBezTo>
                    <a:cubicBezTo>
                      <a:pt x="27428" y="5485"/>
                      <a:pt x="21942" y="0"/>
                      <a:pt x="13714" y="0"/>
                    </a:cubicBezTo>
                    <a:cubicBezTo>
                      <a:pt x="2743" y="0"/>
                      <a:pt x="0" y="8228"/>
                      <a:pt x="0" y="21942"/>
                    </a:cubicBezTo>
                    <a:cubicBezTo>
                      <a:pt x="2743" y="54855"/>
                      <a:pt x="30171" y="82283"/>
                      <a:pt x="65827" y="82283"/>
                    </a:cubicBezTo>
                    <a:cubicBezTo>
                      <a:pt x="98740" y="82283"/>
                      <a:pt x="128910" y="54855"/>
                      <a:pt x="128910" y="21942"/>
                    </a:cubicBezTo>
                    <a:cubicBezTo>
                      <a:pt x="128910" y="10971"/>
                      <a:pt x="123425" y="2742"/>
                      <a:pt x="115197" y="2742"/>
                    </a:cubicBezTo>
                    <a:cubicBezTo>
                      <a:pt x="104225" y="2742"/>
                      <a:pt x="98740" y="8228"/>
                      <a:pt x="95997" y="19199"/>
                    </a:cubicBezTo>
                    <a:close/>
                  </a:path>
                </a:pathLst>
              </a:custGeom>
              <a:solidFill>
                <a:srgbClr val="000000"/>
              </a:solidFill>
              <a:ln w="27426" cap="flat">
                <a:noFill/>
                <a:prstDash val="solid"/>
                <a:miter/>
              </a:ln>
            </p:spPr>
            <p:txBody>
              <a:bodyPr rtlCol="0" anchor="ctr"/>
              <a:lstStyle/>
              <a:p>
                <a:endParaRPr lang="en-US"/>
              </a:p>
            </p:txBody>
          </p:sp>
          <p:sp>
            <p:nvSpPr>
              <p:cNvPr id="31" name="Freeform 1308">
                <a:extLst>
                  <a:ext uri="{FF2B5EF4-FFF2-40B4-BE49-F238E27FC236}">
                    <a16:creationId xmlns:a16="http://schemas.microsoft.com/office/drawing/2014/main" id="{C5267517-4C00-5BE6-15A3-CBD564AA32A2}"/>
                  </a:ext>
                </a:extLst>
              </p:cNvPr>
              <p:cNvSpPr/>
              <p:nvPr/>
            </p:nvSpPr>
            <p:spPr>
              <a:xfrm>
                <a:off x="4870062" y="6057804"/>
                <a:ext cx="213935" cy="359302"/>
              </a:xfrm>
              <a:custGeom>
                <a:avLst/>
                <a:gdLst>
                  <a:gd name="connsiteX0" fmla="*/ 194737 w 213935"/>
                  <a:gd name="connsiteY0" fmla="*/ 2743 h 359302"/>
                  <a:gd name="connsiteX1" fmla="*/ 178280 w 213935"/>
                  <a:gd name="connsiteY1" fmla="*/ 16457 h 359302"/>
                  <a:gd name="connsiteX2" fmla="*/ 178280 w 213935"/>
                  <a:gd name="connsiteY2" fmla="*/ 21943 h 359302"/>
                  <a:gd name="connsiteX3" fmla="*/ 104225 w 213935"/>
                  <a:gd name="connsiteY3" fmla="*/ 87769 h 359302"/>
                  <a:gd name="connsiteX4" fmla="*/ 32913 w 213935"/>
                  <a:gd name="connsiteY4" fmla="*/ 19200 h 359302"/>
                  <a:gd name="connsiteX5" fmla="*/ 16457 w 213935"/>
                  <a:gd name="connsiteY5" fmla="*/ 0 h 359302"/>
                  <a:gd name="connsiteX6" fmla="*/ 0 w 213935"/>
                  <a:gd name="connsiteY6" fmla="*/ 21943 h 359302"/>
                  <a:gd name="connsiteX7" fmla="*/ 79540 w 213935"/>
                  <a:gd name="connsiteY7" fmla="*/ 117939 h 359302"/>
                  <a:gd name="connsiteX8" fmla="*/ 90511 w 213935"/>
                  <a:gd name="connsiteY8" fmla="*/ 131653 h 359302"/>
                  <a:gd name="connsiteX9" fmla="*/ 90511 w 213935"/>
                  <a:gd name="connsiteY9" fmla="*/ 235878 h 359302"/>
                  <a:gd name="connsiteX10" fmla="*/ 90511 w 213935"/>
                  <a:gd name="connsiteY10" fmla="*/ 235878 h 359302"/>
                  <a:gd name="connsiteX11" fmla="*/ 90511 w 213935"/>
                  <a:gd name="connsiteY11" fmla="*/ 337360 h 359302"/>
                  <a:gd name="connsiteX12" fmla="*/ 90511 w 213935"/>
                  <a:gd name="connsiteY12" fmla="*/ 348331 h 359302"/>
                  <a:gd name="connsiteX13" fmla="*/ 106968 w 213935"/>
                  <a:gd name="connsiteY13" fmla="*/ 359302 h 359302"/>
                  <a:gd name="connsiteX14" fmla="*/ 123425 w 213935"/>
                  <a:gd name="connsiteY14" fmla="*/ 345588 h 359302"/>
                  <a:gd name="connsiteX15" fmla="*/ 123425 w 213935"/>
                  <a:gd name="connsiteY15" fmla="*/ 337360 h 359302"/>
                  <a:gd name="connsiteX16" fmla="*/ 123425 w 213935"/>
                  <a:gd name="connsiteY16" fmla="*/ 134395 h 359302"/>
                  <a:gd name="connsiteX17" fmla="*/ 134395 w 213935"/>
                  <a:gd name="connsiteY17" fmla="*/ 120681 h 359302"/>
                  <a:gd name="connsiteX18" fmla="*/ 172794 w 213935"/>
                  <a:gd name="connsiteY18" fmla="*/ 101483 h 359302"/>
                  <a:gd name="connsiteX19" fmla="*/ 213936 w 213935"/>
                  <a:gd name="connsiteY19" fmla="*/ 21943 h 359302"/>
                  <a:gd name="connsiteX20" fmla="*/ 194737 w 213935"/>
                  <a:gd name="connsiteY20" fmla="*/ 2743 h 359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3935" h="359302">
                    <a:moveTo>
                      <a:pt x="194737" y="2743"/>
                    </a:moveTo>
                    <a:cubicBezTo>
                      <a:pt x="186508" y="2743"/>
                      <a:pt x="178280" y="8229"/>
                      <a:pt x="178280" y="16457"/>
                    </a:cubicBezTo>
                    <a:cubicBezTo>
                      <a:pt x="178280" y="19200"/>
                      <a:pt x="178280" y="21943"/>
                      <a:pt x="178280" y="21943"/>
                    </a:cubicBezTo>
                    <a:cubicBezTo>
                      <a:pt x="175537" y="60341"/>
                      <a:pt x="142624" y="90512"/>
                      <a:pt x="104225" y="87769"/>
                    </a:cubicBezTo>
                    <a:cubicBezTo>
                      <a:pt x="65826" y="87769"/>
                      <a:pt x="35656" y="57598"/>
                      <a:pt x="32913" y="19200"/>
                    </a:cubicBezTo>
                    <a:cubicBezTo>
                      <a:pt x="32913" y="5486"/>
                      <a:pt x="27428" y="0"/>
                      <a:pt x="16457" y="0"/>
                    </a:cubicBezTo>
                    <a:cubicBezTo>
                      <a:pt x="5485" y="0"/>
                      <a:pt x="0" y="8229"/>
                      <a:pt x="0" y="21943"/>
                    </a:cubicBezTo>
                    <a:cubicBezTo>
                      <a:pt x="2743" y="68569"/>
                      <a:pt x="32913" y="104225"/>
                      <a:pt x="79540" y="117939"/>
                    </a:cubicBezTo>
                    <a:cubicBezTo>
                      <a:pt x="87768" y="120681"/>
                      <a:pt x="90511" y="123424"/>
                      <a:pt x="90511" y="131653"/>
                    </a:cubicBezTo>
                    <a:cubicBezTo>
                      <a:pt x="90511" y="167309"/>
                      <a:pt x="90511" y="200222"/>
                      <a:pt x="90511" y="235878"/>
                    </a:cubicBezTo>
                    <a:cubicBezTo>
                      <a:pt x="90511" y="235878"/>
                      <a:pt x="90511" y="235878"/>
                      <a:pt x="90511" y="235878"/>
                    </a:cubicBezTo>
                    <a:cubicBezTo>
                      <a:pt x="90511" y="268791"/>
                      <a:pt x="90511" y="301704"/>
                      <a:pt x="90511" y="337360"/>
                    </a:cubicBezTo>
                    <a:cubicBezTo>
                      <a:pt x="90511" y="340102"/>
                      <a:pt x="90511" y="345588"/>
                      <a:pt x="90511" y="348331"/>
                    </a:cubicBezTo>
                    <a:cubicBezTo>
                      <a:pt x="93254" y="356559"/>
                      <a:pt x="98740" y="359302"/>
                      <a:pt x="106968" y="359302"/>
                    </a:cubicBezTo>
                    <a:cubicBezTo>
                      <a:pt x="115196" y="359302"/>
                      <a:pt x="120682" y="353816"/>
                      <a:pt x="123425" y="345588"/>
                    </a:cubicBezTo>
                    <a:cubicBezTo>
                      <a:pt x="123425" y="342845"/>
                      <a:pt x="123425" y="340102"/>
                      <a:pt x="123425" y="337360"/>
                    </a:cubicBezTo>
                    <a:cubicBezTo>
                      <a:pt x="123425" y="268791"/>
                      <a:pt x="123425" y="200222"/>
                      <a:pt x="123425" y="134395"/>
                    </a:cubicBezTo>
                    <a:cubicBezTo>
                      <a:pt x="123425" y="126167"/>
                      <a:pt x="126167" y="123424"/>
                      <a:pt x="134395" y="120681"/>
                    </a:cubicBezTo>
                    <a:cubicBezTo>
                      <a:pt x="148109" y="115196"/>
                      <a:pt x="161823" y="109710"/>
                      <a:pt x="172794" y="101483"/>
                    </a:cubicBezTo>
                    <a:cubicBezTo>
                      <a:pt x="200222" y="82283"/>
                      <a:pt x="211193" y="54855"/>
                      <a:pt x="213936" y="21943"/>
                    </a:cubicBezTo>
                    <a:cubicBezTo>
                      <a:pt x="208450" y="10971"/>
                      <a:pt x="202965" y="2743"/>
                      <a:pt x="194737" y="2743"/>
                    </a:cubicBezTo>
                    <a:close/>
                  </a:path>
                </a:pathLst>
              </a:custGeom>
              <a:solidFill>
                <a:srgbClr val="000000"/>
              </a:solidFill>
              <a:ln w="27426" cap="flat">
                <a:noFill/>
                <a:prstDash val="solid"/>
                <a:miter/>
              </a:ln>
            </p:spPr>
            <p:txBody>
              <a:bodyPr rtlCol="0" anchor="ctr"/>
              <a:lstStyle/>
              <a:p>
                <a:endParaRPr lang="en-US"/>
              </a:p>
            </p:txBody>
          </p:sp>
        </p:grpSp>
        <p:sp>
          <p:nvSpPr>
            <p:cNvPr id="13" name="Freeform 1290">
              <a:extLst>
                <a:ext uri="{FF2B5EF4-FFF2-40B4-BE49-F238E27FC236}">
                  <a16:creationId xmlns:a16="http://schemas.microsoft.com/office/drawing/2014/main" id="{551A9A11-4494-E665-4598-E3ED4D670193}"/>
                </a:ext>
              </a:extLst>
            </p:cNvPr>
            <p:cNvSpPr/>
            <p:nvPr/>
          </p:nvSpPr>
          <p:spPr>
            <a:xfrm>
              <a:off x="5185480" y="5860326"/>
              <a:ext cx="326389" cy="573237"/>
            </a:xfrm>
            <a:custGeom>
              <a:avLst/>
              <a:gdLst>
                <a:gd name="connsiteX0" fmla="*/ 326389 w 326389"/>
                <a:gd name="connsiteY0" fmla="*/ 285247 h 573237"/>
                <a:gd name="connsiteX1" fmla="*/ 326389 w 326389"/>
                <a:gd name="connsiteY1" fmla="*/ 507411 h 573237"/>
                <a:gd name="connsiteX2" fmla="*/ 260563 w 326389"/>
                <a:gd name="connsiteY2" fmla="*/ 573237 h 573237"/>
                <a:gd name="connsiteX3" fmla="*/ 65826 w 326389"/>
                <a:gd name="connsiteY3" fmla="*/ 573237 h 573237"/>
                <a:gd name="connsiteX4" fmla="*/ 0 w 326389"/>
                <a:gd name="connsiteY4" fmla="*/ 507411 h 573237"/>
                <a:gd name="connsiteX5" fmla="*/ 0 w 326389"/>
                <a:gd name="connsiteY5" fmla="*/ 63083 h 573237"/>
                <a:gd name="connsiteX6" fmla="*/ 63083 w 326389"/>
                <a:gd name="connsiteY6" fmla="*/ 0 h 573237"/>
                <a:gd name="connsiteX7" fmla="*/ 263306 w 326389"/>
                <a:gd name="connsiteY7" fmla="*/ 0 h 573237"/>
                <a:gd name="connsiteX8" fmla="*/ 326389 w 326389"/>
                <a:gd name="connsiteY8" fmla="*/ 63083 h 573237"/>
                <a:gd name="connsiteX9" fmla="*/ 326389 w 326389"/>
                <a:gd name="connsiteY9" fmla="*/ 285247 h 573237"/>
                <a:gd name="connsiteX10" fmla="*/ 293476 w 326389"/>
                <a:gd name="connsiteY10" fmla="*/ 449813 h 573237"/>
                <a:gd name="connsiteX11" fmla="*/ 293476 w 326389"/>
                <a:gd name="connsiteY11" fmla="*/ 438842 h 573237"/>
                <a:gd name="connsiteX12" fmla="*/ 293476 w 326389"/>
                <a:gd name="connsiteY12" fmla="*/ 63083 h 573237"/>
                <a:gd name="connsiteX13" fmla="*/ 260563 w 326389"/>
                <a:gd name="connsiteY13" fmla="*/ 30170 h 573237"/>
                <a:gd name="connsiteX14" fmla="*/ 63083 w 326389"/>
                <a:gd name="connsiteY14" fmla="*/ 30170 h 573237"/>
                <a:gd name="connsiteX15" fmla="*/ 30171 w 326389"/>
                <a:gd name="connsiteY15" fmla="*/ 63083 h 573237"/>
                <a:gd name="connsiteX16" fmla="*/ 30171 w 326389"/>
                <a:gd name="connsiteY16" fmla="*/ 438842 h 573237"/>
                <a:gd name="connsiteX17" fmla="*/ 30171 w 326389"/>
                <a:gd name="connsiteY17" fmla="*/ 449813 h 573237"/>
                <a:gd name="connsiteX18" fmla="*/ 293476 w 326389"/>
                <a:gd name="connsiteY18" fmla="*/ 449813 h 573237"/>
                <a:gd name="connsiteX19" fmla="*/ 293476 w 326389"/>
                <a:gd name="connsiteY19" fmla="*/ 482725 h 573237"/>
                <a:gd name="connsiteX20" fmla="*/ 279763 w 326389"/>
                <a:gd name="connsiteY20" fmla="*/ 482725 h 573237"/>
                <a:gd name="connsiteX21" fmla="*/ 60341 w 326389"/>
                <a:gd name="connsiteY21" fmla="*/ 482725 h 573237"/>
                <a:gd name="connsiteX22" fmla="*/ 32914 w 326389"/>
                <a:gd name="connsiteY22" fmla="*/ 512896 h 573237"/>
                <a:gd name="connsiteX23" fmla="*/ 57598 w 326389"/>
                <a:gd name="connsiteY23" fmla="*/ 537581 h 573237"/>
                <a:gd name="connsiteX24" fmla="*/ 82283 w 326389"/>
                <a:gd name="connsiteY24" fmla="*/ 537581 h 573237"/>
                <a:gd name="connsiteX25" fmla="*/ 263306 w 326389"/>
                <a:gd name="connsiteY25" fmla="*/ 537581 h 573237"/>
                <a:gd name="connsiteX26" fmla="*/ 290734 w 326389"/>
                <a:gd name="connsiteY26" fmla="*/ 518382 h 573237"/>
                <a:gd name="connsiteX27" fmla="*/ 293476 w 326389"/>
                <a:gd name="connsiteY27" fmla="*/ 482725 h 573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26389" h="573237">
                  <a:moveTo>
                    <a:pt x="326389" y="285247"/>
                  </a:moveTo>
                  <a:cubicBezTo>
                    <a:pt x="326389" y="359301"/>
                    <a:pt x="326389" y="433356"/>
                    <a:pt x="326389" y="507411"/>
                  </a:cubicBezTo>
                  <a:cubicBezTo>
                    <a:pt x="326389" y="548552"/>
                    <a:pt x="304447" y="570494"/>
                    <a:pt x="260563" y="573237"/>
                  </a:cubicBezTo>
                  <a:cubicBezTo>
                    <a:pt x="194737" y="573237"/>
                    <a:pt x="131653" y="573237"/>
                    <a:pt x="65826" y="573237"/>
                  </a:cubicBezTo>
                  <a:cubicBezTo>
                    <a:pt x="24685" y="573237"/>
                    <a:pt x="0" y="548552"/>
                    <a:pt x="0" y="507411"/>
                  </a:cubicBezTo>
                  <a:cubicBezTo>
                    <a:pt x="0" y="359301"/>
                    <a:pt x="0" y="211192"/>
                    <a:pt x="0" y="63083"/>
                  </a:cubicBezTo>
                  <a:cubicBezTo>
                    <a:pt x="0" y="24685"/>
                    <a:pt x="24685" y="0"/>
                    <a:pt x="63083" y="0"/>
                  </a:cubicBezTo>
                  <a:cubicBezTo>
                    <a:pt x="128910" y="0"/>
                    <a:pt x="194737" y="0"/>
                    <a:pt x="263306" y="0"/>
                  </a:cubicBezTo>
                  <a:cubicBezTo>
                    <a:pt x="304447" y="0"/>
                    <a:pt x="326389" y="24685"/>
                    <a:pt x="326389" y="63083"/>
                  </a:cubicBezTo>
                  <a:cubicBezTo>
                    <a:pt x="326389" y="137138"/>
                    <a:pt x="326389" y="211192"/>
                    <a:pt x="326389" y="285247"/>
                  </a:cubicBezTo>
                  <a:close/>
                  <a:moveTo>
                    <a:pt x="293476" y="449813"/>
                  </a:moveTo>
                  <a:cubicBezTo>
                    <a:pt x="293476" y="444327"/>
                    <a:pt x="293476" y="441584"/>
                    <a:pt x="293476" y="438842"/>
                  </a:cubicBezTo>
                  <a:cubicBezTo>
                    <a:pt x="293476" y="312675"/>
                    <a:pt x="293476" y="189250"/>
                    <a:pt x="293476" y="63083"/>
                  </a:cubicBezTo>
                  <a:cubicBezTo>
                    <a:pt x="293476" y="41141"/>
                    <a:pt x="282505" y="30170"/>
                    <a:pt x="260563" y="30170"/>
                  </a:cubicBezTo>
                  <a:cubicBezTo>
                    <a:pt x="194737" y="30170"/>
                    <a:pt x="128910" y="30170"/>
                    <a:pt x="63083" y="30170"/>
                  </a:cubicBezTo>
                  <a:cubicBezTo>
                    <a:pt x="41142" y="30170"/>
                    <a:pt x="30171" y="41141"/>
                    <a:pt x="30171" y="63083"/>
                  </a:cubicBezTo>
                  <a:cubicBezTo>
                    <a:pt x="30171" y="189250"/>
                    <a:pt x="30171" y="312675"/>
                    <a:pt x="30171" y="438842"/>
                  </a:cubicBezTo>
                  <a:cubicBezTo>
                    <a:pt x="30171" y="441584"/>
                    <a:pt x="30171" y="447070"/>
                    <a:pt x="30171" y="449813"/>
                  </a:cubicBezTo>
                  <a:cubicBezTo>
                    <a:pt x="120682" y="449813"/>
                    <a:pt x="205708" y="449813"/>
                    <a:pt x="293476" y="449813"/>
                  </a:cubicBezTo>
                  <a:close/>
                  <a:moveTo>
                    <a:pt x="293476" y="482725"/>
                  </a:moveTo>
                  <a:cubicBezTo>
                    <a:pt x="287991" y="482725"/>
                    <a:pt x="285248" y="482725"/>
                    <a:pt x="279763" y="482725"/>
                  </a:cubicBezTo>
                  <a:cubicBezTo>
                    <a:pt x="205708" y="482725"/>
                    <a:pt x="134395" y="482725"/>
                    <a:pt x="60341" y="482725"/>
                  </a:cubicBezTo>
                  <a:cubicBezTo>
                    <a:pt x="30171" y="482725"/>
                    <a:pt x="30171" y="482725"/>
                    <a:pt x="32914" y="512896"/>
                  </a:cubicBezTo>
                  <a:cubicBezTo>
                    <a:pt x="35656" y="526610"/>
                    <a:pt x="43884" y="537581"/>
                    <a:pt x="57598" y="537581"/>
                  </a:cubicBezTo>
                  <a:cubicBezTo>
                    <a:pt x="65826" y="537581"/>
                    <a:pt x="74055" y="537581"/>
                    <a:pt x="82283" y="537581"/>
                  </a:cubicBezTo>
                  <a:cubicBezTo>
                    <a:pt x="142624" y="537581"/>
                    <a:pt x="202965" y="537581"/>
                    <a:pt x="263306" y="537581"/>
                  </a:cubicBezTo>
                  <a:cubicBezTo>
                    <a:pt x="277020" y="537581"/>
                    <a:pt x="287991" y="532096"/>
                    <a:pt x="290734" y="518382"/>
                  </a:cubicBezTo>
                  <a:cubicBezTo>
                    <a:pt x="293476" y="507411"/>
                    <a:pt x="293476" y="496439"/>
                    <a:pt x="293476" y="482725"/>
                  </a:cubicBezTo>
                  <a:close/>
                </a:path>
              </a:pathLst>
            </a:custGeom>
            <a:solidFill>
              <a:srgbClr val="000000"/>
            </a:solidFill>
            <a:ln w="27426" cap="flat">
              <a:noFill/>
              <a:prstDash val="solid"/>
              <a:miter/>
            </a:ln>
          </p:spPr>
          <p:txBody>
            <a:bodyPr rtlCol="0" anchor="ctr"/>
            <a:lstStyle/>
            <a:p>
              <a:endParaRPr lang="en-US"/>
            </a:p>
          </p:txBody>
        </p:sp>
        <p:sp>
          <p:nvSpPr>
            <p:cNvPr id="14" name="Freeform 1291">
              <a:extLst>
                <a:ext uri="{FF2B5EF4-FFF2-40B4-BE49-F238E27FC236}">
                  <a16:creationId xmlns:a16="http://schemas.microsoft.com/office/drawing/2014/main" id="{4C29E3C2-7A73-664B-7192-3DB0D1FAC7D7}"/>
                </a:ext>
              </a:extLst>
            </p:cNvPr>
            <p:cNvSpPr/>
            <p:nvPr/>
          </p:nvSpPr>
          <p:spPr>
            <a:xfrm>
              <a:off x="4804236" y="5852097"/>
              <a:ext cx="329794" cy="212798"/>
            </a:xfrm>
            <a:custGeom>
              <a:avLst/>
              <a:gdLst>
                <a:gd name="connsiteX0" fmla="*/ 2743 w 329794"/>
                <a:gd name="connsiteY0" fmla="*/ 38399 h 212798"/>
                <a:gd name="connsiteX1" fmla="*/ 2743 w 329794"/>
                <a:gd name="connsiteY1" fmla="*/ 16457 h 212798"/>
                <a:gd name="connsiteX2" fmla="*/ 16456 w 329794"/>
                <a:gd name="connsiteY2" fmla="*/ 0 h 212798"/>
                <a:gd name="connsiteX3" fmla="*/ 32913 w 329794"/>
                <a:gd name="connsiteY3" fmla="*/ 16457 h 212798"/>
                <a:gd name="connsiteX4" fmla="*/ 32913 w 329794"/>
                <a:gd name="connsiteY4" fmla="*/ 46627 h 212798"/>
                <a:gd name="connsiteX5" fmla="*/ 172794 w 329794"/>
                <a:gd name="connsiteY5" fmla="*/ 181022 h 212798"/>
                <a:gd name="connsiteX6" fmla="*/ 298961 w 329794"/>
                <a:gd name="connsiteY6" fmla="*/ 57598 h 212798"/>
                <a:gd name="connsiteX7" fmla="*/ 298961 w 329794"/>
                <a:gd name="connsiteY7" fmla="*/ 19200 h 212798"/>
                <a:gd name="connsiteX8" fmla="*/ 315418 w 329794"/>
                <a:gd name="connsiteY8" fmla="*/ 0 h 212798"/>
                <a:gd name="connsiteX9" fmla="*/ 329132 w 329794"/>
                <a:gd name="connsiteY9" fmla="*/ 19200 h 212798"/>
                <a:gd name="connsiteX10" fmla="*/ 307189 w 329794"/>
                <a:gd name="connsiteY10" fmla="*/ 131653 h 212798"/>
                <a:gd name="connsiteX11" fmla="*/ 117939 w 329794"/>
                <a:gd name="connsiteY11" fmla="*/ 205707 h 212798"/>
                <a:gd name="connsiteX12" fmla="*/ 0 w 329794"/>
                <a:gd name="connsiteY12" fmla="*/ 46627 h 212798"/>
                <a:gd name="connsiteX13" fmla="*/ 2743 w 329794"/>
                <a:gd name="connsiteY13" fmla="*/ 38399 h 212798"/>
                <a:gd name="connsiteX14" fmla="*/ 2743 w 329794"/>
                <a:gd name="connsiteY14" fmla="*/ 38399 h 212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9794" h="212798">
                  <a:moveTo>
                    <a:pt x="2743" y="38399"/>
                  </a:moveTo>
                  <a:cubicBezTo>
                    <a:pt x="2743" y="30171"/>
                    <a:pt x="2743" y="21943"/>
                    <a:pt x="2743" y="16457"/>
                  </a:cubicBezTo>
                  <a:cubicBezTo>
                    <a:pt x="2743" y="8229"/>
                    <a:pt x="8228" y="0"/>
                    <a:pt x="16456" y="0"/>
                  </a:cubicBezTo>
                  <a:cubicBezTo>
                    <a:pt x="24685" y="0"/>
                    <a:pt x="32913" y="5486"/>
                    <a:pt x="32913" y="16457"/>
                  </a:cubicBezTo>
                  <a:cubicBezTo>
                    <a:pt x="32913" y="27428"/>
                    <a:pt x="32913" y="35656"/>
                    <a:pt x="32913" y="46627"/>
                  </a:cubicBezTo>
                  <a:cubicBezTo>
                    <a:pt x="35656" y="126167"/>
                    <a:pt x="95997" y="181022"/>
                    <a:pt x="172794" y="181022"/>
                  </a:cubicBezTo>
                  <a:cubicBezTo>
                    <a:pt x="238621" y="178280"/>
                    <a:pt x="293476" y="123424"/>
                    <a:pt x="298961" y="57598"/>
                  </a:cubicBezTo>
                  <a:cubicBezTo>
                    <a:pt x="298961" y="43884"/>
                    <a:pt x="298961" y="32913"/>
                    <a:pt x="298961" y="19200"/>
                  </a:cubicBezTo>
                  <a:cubicBezTo>
                    <a:pt x="298961" y="8229"/>
                    <a:pt x="304447" y="0"/>
                    <a:pt x="315418" y="0"/>
                  </a:cubicBezTo>
                  <a:cubicBezTo>
                    <a:pt x="326389" y="0"/>
                    <a:pt x="329132" y="8229"/>
                    <a:pt x="329132" y="19200"/>
                  </a:cubicBezTo>
                  <a:cubicBezTo>
                    <a:pt x="331875" y="57598"/>
                    <a:pt x="326389" y="95997"/>
                    <a:pt x="307189" y="131653"/>
                  </a:cubicBezTo>
                  <a:cubicBezTo>
                    <a:pt x="268791" y="197479"/>
                    <a:pt x="191994" y="227650"/>
                    <a:pt x="117939" y="205707"/>
                  </a:cubicBezTo>
                  <a:cubicBezTo>
                    <a:pt x="46627" y="186508"/>
                    <a:pt x="0" y="120681"/>
                    <a:pt x="0" y="46627"/>
                  </a:cubicBezTo>
                  <a:cubicBezTo>
                    <a:pt x="2743" y="41141"/>
                    <a:pt x="2743" y="41141"/>
                    <a:pt x="2743" y="38399"/>
                  </a:cubicBezTo>
                  <a:cubicBezTo>
                    <a:pt x="2743" y="38399"/>
                    <a:pt x="2743" y="38399"/>
                    <a:pt x="2743" y="38399"/>
                  </a:cubicBezTo>
                  <a:close/>
                </a:path>
              </a:pathLst>
            </a:custGeom>
            <a:solidFill>
              <a:srgbClr val="000000"/>
            </a:solidFill>
            <a:ln w="27426" cap="flat">
              <a:noFill/>
              <a:prstDash val="solid"/>
              <a:miter/>
            </a:ln>
          </p:spPr>
          <p:txBody>
            <a:bodyPr rtlCol="0" anchor="ctr"/>
            <a:lstStyle/>
            <a:p>
              <a:endParaRPr lang="en-US"/>
            </a:p>
          </p:txBody>
        </p:sp>
        <p:sp>
          <p:nvSpPr>
            <p:cNvPr id="15" name="Freeform 1292">
              <a:extLst>
                <a:ext uri="{FF2B5EF4-FFF2-40B4-BE49-F238E27FC236}">
                  <a16:creationId xmlns:a16="http://schemas.microsoft.com/office/drawing/2014/main" id="{14D5A780-468F-44A3-395C-6D3EC442AB1A}"/>
                </a:ext>
              </a:extLst>
            </p:cNvPr>
            <p:cNvSpPr/>
            <p:nvPr/>
          </p:nvSpPr>
          <p:spPr>
            <a:xfrm>
              <a:off x="4867319" y="6057804"/>
              <a:ext cx="208450" cy="356559"/>
            </a:xfrm>
            <a:custGeom>
              <a:avLst/>
              <a:gdLst>
                <a:gd name="connsiteX0" fmla="*/ 90511 w 208450"/>
                <a:gd name="connsiteY0" fmla="*/ 235878 h 356559"/>
                <a:gd name="connsiteX1" fmla="*/ 90511 w 208450"/>
                <a:gd name="connsiteY1" fmla="*/ 131653 h 356559"/>
                <a:gd name="connsiteX2" fmla="*/ 79541 w 208450"/>
                <a:gd name="connsiteY2" fmla="*/ 117939 h 356559"/>
                <a:gd name="connsiteX3" fmla="*/ 0 w 208450"/>
                <a:gd name="connsiteY3" fmla="*/ 21943 h 356559"/>
                <a:gd name="connsiteX4" fmla="*/ 16457 w 208450"/>
                <a:gd name="connsiteY4" fmla="*/ 0 h 356559"/>
                <a:gd name="connsiteX5" fmla="*/ 32914 w 208450"/>
                <a:gd name="connsiteY5" fmla="*/ 19200 h 356559"/>
                <a:gd name="connsiteX6" fmla="*/ 104225 w 208450"/>
                <a:gd name="connsiteY6" fmla="*/ 87769 h 356559"/>
                <a:gd name="connsiteX7" fmla="*/ 178280 w 208450"/>
                <a:gd name="connsiteY7" fmla="*/ 21943 h 356559"/>
                <a:gd name="connsiteX8" fmla="*/ 178280 w 208450"/>
                <a:gd name="connsiteY8" fmla="*/ 16457 h 356559"/>
                <a:gd name="connsiteX9" fmla="*/ 194737 w 208450"/>
                <a:gd name="connsiteY9" fmla="*/ 2743 h 356559"/>
                <a:gd name="connsiteX10" fmla="*/ 208450 w 208450"/>
                <a:gd name="connsiteY10" fmla="*/ 19200 h 356559"/>
                <a:gd name="connsiteX11" fmla="*/ 167309 w 208450"/>
                <a:gd name="connsiteY11" fmla="*/ 98740 h 356559"/>
                <a:gd name="connsiteX12" fmla="*/ 128910 w 208450"/>
                <a:gd name="connsiteY12" fmla="*/ 117939 h 356559"/>
                <a:gd name="connsiteX13" fmla="*/ 117939 w 208450"/>
                <a:gd name="connsiteY13" fmla="*/ 131653 h 356559"/>
                <a:gd name="connsiteX14" fmla="*/ 117939 w 208450"/>
                <a:gd name="connsiteY14" fmla="*/ 334617 h 356559"/>
                <a:gd name="connsiteX15" fmla="*/ 117939 w 208450"/>
                <a:gd name="connsiteY15" fmla="*/ 342845 h 356559"/>
                <a:gd name="connsiteX16" fmla="*/ 101483 w 208450"/>
                <a:gd name="connsiteY16" fmla="*/ 356559 h 356559"/>
                <a:gd name="connsiteX17" fmla="*/ 85026 w 208450"/>
                <a:gd name="connsiteY17" fmla="*/ 345588 h 356559"/>
                <a:gd name="connsiteX18" fmla="*/ 85026 w 208450"/>
                <a:gd name="connsiteY18" fmla="*/ 334617 h 356559"/>
                <a:gd name="connsiteX19" fmla="*/ 90511 w 208450"/>
                <a:gd name="connsiteY19" fmla="*/ 235878 h 356559"/>
                <a:gd name="connsiteX20" fmla="*/ 90511 w 208450"/>
                <a:gd name="connsiteY20" fmla="*/ 235878 h 356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8450" h="356559">
                  <a:moveTo>
                    <a:pt x="90511" y="235878"/>
                  </a:moveTo>
                  <a:cubicBezTo>
                    <a:pt x="90511" y="200222"/>
                    <a:pt x="90511" y="167309"/>
                    <a:pt x="90511" y="131653"/>
                  </a:cubicBezTo>
                  <a:cubicBezTo>
                    <a:pt x="90511" y="123424"/>
                    <a:pt x="87769" y="120681"/>
                    <a:pt x="79541" y="117939"/>
                  </a:cubicBezTo>
                  <a:cubicBezTo>
                    <a:pt x="35656" y="106968"/>
                    <a:pt x="2743" y="68569"/>
                    <a:pt x="0" y="21943"/>
                  </a:cubicBezTo>
                  <a:cubicBezTo>
                    <a:pt x="0" y="8229"/>
                    <a:pt x="5486" y="0"/>
                    <a:pt x="16457" y="0"/>
                  </a:cubicBezTo>
                  <a:cubicBezTo>
                    <a:pt x="27428" y="0"/>
                    <a:pt x="32914" y="5486"/>
                    <a:pt x="32914" y="19200"/>
                  </a:cubicBezTo>
                  <a:cubicBezTo>
                    <a:pt x="35656" y="57598"/>
                    <a:pt x="65827" y="87769"/>
                    <a:pt x="104225" y="87769"/>
                  </a:cubicBezTo>
                  <a:cubicBezTo>
                    <a:pt x="142624" y="87769"/>
                    <a:pt x="172794" y="60341"/>
                    <a:pt x="178280" y="21943"/>
                  </a:cubicBezTo>
                  <a:cubicBezTo>
                    <a:pt x="178280" y="19200"/>
                    <a:pt x="178280" y="16457"/>
                    <a:pt x="178280" y="16457"/>
                  </a:cubicBezTo>
                  <a:cubicBezTo>
                    <a:pt x="181023" y="5486"/>
                    <a:pt x="186508" y="0"/>
                    <a:pt x="194737" y="2743"/>
                  </a:cubicBezTo>
                  <a:cubicBezTo>
                    <a:pt x="202965" y="2743"/>
                    <a:pt x="208450" y="10971"/>
                    <a:pt x="208450" y="19200"/>
                  </a:cubicBezTo>
                  <a:cubicBezTo>
                    <a:pt x="208450" y="52112"/>
                    <a:pt x="194737" y="79540"/>
                    <a:pt x="167309" y="98740"/>
                  </a:cubicBezTo>
                  <a:cubicBezTo>
                    <a:pt x="156338" y="106968"/>
                    <a:pt x="142624" y="112453"/>
                    <a:pt x="128910" y="117939"/>
                  </a:cubicBezTo>
                  <a:cubicBezTo>
                    <a:pt x="120682" y="120681"/>
                    <a:pt x="117939" y="123424"/>
                    <a:pt x="117939" y="131653"/>
                  </a:cubicBezTo>
                  <a:cubicBezTo>
                    <a:pt x="117939" y="200222"/>
                    <a:pt x="117939" y="268791"/>
                    <a:pt x="117939" y="334617"/>
                  </a:cubicBezTo>
                  <a:cubicBezTo>
                    <a:pt x="117939" y="337360"/>
                    <a:pt x="117939" y="340102"/>
                    <a:pt x="117939" y="342845"/>
                  </a:cubicBezTo>
                  <a:cubicBezTo>
                    <a:pt x="115197" y="351074"/>
                    <a:pt x="109711" y="356559"/>
                    <a:pt x="101483" y="356559"/>
                  </a:cubicBezTo>
                  <a:cubicBezTo>
                    <a:pt x="93254" y="356559"/>
                    <a:pt x="87769" y="353816"/>
                    <a:pt x="85026" y="345588"/>
                  </a:cubicBezTo>
                  <a:cubicBezTo>
                    <a:pt x="85026" y="342845"/>
                    <a:pt x="85026" y="337360"/>
                    <a:pt x="85026" y="334617"/>
                  </a:cubicBezTo>
                  <a:cubicBezTo>
                    <a:pt x="90511" y="301704"/>
                    <a:pt x="90511" y="268791"/>
                    <a:pt x="90511" y="235878"/>
                  </a:cubicBezTo>
                  <a:cubicBezTo>
                    <a:pt x="90511" y="235878"/>
                    <a:pt x="90511" y="235878"/>
                    <a:pt x="90511" y="235878"/>
                  </a:cubicBezTo>
                  <a:close/>
                </a:path>
              </a:pathLst>
            </a:custGeom>
            <a:solidFill>
              <a:srgbClr val="000000"/>
            </a:solidFill>
            <a:ln w="27426" cap="flat">
              <a:noFill/>
              <a:prstDash val="solid"/>
              <a:miter/>
            </a:ln>
          </p:spPr>
          <p:txBody>
            <a:bodyPr rtlCol="0" anchor="ctr"/>
            <a:lstStyle/>
            <a:p>
              <a:endParaRPr lang="en-US"/>
            </a:p>
          </p:txBody>
        </p:sp>
        <p:sp>
          <p:nvSpPr>
            <p:cNvPr id="16" name="Freeform 1293">
              <a:extLst>
                <a:ext uri="{FF2B5EF4-FFF2-40B4-BE49-F238E27FC236}">
                  <a16:creationId xmlns:a16="http://schemas.microsoft.com/office/drawing/2014/main" id="{AD3397B0-1F48-7054-019C-C9AACBC09B7A}"/>
                </a:ext>
              </a:extLst>
            </p:cNvPr>
            <p:cNvSpPr/>
            <p:nvPr/>
          </p:nvSpPr>
          <p:spPr>
            <a:xfrm>
              <a:off x="4422305" y="5325487"/>
              <a:ext cx="343531" cy="341238"/>
            </a:xfrm>
            <a:custGeom>
              <a:avLst/>
              <a:gdLst>
                <a:gd name="connsiteX0" fmla="*/ 686 w 343531"/>
                <a:gd name="connsiteY0" fmla="*/ 301704 h 341238"/>
                <a:gd name="connsiteX1" fmla="*/ 266734 w 343531"/>
                <a:gd name="connsiteY1" fmla="*/ 2742 h 341238"/>
                <a:gd name="connsiteX2" fmla="*/ 321589 w 343531"/>
                <a:gd name="connsiteY2" fmla="*/ 0 h 341238"/>
                <a:gd name="connsiteX3" fmla="*/ 343532 w 343531"/>
                <a:gd name="connsiteY3" fmla="*/ 16456 h 341238"/>
                <a:gd name="connsiteX4" fmla="*/ 321589 w 343531"/>
                <a:gd name="connsiteY4" fmla="*/ 32913 h 341238"/>
                <a:gd name="connsiteX5" fmla="*/ 69255 w 343531"/>
                <a:gd name="connsiteY5" fmla="*/ 172794 h 341238"/>
                <a:gd name="connsiteX6" fmla="*/ 33599 w 343531"/>
                <a:gd name="connsiteY6" fmla="*/ 320903 h 341238"/>
                <a:gd name="connsiteX7" fmla="*/ 28113 w 343531"/>
                <a:gd name="connsiteY7" fmla="*/ 337359 h 341238"/>
                <a:gd name="connsiteX8" fmla="*/ 14399 w 343531"/>
                <a:gd name="connsiteY8" fmla="*/ 340102 h 341238"/>
                <a:gd name="connsiteX9" fmla="*/ 3429 w 343531"/>
                <a:gd name="connsiteY9" fmla="*/ 326389 h 341238"/>
                <a:gd name="connsiteX10" fmla="*/ 686 w 343531"/>
                <a:gd name="connsiteY10" fmla="*/ 301704 h 34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3531" h="341238">
                  <a:moveTo>
                    <a:pt x="686" y="301704"/>
                  </a:moveTo>
                  <a:cubicBezTo>
                    <a:pt x="3429" y="148109"/>
                    <a:pt x="115882" y="24685"/>
                    <a:pt x="266734" y="2742"/>
                  </a:cubicBezTo>
                  <a:cubicBezTo>
                    <a:pt x="283191" y="0"/>
                    <a:pt x="302390" y="0"/>
                    <a:pt x="321589" y="0"/>
                  </a:cubicBezTo>
                  <a:cubicBezTo>
                    <a:pt x="335303" y="0"/>
                    <a:pt x="343532" y="5485"/>
                    <a:pt x="343532" y="16456"/>
                  </a:cubicBezTo>
                  <a:cubicBezTo>
                    <a:pt x="343532" y="27428"/>
                    <a:pt x="335303" y="32913"/>
                    <a:pt x="321589" y="32913"/>
                  </a:cubicBezTo>
                  <a:cubicBezTo>
                    <a:pt x="211879" y="30170"/>
                    <a:pt x="126853" y="79540"/>
                    <a:pt x="69255" y="172794"/>
                  </a:cubicBezTo>
                  <a:cubicBezTo>
                    <a:pt x="41827" y="216678"/>
                    <a:pt x="30856" y="268790"/>
                    <a:pt x="33599" y="320903"/>
                  </a:cubicBezTo>
                  <a:cubicBezTo>
                    <a:pt x="33599" y="326389"/>
                    <a:pt x="30856" y="334616"/>
                    <a:pt x="28113" y="337359"/>
                  </a:cubicBezTo>
                  <a:cubicBezTo>
                    <a:pt x="25371" y="340102"/>
                    <a:pt x="17142" y="342845"/>
                    <a:pt x="14399" y="340102"/>
                  </a:cubicBezTo>
                  <a:cubicBezTo>
                    <a:pt x="8914" y="337359"/>
                    <a:pt x="6171" y="331874"/>
                    <a:pt x="3429" y="326389"/>
                  </a:cubicBezTo>
                  <a:cubicBezTo>
                    <a:pt x="-2057" y="318160"/>
                    <a:pt x="686" y="309932"/>
                    <a:pt x="686" y="301704"/>
                  </a:cubicBezTo>
                  <a:close/>
                </a:path>
              </a:pathLst>
            </a:custGeom>
            <a:solidFill>
              <a:srgbClr val="000000"/>
            </a:solidFill>
            <a:ln w="27426" cap="flat">
              <a:noFill/>
              <a:prstDash val="solid"/>
              <a:miter/>
            </a:ln>
          </p:spPr>
          <p:txBody>
            <a:bodyPr rtlCol="0" anchor="ctr"/>
            <a:lstStyle/>
            <a:p>
              <a:endParaRPr lang="en-US"/>
            </a:p>
          </p:txBody>
        </p:sp>
        <p:sp>
          <p:nvSpPr>
            <p:cNvPr id="17" name="Freeform 1294">
              <a:extLst>
                <a:ext uri="{FF2B5EF4-FFF2-40B4-BE49-F238E27FC236}">
                  <a16:creationId xmlns:a16="http://schemas.microsoft.com/office/drawing/2014/main" id="{B274A39C-087F-901A-D90A-5E7CA2D26FEE}"/>
                </a:ext>
              </a:extLst>
            </p:cNvPr>
            <p:cNvSpPr/>
            <p:nvPr/>
          </p:nvSpPr>
          <p:spPr>
            <a:xfrm>
              <a:off x="4590300" y="6003635"/>
              <a:ext cx="231139" cy="410728"/>
            </a:xfrm>
            <a:custGeom>
              <a:avLst/>
              <a:gdLst>
                <a:gd name="connsiteX0" fmla="*/ 2743 w 231139"/>
                <a:gd name="connsiteY0" fmla="*/ 391530 h 410728"/>
                <a:gd name="connsiteX1" fmla="*/ 19199 w 231139"/>
                <a:gd name="connsiteY1" fmla="*/ 210507 h 410728"/>
                <a:gd name="connsiteX2" fmla="*/ 24685 w 231139"/>
                <a:gd name="connsiteY2" fmla="*/ 150166 h 410728"/>
                <a:gd name="connsiteX3" fmla="*/ 115196 w 231139"/>
                <a:gd name="connsiteY3" fmla="*/ 37713 h 410728"/>
                <a:gd name="connsiteX4" fmla="*/ 208450 w 231139"/>
                <a:gd name="connsiteY4" fmla="*/ 2057 h 410728"/>
                <a:gd name="connsiteX5" fmla="*/ 224907 w 231139"/>
                <a:gd name="connsiteY5" fmla="*/ 2057 h 410728"/>
                <a:gd name="connsiteX6" fmla="*/ 230392 w 231139"/>
                <a:gd name="connsiteY6" fmla="*/ 15771 h 410728"/>
                <a:gd name="connsiteX7" fmla="*/ 219421 w 231139"/>
                <a:gd name="connsiteY7" fmla="*/ 29485 h 410728"/>
                <a:gd name="connsiteX8" fmla="*/ 131653 w 231139"/>
                <a:gd name="connsiteY8" fmla="*/ 62398 h 410728"/>
                <a:gd name="connsiteX9" fmla="*/ 52112 w 231139"/>
                <a:gd name="connsiteY9" fmla="*/ 169366 h 410728"/>
                <a:gd name="connsiteX10" fmla="*/ 30170 w 231139"/>
                <a:gd name="connsiteY10" fmla="*/ 394272 h 410728"/>
                <a:gd name="connsiteX11" fmla="*/ 16456 w 231139"/>
                <a:gd name="connsiteY11" fmla="*/ 410729 h 410728"/>
                <a:gd name="connsiteX12" fmla="*/ 0 w 231139"/>
                <a:gd name="connsiteY12" fmla="*/ 402501 h 410728"/>
                <a:gd name="connsiteX13" fmla="*/ 2743 w 231139"/>
                <a:gd name="connsiteY13" fmla="*/ 391530 h 410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1139" h="410728">
                  <a:moveTo>
                    <a:pt x="2743" y="391530"/>
                  </a:moveTo>
                  <a:cubicBezTo>
                    <a:pt x="8228" y="328446"/>
                    <a:pt x="13714" y="268105"/>
                    <a:pt x="19199" y="210507"/>
                  </a:cubicBezTo>
                  <a:cubicBezTo>
                    <a:pt x="21942" y="191308"/>
                    <a:pt x="21942" y="172109"/>
                    <a:pt x="24685" y="150166"/>
                  </a:cubicBezTo>
                  <a:cubicBezTo>
                    <a:pt x="35656" y="98054"/>
                    <a:pt x="65826" y="59655"/>
                    <a:pt x="115196" y="37713"/>
                  </a:cubicBezTo>
                  <a:cubicBezTo>
                    <a:pt x="145367" y="23999"/>
                    <a:pt x="178280" y="13028"/>
                    <a:pt x="208450" y="2057"/>
                  </a:cubicBezTo>
                  <a:cubicBezTo>
                    <a:pt x="213936" y="-686"/>
                    <a:pt x="222164" y="-686"/>
                    <a:pt x="224907" y="2057"/>
                  </a:cubicBezTo>
                  <a:cubicBezTo>
                    <a:pt x="227650" y="4800"/>
                    <a:pt x="233135" y="13028"/>
                    <a:pt x="230392" y="15771"/>
                  </a:cubicBezTo>
                  <a:cubicBezTo>
                    <a:pt x="227650" y="21257"/>
                    <a:pt x="222164" y="29485"/>
                    <a:pt x="219421" y="29485"/>
                  </a:cubicBezTo>
                  <a:cubicBezTo>
                    <a:pt x="191994" y="40456"/>
                    <a:pt x="161823" y="51427"/>
                    <a:pt x="131653" y="62398"/>
                  </a:cubicBezTo>
                  <a:cubicBezTo>
                    <a:pt x="82283" y="81597"/>
                    <a:pt x="54855" y="117254"/>
                    <a:pt x="52112" y="169366"/>
                  </a:cubicBezTo>
                  <a:cubicBezTo>
                    <a:pt x="43884" y="243420"/>
                    <a:pt x="38399" y="320218"/>
                    <a:pt x="30170" y="394272"/>
                  </a:cubicBezTo>
                  <a:cubicBezTo>
                    <a:pt x="30170" y="402501"/>
                    <a:pt x="24685" y="410729"/>
                    <a:pt x="16456" y="410729"/>
                  </a:cubicBezTo>
                  <a:cubicBezTo>
                    <a:pt x="10971" y="410729"/>
                    <a:pt x="5485" y="405244"/>
                    <a:pt x="0" y="402501"/>
                  </a:cubicBezTo>
                  <a:cubicBezTo>
                    <a:pt x="0" y="399758"/>
                    <a:pt x="2743" y="394272"/>
                    <a:pt x="2743" y="391530"/>
                  </a:cubicBezTo>
                  <a:close/>
                </a:path>
              </a:pathLst>
            </a:custGeom>
            <a:solidFill>
              <a:srgbClr val="000000"/>
            </a:solidFill>
            <a:ln w="27426" cap="flat">
              <a:noFill/>
              <a:prstDash val="solid"/>
              <a:miter/>
            </a:ln>
          </p:spPr>
          <p:txBody>
            <a:bodyPr rtlCol="0" anchor="ctr"/>
            <a:lstStyle/>
            <a:p>
              <a:endParaRPr lang="en-US"/>
            </a:p>
          </p:txBody>
        </p:sp>
        <p:sp>
          <p:nvSpPr>
            <p:cNvPr id="18" name="Freeform 1295">
              <a:extLst>
                <a:ext uri="{FF2B5EF4-FFF2-40B4-BE49-F238E27FC236}">
                  <a16:creationId xmlns:a16="http://schemas.microsoft.com/office/drawing/2014/main" id="{C0E17AF8-C7CC-EE02-CA7C-A66F1A1DA54D}"/>
                </a:ext>
              </a:extLst>
            </p:cNvPr>
            <p:cNvSpPr/>
            <p:nvPr/>
          </p:nvSpPr>
          <p:spPr>
            <a:xfrm>
              <a:off x="4540930" y="5440337"/>
              <a:ext cx="213935" cy="217023"/>
            </a:xfrm>
            <a:custGeom>
              <a:avLst/>
              <a:gdLst>
                <a:gd name="connsiteX0" fmla="*/ 183765 w 213935"/>
                <a:gd name="connsiteY0" fmla="*/ 36002 h 217023"/>
                <a:gd name="connsiteX1" fmla="*/ 30171 w 213935"/>
                <a:gd name="connsiteY1" fmla="*/ 192339 h 217023"/>
                <a:gd name="connsiteX2" fmla="*/ 30171 w 213935"/>
                <a:gd name="connsiteY2" fmla="*/ 203310 h 217023"/>
                <a:gd name="connsiteX3" fmla="*/ 16457 w 213935"/>
                <a:gd name="connsiteY3" fmla="*/ 217024 h 217023"/>
                <a:gd name="connsiteX4" fmla="*/ 0 w 213935"/>
                <a:gd name="connsiteY4" fmla="*/ 203310 h 217023"/>
                <a:gd name="connsiteX5" fmla="*/ 5485 w 213935"/>
                <a:gd name="connsiteY5" fmla="*/ 140227 h 217023"/>
                <a:gd name="connsiteX6" fmla="*/ 197479 w 213935"/>
                <a:gd name="connsiteY6" fmla="*/ 346 h 217023"/>
                <a:gd name="connsiteX7" fmla="*/ 213936 w 213935"/>
                <a:gd name="connsiteY7" fmla="*/ 16803 h 217023"/>
                <a:gd name="connsiteX8" fmla="*/ 197479 w 213935"/>
                <a:gd name="connsiteY8" fmla="*/ 33259 h 217023"/>
                <a:gd name="connsiteX9" fmla="*/ 183765 w 213935"/>
                <a:gd name="connsiteY9" fmla="*/ 36002 h 217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935" h="217023">
                  <a:moveTo>
                    <a:pt x="183765" y="36002"/>
                  </a:moveTo>
                  <a:cubicBezTo>
                    <a:pt x="98740" y="38744"/>
                    <a:pt x="30171" y="107313"/>
                    <a:pt x="30171" y="192339"/>
                  </a:cubicBezTo>
                  <a:cubicBezTo>
                    <a:pt x="30171" y="195082"/>
                    <a:pt x="30171" y="200568"/>
                    <a:pt x="30171" y="203310"/>
                  </a:cubicBezTo>
                  <a:cubicBezTo>
                    <a:pt x="30171" y="211539"/>
                    <a:pt x="24685" y="217024"/>
                    <a:pt x="16457" y="217024"/>
                  </a:cubicBezTo>
                  <a:cubicBezTo>
                    <a:pt x="8228" y="217024"/>
                    <a:pt x="0" y="211539"/>
                    <a:pt x="0" y="203310"/>
                  </a:cubicBezTo>
                  <a:cubicBezTo>
                    <a:pt x="0" y="181368"/>
                    <a:pt x="0" y="162169"/>
                    <a:pt x="5485" y="140227"/>
                  </a:cubicBezTo>
                  <a:cubicBezTo>
                    <a:pt x="27428" y="55201"/>
                    <a:pt x="109711" y="-5139"/>
                    <a:pt x="197479" y="346"/>
                  </a:cubicBezTo>
                  <a:cubicBezTo>
                    <a:pt x="208450" y="346"/>
                    <a:pt x="213936" y="8575"/>
                    <a:pt x="213936" y="16803"/>
                  </a:cubicBezTo>
                  <a:cubicBezTo>
                    <a:pt x="213936" y="25031"/>
                    <a:pt x="205708" y="33259"/>
                    <a:pt x="197479" y="33259"/>
                  </a:cubicBezTo>
                  <a:cubicBezTo>
                    <a:pt x="194737" y="36002"/>
                    <a:pt x="189251" y="36002"/>
                    <a:pt x="183765" y="36002"/>
                  </a:cubicBezTo>
                  <a:close/>
                </a:path>
              </a:pathLst>
            </a:custGeom>
            <a:solidFill>
              <a:srgbClr val="000000"/>
            </a:solidFill>
            <a:ln w="27426" cap="flat">
              <a:noFill/>
              <a:prstDash val="solid"/>
              <a:miter/>
            </a:ln>
          </p:spPr>
          <p:txBody>
            <a:bodyPr rtlCol="0" anchor="ctr"/>
            <a:lstStyle/>
            <a:p>
              <a:endParaRPr lang="en-US"/>
            </a:p>
          </p:txBody>
        </p:sp>
        <p:sp>
          <p:nvSpPr>
            <p:cNvPr id="19" name="Freeform 1296">
              <a:extLst>
                <a:ext uri="{FF2B5EF4-FFF2-40B4-BE49-F238E27FC236}">
                  <a16:creationId xmlns:a16="http://schemas.microsoft.com/office/drawing/2014/main" id="{4816A2C1-8900-DF7D-504C-2039873CEBB2}"/>
                </a:ext>
              </a:extLst>
            </p:cNvPr>
            <p:cNvSpPr/>
            <p:nvPr/>
          </p:nvSpPr>
          <p:spPr>
            <a:xfrm>
              <a:off x="4905718" y="5901468"/>
              <a:ext cx="128909" cy="82282"/>
            </a:xfrm>
            <a:custGeom>
              <a:avLst/>
              <a:gdLst>
                <a:gd name="connsiteX0" fmla="*/ 65826 w 128909"/>
                <a:gd name="connsiteY0" fmla="*/ 82283 h 82282"/>
                <a:gd name="connsiteX1" fmla="*/ 0 w 128909"/>
                <a:gd name="connsiteY1" fmla="*/ 21942 h 82282"/>
                <a:gd name="connsiteX2" fmla="*/ 13714 w 128909"/>
                <a:gd name="connsiteY2" fmla="*/ 0 h 82282"/>
                <a:gd name="connsiteX3" fmla="*/ 30170 w 128909"/>
                <a:gd name="connsiteY3" fmla="*/ 19199 h 82282"/>
                <a:gd name="connsiteX4" fmla="*/ 54855 w 128909"/>
                <a:gd name="connsiteY4" fmla="*/ 49369 h 82282"/>
                <a:gd name="connsiteX5" fmla="*/ 90511 w 128909"/>
                <a:gd name="connsiteY5" fmla="*/ 35656 h 82282"/>
                <a:gd name="connsiteX6" fmla="*/ 95997 w 128909"/>
                <a:gd name="connsiteY6" fmla="*/ 19199 h 82282"/>
                <a:gd name="connsiteX7" fmla="*/ 115196 w 128909"/>
                <a:gd name="connsiteY7" fmla="*/ 2742 h 82282"/>
                <a:gd name="connsiteX8" fmla="*/ 128910 w 128909"/>
                <a:gd name="connsiteY8" fmla="*/ 21942 h 82282"/>
                <a:gd name="connsiteX9" fmla="*/ 65826 w 128909"/>
                <a:gd name="connsiteY9" fmla="*/ 82283 h 82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909" h="82282">
                  <a:moveTo>
                    <a:pt x="65826" y="82283"/>
                  </a:moveTo>
                  <a:cubicBezTo>
                    <a:pt x="32913" y="82283"/>
                    <a:pt x="2743" y="54855"/>
                    <a:pt x="0" y="21942"/>
                  </a:cubicBezTo>
                  <a:cubicBezTo>
                    <a:pt x="0" y="8228"/>
                    <a:pt x="5485" y="2742"/>
                    <a:pt x="13714" y="0"/>
                  </a:cubicBezTo>
                  <a:cubicBezTo>
                    <a:pt x="24685" y="0"/>
                    <a:pt x="30170" y="5485"/>
                    <a:pt x="30170" y="19199"/>
                  </a:cubicBezTo>
                  <a:cubicBezTo>
                    <a:pt x="32913" y="35656"/>
                    <a:pt x="41142" y="43884"/>
                    <a:pt x="54855" y="49369"/>
                  </a:cubicBezTo>
                  <a:cubicBezTo>
                    <a:pt x="68569" y="52112"/>
                    <a:pt x="82283" y="49369"/>
                    <a:pt x="90511" y="35656"/>
                  </a:cubicBezTo>
                  <a:cubicBezTo>
                    <a:pt x="93254" y="30170"/>
                    <a:pt x="95997" y="24685"/>
                    <a:pt x="95997" y="19199"/>
                  </a:cubicBezTo>
                  <a:cubicBezTo>
                    <a:pt x="98739" y="8228"/>
                    <a:pt x="104225" y="0"/>
                    <a:pt x="115196" y="2742"/>
                  </a:cubicBezTo>
                  <a:cubicBezTo>
                    <a:pt x="123425" y="2742"/>
                    <a:pt x="128910" y="10971"/>
                    <a:pt x="128910" y="21942"/>
                  </a:cubicBezTo>
                  <a:cubicBezTo>
                    <a:pt x="128910" y="57597"/>
                    <a:pt x="101482" y="82283"/>
                    <a:pt x="65826" y="82283"/>
                  </a:cubicBezTo>
                  <a:close/>
                </a:path>
              </a:pathLst>
            </a:custGeom>
            <a:solidFill>
              <a:srgbClr val="000000"/>
            </a:solidFill>
            <a:ln w="27426" cap="flat">
              <a:noFill/>
              <a:prstDash val="solid"/>
              <a:miter/>
            </a:ln>
          </p:spPr>
          <p:txBody>
            <a:bodyPr rtlCol="0" anchor="ctr"/>
            <a:lstStyle/>
            <a:p>
              <a:endParaRPr lang="en-US"/>
            </a:p>
          </p:txBody>
        </p:sp>
        <p:sp>
          <p:nvSpPr>
            <p:cNvPr id="20" name="Freeform 1297">
              <a:extLst>
                <a:ext uri="{FF2B5EF4-FFF2-40B4-BE49-F238E27FC236}">
                  <a16:creationId xmlns:a16="http://schemas.microsoft.com/office/drawing/2014/main" id="{143FAC34-0E80-6148-F62A-1902AB7B5DC7}"/>
                </a:ext>
              </a:extLst>
            </p:cNvPr>
            <p:cNvSpPr/>
            <p:nvPr/>
          </p:nvSpPr>
          <p:spPr>
            <a:xfrm>
              <a:off x="4650641" y="5555879"/>
              <a:ext cx="101482" cy="104224"/>
            </a:xfrm>
            <a:custGeom>
              <a:avLst/>
              <a:gdLst>
                <a:gd name="connsiteX0" fmla="*/ 0 w 101482"/>
                <a:gd name="connsiteY0" fmla="*/ 76797 h 104224"/>
                <a:gd name="connsiteX1" fmla="*/ 79540 w 101482"/>
                <a:gd name="connsiteY1" fmla="*/ 0 h 104224"/>
                <a:gd name="connsiteX2" fmla="*/ 101482 w 101482"/>
                <a:gd name="connsiteY2" fmla="*/ 16457 h 104224"/>
                <a:gd name="connsiteX3" fmla="*/ 82283 w 101482"/>
                <a:gd name="connsiteY3" fmla="*/ 32913 h 104224"/>
                <a:gd name="connsiteX4" fmla="*/ 32913 w 101482"/>
                <a:gd name="connsiteY4" fmla="*/ 82283 h 104224"/>
                <a:gd name="connsiteX5" fmla="*/ 16457 w 101482"/>
                <a:gd name="connsiteY5" fmla="*/ 104225 h 104224"/>
                <a:gd name="connsiteX6" fmla="*/ 0 w 101482"/>
                <a:gd name="connsiteY6" fmla="*/ 76797 h 104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482" h="104224">
                  <a:moveTo>
                    <a:pt x="0" y="76797"/>
                  </a:moveTo>
                  <a:cubicBezTo>
                    <a:pt x="2743" y="32913"/>
                    <a:pt x="38399" y="0"/>
                    <a:pt x="79540" y="0"/>
                  </a:cubicBezTo>
                  <a:cubicBezTo>
                    <a:pt x="93254" y="0"/>
                    <a:pt x="101482" y="5485"/>
                    <a:pt x="101482" y="16457"/>
                  </a:cubicBezTo>
                  <a:cubicBezTo>
                    <a:pt x="101482" y="27428"/>
                    <a:pt x="95997" y="32913"/>
                    <a:pt x="82283" y="32913"/>
                  </a:cubicBezTo>
                  <a:cubicBezTo>
                    <a:pt x="54855" y="32913"/>
                    <a:pt x="32913" y="54855"/>
                    <a:pt x="32913" y="82283"/>
                  </a:cubicBezTo>
                  <a:cubicBezTo>
                    <a:pt x="32913" y="98740"/>
                    <a:pt x="27428" y="104225"/>
                    <a:pt x="16457" y="104225"/>
                  </a:cubicBezTo>
                  <a:cubicBezTo>
                    <a:pt x="5485" y="98740"/>
                    <a:pt x="0" y="90511"/>
                    <a:pt x="0" y="76797"/>
                  </a:cubicBezTo>
                  <a:close/>
                </a:path>
              </a:pathLst>
            </a:custGeom>
            <a:solidFill>
              <a:srgbClr val="000000"/>
            </a:solidFill>
            <a:ln w="27426" cap="flat">
              <a:noFill/>
              <a:prstDash val="solid"/>
              <a:miter/>
            </a:ln>
          </p:spPr>
          <p:txBody>
            <a:bodyPr rtlCol="0" anchor="ctr"/>
            <a:lstStyle/>
            <a:p>
              <a:endParaRPr lang="en-US"/>
            </a:p>
          </p:txBody>
        </p:sp>
        <p:sp>
          <p:nvSpPr>
            <p:cNvPr id="21" name="Freeform 1298">
              <a:extLst>
                <a:ext uri="{FF2B5EF4-FFF2-40B4-BE49-F238E27FC236}">
                  <a16:creationId xmlns:a16="http://schemas.microsoft.com/office/drawing/2014/main" id="{77A1D16E-5E4F-CA40-A070-1DBC10E4C96D}"/>
                </a:ext>
              </a:extLst>
            </p:cNvPr>
            <p:cNvSpPr/>
            <p:nvPr/>
          </p:nvSpPr>
          <p:spPr>
            <a:xfrm>
              <a:off x="5319876" y="6351280"/>
              <a:ext cx="54855" cy="32912"/>
            </a:xfrm>
            <a:custGeom>
              <a:avLst/>
              <a:gdLst>
                <a:gd name="connsiteX0" fmla="*/ 27428 w 54855"/>
                <a:gd name="connsiteY0" fmla="*/ 30171 h 32912"/>
                <a:gd name="connsiteX1" fmla="*/ 27428 w 54855"/>
                <a:gd name="connsiteY1" fmla="*/ 30171 h 32912"/>
                <a:gd name="connsiteX2" fmla="*/ 41142 w 54855"/>
                <a:gd name="connsiteY2" fmla="*/ 30171 h 32912"/>
                <a:gd name="connsiteX3" fmla="*/ 54855 w 54855"/>
                <a:gd name="connsiteY3" fmla="*/ 13714 h 32912"/>
                <a:gd name="connsiteX4" fmla="*/ 41142 w 54855"/>
                <a:gd name="connsiteY4" fmla="*/ 0 h 32912"/>
                <a:gd name="connsiteX5" fmla="*/ 13714 w 54855"/>
                <a:gd name="connsiteY5" fmla="*/ 0 h 32912"/>
                <a:gd name="connsiteX6" fmla="*/ 0 w 54855"/>
                <a:gd name="connsiteY6" fmla="*/ 16457 h 32912"/>
                <a:gd name="connsiteX7" fmla="*/ 13714 w 54855"/>
                <a:gd name="connsiteY7" fmla="*/ 32913 h 32912"/>
                <a:gd name="connsiteX8" fmla="*/ 27428 w 54855"/>
                <a:gd name="connsiteY8" fmla="*/ 30171 h 32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855" h="32912">
                  <a:moveTo>
                    <a:pt x="27428" y="30171"/>
                  </a:moveTo>
                  <a:cubicBezTo>
                    <a:pt x="27428" y="30171"/>
                    <a:pt x="27428" y="30171"/>
                    <a:pt x="27428" y="30171"/>
                  </a:cubicBezTo>
                  <a:cubicBezTo>
                    <a:pt x="32914" y="30171"/>
                    <a:pt x="35656" y="30171"/>
                    <a:pt x="41142" y="30171"/>
                  </a:cubicBezTo>
                  <a:cubicBezTo>
                    <a:pt x="49370" y="30171"/>
                    <a:pt x="54855" y="21942"/>
                    <a:pt x="54855" y="13714"/>
                  </a:cubicBezTo>
                  <a:cubicBezTo>
                    <a:pt x="54855" y="5485"/>
                    <a:pt x="49370" y="0"/>
                    <a:pt x="41142" y="0"/>
                  </a:cubicBezTo>
                  <a:cubicBezTo>
                    <a:pt x="32914" y="0"/>
                    <a:pt x="21943" y="0"/>
                    <a:pt x="13714" y="0"/>
                  </a:cubicBezTo>
                  <a:cubicBezTo>
                    <a:pt x="5486" y="0"/>
                    <a:pt x="0" y="5485"/>
                    <a:pt x="0" y="16457"/>
                  </a:cubicBezTo>
                  <a:cubicBezTo>
                    <a:pt x="0" y="24685"/>
                    <a:pt x="5486" y="30171"/>
                    <a:pt x="13714" y="32913"/>
                  </a:cubicBezTo>
                  <a:cubicBezTo>
                    <a:pt x="19200" y="30171"/>
                    <a:pt x="21943" y="30171"/>
                    <a:pt x="27428" y="30171"/>
                  </a:cubicBezTo>
                  <a:close/>
                </a:path>
              </a:pathLst>
            </a:custGeom>
            <a:solidFill>
              <a:srgbClr val="000000"/>
            </a:solidFill>
            <a:ln w="27426" cap="flat">
              <a:noFill/>
              <a:prstDash val="solid"/>
              <a:miter/>
            </a:ln>
          </p:spPr>
          <p:txBody>
            <a:bodyPr rtlCol="0" anchor="ctr"/>
            <a:lstStyle/>
            <a:p>
              <a:endParaRPr lang="en-US"/>
            </a:p>
          </p:txBody>
        </p:sp>
        <p:sp>
          <p:nvSpPr>
            <p:cNvPr id="22" name="Freeform 1299">
              <a:extLst>
                <a:ext uri="{FF2B5EF4-FFF2-40B4-BE49-F238E27FC236}">
                  <a16:creationId xmlns:a16="http://schemas.microsoft.com/office/drawing/2014/main" id="{8688D9C7-FB23-C51A-58BA-20D476775FE9}"/>
                </a:ext>
              </a:extLst>
            </p:cNvPr>
            <p:cNvSpPr/>
            <p:nvPr/>
          </p:nvSpPr>
          <p:spPr>
            <a:xfrm>
              <a:off x="5237593" y="5959065"/>
              <a:ext cx="222164" cy="282505"/>
            </a:xfrm>
            <a:custGeom>
              <a:avLst/>
              <a:gdLst>
                <a:gd name="connsiteX0" fmla="*/ 112454 w 222164"/>
                <a:gd name="connsiteY0" fmla="*/ 41141 h 282505"/>
                <a:gd name="connsiteX1" fmla="*/ 205708 w 222164"/>
                <a:gd name="connsiteY1" fmla="*/ 0 h 282505"/>
                <a:gd name="connsiteX2" fmla="*/ 222164 w 222164"/>
                <a:gd name="connsiteY2" fmla="*/ 16457 h 282505"/>
                <a:gd name="connsiteX3" fmla="*/ 205708 w 222164"/>
                <a:gd name="connsiteY3" fmla="*/ 82283 h 282505"/>
                <a:gd name="connsiteX4" fmla="*/ 178280 w 222164"/>
                <a:gd name="connsiteY4" fmla="*/ 109710 h 282505"/>
                <a:gd name="connsiteX5" fmla="*/ 150852 w 222164"/>
                <a:gd name="connsiteY5" fmla="*/ 120682 h 282505"/>
                <a:gd name="connsiteX6" fmla="*/ 128910 w 222164"/>
                <a:gd name="connsiteY6" fmla="*/ 150852 h 282505"/>
                <a:gd name="connsiteX7" fmla="*/ 128910 w 222164"/>
                <a:gd name="connsiteY7" fmla="*/ 263305 h 282505"/>
                <a:gd name="connsiteX8" fmla="*/ 112454 w 222164"/>
                <a:gd name="connsiteY8" fmla="*/ 282505 h 282505"/>
                <a:gd name="connsiteX9" fmla="*/ 95997 w 222164"/>
                <a:gd name="connsiteY9" fmla="*/ 263305 h 282505"/>
                <a:gd name="connsiteX10" fmla="*/ 95997 w 222164"/>
                <a:gd name="connsiteY10" fmla="*/ 255077 h 282505"/>
                <a:gd name="connsiteX11" fmla="*/ 95997 w 222164"/>
                <a:gd name="connsiteY11" fmla="*/ 137138 h 282505"/>
                <a:gd name="connsiteX12" fmla="*/ 82283 w 222164"/>
                <a:gd name="connsiteY12" fmla="*/ 123424 h 282505"/>
                <a:gd name="connsiteX13" fmla="*/ 71312 w 222164"/>
                <a:gd name="connsiteY13" fmla="*/ 120682 h 282505"/>
                <a:gd name="connsiteX14" fmla="*/ 2743 w 222164"/>
                <a:gd name="connsiteY14" fmla="*/ 43884 h 282505"/>
                <a:gd name="connsiteX15" fmla="*/ 0 w 222164"/>
                <a:gd name="connsiteY15" fmla="*/ 19200 h 282505"/>
                <a:gd name="connsiteX16" fmla="*/ 16457 w 222164"/>
                <a:gd name="connsiteY16" fmla="*/ 2743 h 282505"/>
                <a:gd name="connsiteX17" fmla="*/ 85026 w 222164"/>
                <a:gd name="connsiteY17" fmla="*/ 19200 h 282505"/>
                <a:gd name="connsiteX18" fmla="*/ 112454 w 222164"/>
                <a:gd name="connsiteY18" fmla="*/ 41141 h 282505"/>
                <a:gd name="connsiteX19" fmla="*/ 90512 w 222164"/>
                <a:gd name="connsiteY19" fmla="*/ 90512 h 282505"/>
                <a:gd name="connsiteX20" fmla="*/ 35656 w 222164"/>
                <a:gd name="connsiteY20" fmla="*/ 35656 h 282505"/>
                <a:gd name="connsiteX21" fmla="*/ 90512 w 222164"/>
                <a:gd name="connsiteY21" fmla="*/ 90512 h 282505"/>
                <a:gd name="connsiteX22" fmla="*/ 186509 w 222164"/>
                <a:gd name="connsiteY22" fmla="*/ 35656 h 282505"/>
                <a:gd name="connsiteX23" fmla="*/ 131653 w 222164"/>
                <a:gd name="connsiteY23" fmla="*/ 90512 h 282505"/>
                <a:gd name="connsiteX24" fmla="*/ 186509 w 222164"/>
                <a:gd name="connsiteY24" fmla="*/ 35656 h 282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2164" h="282505">
                  <a:moveTo>
                    <a:pt x="112454" y="41141"/>
                  </a:moveTo>
                  <a:cubicBezTo>
                    <a:pt x="134395" y="5486"/>
                    <a:pt x="170052" y="2743"/>
                    <a:pt x="205708" y="0"/>
                  </a:cubicBezTo>
                  <a:cubicBezTo>
                    <a:pt x="213936" y="0"/>
                    <a:pt x="222164" y="8229"/>
                    <a:pt x="222164" y="16457"/>
                  </a:cubicBezTo>
                  <a:cubicBezTo>
                    <a:pt x="216678" y="38399"/>
                    <a:pt x="213936" y="60341"/>
                    <a:pt x="205708" y="82283"/>
                  </a:cubicBezTo>
                  <a:cubicBezTo>
                    <a:pt x="200223" y="95997"/>
                    <a:pt x="191994" y="104225"/>
                    <a:pt x="178280" y="109710"/>
                  </a:cubicBezTo>
                  <a:cubicBezTo>
                    <a:pt x="170052" y="112453"/>
                    <a:pt x="159081" y="117939"/>
                    <a:pt x="150852" y="120682"/>
                  </a:cubicBezTo>
                  <a:cubicBezTo>
                    <a:pt x="128910" y="126167"/>
                    <a:pt x="128910" y="126167"/>
                    <a:pt x="128910" y="150852"/>
                  </a:cubicBezTo>
                  <a:cubicBezTo>
                    <a:pt x="128910" y="189251"/>
                    <a:pt x="128910" y="224907"/>
                    <a:pt x="128910" y="263305"/>
                  </a:cubicBezTo>
                  <a:cubicBezTo>
                    <a:pt x="128910" y="274276"/>
                    <a:pt x="123425" y="282505"/>
                    <a:pt x="112454" y="282505"/>
                  </a:cubicBezTo>
                  <a:cubicBezTo>
                    <a:pt x="101483" y="282505"/>
                    <a:pt x="95997" y="274276"/>
                    <a:pt x="95997" y="263305"/>
                  </a:cubicBezTo>
                  <a:cubicBezTo>
                    <a:pt x="95997" y="260562"/>
                    <a:pt x="95997" y="257820"/>
                    <a:pt x="95997" y="255077"/>
                  </a:cubicBezTo>
                  <a:cubicBezTo>
                    <a:pt x="95997" y="216679"/>
                    <a:pt x="95997" y="178280"/>
                    <a:pt x="95997" y="137138"/>
                  </a:cubicBezTo>
                  <a:cubicBezTo>
                    <a:pt x="95997" y="126167"/>
                    <a:pt x="93254" y="120682"/>
                    <a:pt x="82283" y="123424"/>
                  </a:cubicBezTo>
                  <a:cubicBezTo>
                    <a:pt x="79540" y="123424"/>
                    <a:pt x="74055" y="120682"/>
                    <a:pt x="71312" y="120682"/>
                  </a:cubicBezTo>
                  <a:cubicBezTo>
                    <a:pt x="27428" y="112453"/>
                    <a:pt x="8229" y="85026"/>
                    <a:pt x="2743" y="43884"/>
                  </a:cubicBezTo>
                  <a:cubicBezTo>
                    <a:pt x="2743" y="35656"/>
                    <a:pt x="0" y="27428"/>
                    <a:pt x="0" y="19200"/>
                  </a:cubicBezTo>
                  <a:cubicBezTo>
                    <a:pt x="0" y="8229"/>
                    <a:pt x="5486" y="0"/>
                    <a:pt x="16457" y="2743"/>
                  </a:cubicBezTo>
                  <a:cubicBezTo>
                    <a:pt x="41142" y="5486"/>
                    <a:pt x="63084" y="8229"/>
                    <a:pt x="85026" y="19200"/>
                  </a:cubicBezTo>
                  <a:cubicBezTo>
                    <a:pt x="93254" y="24686"/>
                    <a:pt x="101483" y="32913"/>
                    <a:pt x="112454" y="41141"/>
                  </a:cubicBezTo>
                  <a:close/>
                  <a:moveTo>
                    <a:pt x="90512" y="90512"/>
                  </a:moveTo>
                  <a:cubicBezTo>
                    <a:pt x="85026" y="52113"/>
                    <a:pt x="76798" y="41141"/>
                    <a:pt x="35656" y="35656"/>
                  </a:cubicBezTo>
                  <a:cubicBezTo>
                    <a:pt x="38399" y="74055"/>
                    <a:pt x="52112" y="87769"/>
                    <a:pt x="90512" y="90512"/>
                  </a:cubicBezTo>
                  <a:close/>
                  <a:moveTo>
                    <a:pt x="186509" y="35656"/>
                  </a:moveTo>
                  <a:cubicBezTo>
                    <a:pt x="150852" y="38399"/>
                    <a:pt x="128910" y="60341"/>
                    <a:pt x="131653" y="90512"/>
                  </a:cubicBezTo>
                  <a:cubicBezTo>
                    <a:pt x="170052" y="85026"/>
                    <a:pt x="181023" y="76798"/>
                    <a:pt x="186509" y="35656"/>
                  </a:cubicBezTo>
                  <a:close/>
                </a:path>
              </a:pathLst>
            </a:custGeom>
            <a:solidFill>
              <a:srgbClr val="8DC641"/>
            </a:solidFill>
            <a:ln w="27426" cap="flat">
              <a:noFill/>
              <a:prstDash val="solid"/>
              <a:miter/>
            </a:ln>
          </p:spPr>
          <p:txBody>
            <a:bodyPr rtlCol="0" anchor="ctr"/>
            <a:lstStyle/>
            <a:p>
              <a:endParaRPr lang="en-US"/>
            </a:p>
          </p:txBody>
        </p:sp>
        <p:sp>
          <p:nvSpPr>
            <p:cNvPr id="23" name="Freeform 1300">
              <a:extLst>
                <a:ext uri="{FF2B5EF4-FFF2-40B4-BE49-F238E27FC236}">
                  <a16:creationId xmlns:a16="http://schemas.microsoft.com/office/drawing/2014/main" id="{FD89CC19-5B21-6F87-B313-0DEDB8AC88A5}"/>
                </a:ext>
              </a:extLst>
            </p:cNvPr>
            <p:cNvSpPr/>
            <p:nvPr/>
          </p:nvSpPr>
          <p:spPr>
            <a:xfrm>
              <a:off x="5319876" y="6348537"/>
              <a:ext cx="54855" cy="32913"/>
            </a:xfrm>
            <a:custGeom>
              <a:avLst/>
              <a:gdLst>
                <a:gd name="connsiteX0" fmla="*/ 27428 w 54855"/>
                <a:gd name="connsiteY0" fmla="*/ 32913 h 32913"/>
                <a:gd name="connsiteX1" fmla="*/ 13714 w 54855"/>
                <a:gd name="connsiteY1" fmla="*/ 32913 h 32913"/>
                <a:gd name="connsiteX2" fmla="*/ 0 w 54855"/>
                <a:gd name="connsiteY2" fmla="*/ 16457 h 32913"/>
                <a:gd name="connsiteX3" fmla="*/ 13714 w 54855"/>
                <a:gd name="connsiteY3" fmla="*/ 0 h 32913"/>
                <a:gd name="connsiteX4" fmla="*/ 41142 w 54855"/>
                <a:gd name="connsiteY4" fmla="*/ 0 h 32913"/>
                <a:gd name="connsiteX5" fmla="*/ 54855 w 54855"/>
                <a:gd name="connsiteY5" fmla="*/ 13714 h 32913"/>
                <a:gd name="connsiteX6" fmla="*/ 41142 w 54855"/>
                <a:gd name="connsiteY6" fmla="*/ 30171 h 32913"/>
                <a:gd name="connsiteX7" fmla="*/ 27428 w 54855"/>
                <a:gd name="connsiteY7" fmla="*/ 32913 h 32913"/>
                <a:gd name="connsiteX8" fmla="*/ 27428 w 54855"/>
                <a:gd name="connsiteY8" fmla="*/ 32913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855" h="32913">
                  <a:moveTo>
                    <a:pt x="27428" y="32913"/>
                  </a:moveTo>
                  <a:cubicBezTo>
                    <a:pt x="21943" y="32913"/>
                    <a:pt x="19200" y="32913"/>
                    <a:pt x="13714" y="32913"/>
                  </a:cubicBezTo>
                  <a:cubicBezTo>
                    <a:pt x="5486" y="32913"/>
                    <a:pt x="0" y="27428"/>
                    <a:pt x="0" y="16457"/>
                  </a:cubicBezTo>
                  <a:cubicBezTo>
                    <a:pt x="0" y="8228"/>
                    <a:pt x="2743" y="2743"/>
                    <a:pt x="13714" y="0"/>
                  </a:cubicBezTo>
                  <a:cubicBezTo>
                    <a:pt x="21943" y="0"/>
                    <a:pt x="32914" y="0"/>
                    <a:pt x="41142" y="0"/>
                  </a:cubicBezTo>
                  <a:cubicBezTo>
                    <a:pt x="49370" y="0"/>
                    <a:pt x="54855" y="5486"/>
                    <a:pt x="54855" y="13714"/>
                  </a:cubicBezTo>
                  <a:cubicBezTo>
                    <a:pt x="54855" y="21942"/>
                    <a:pt x="49370" y="27428"/>
                    <a:pt x="41142" y="30171"/>
                  </a:cubicBezTo>
                  <a:cubicBezTo>
                    <a:pt x="38399" y="32913"/>
                    <a:pt x="32914" y="32913"/>
                    <a:pt x="27428" y="32913"/>
                  </a:cubicBezTo>
                  <a:cubicBezTo>
                    <a:pt x="27428" y="32913"/>
                    <a:pt x="27428" y="32913"/>
                    <a:pt x="27428" y="32913"/>
                  </a:cubicBezTo>
                  <a:close/>
                </a:path>
              </a:pathLst>
            </a:custGeom>
            <a:solidFill>
              <a:srgbClr val="000000"/>
            </a:solidFill>
            <a:ln w="27426" cap="flat">
              <a:noFill/>
              <a:prstDash val="solid"/>
              <a:miter/>
            </a:ln>
          </p:spPr>
          <p:txBody>
            <a:bodyPr rtlCol="0" anchor="ctr"/>
            <a:lstStyle/>
            <a:p>
              <a:endParaRPr lang="en-US"/>
            </a:p>
          </p:txBody>
        </p:sp>
      </p:grpSp>
      <p:grpSp>
        <p:nvGrpSpPr>
          <p:cNvPr id="32" name="Group 31">
            <a:extLst>
              <a:ext uri="{FF2B5EF4-FFF2-40B4-BE49-F238E27FC236}">
                <a16:creationId xmlns:a16="http://schemas.microsoft.com/office/drawing/2014/main" id="{66821227-735F-78A3-8CF3-0F24BCDE31DA}"/>
              </a:ext>
            </a:extLst>
          </p:cNvPr>
          <p:cNvGrpSpPr/>
          <p:nvPr/>
        </p:nvGrpSpPr>
        <p:grpSpPr>
          <a:xfrm>
            <a:off x="433234" y="4719731"/>
            <a:ext cx="796918" cy="765320"/>
            <a:chOff x="5614841" y="786428"/>
            <a:chExt cx="901130" cy="901727"/>
          </a:xfrm>
        </p:grpSpPr>
        <p:grpSp>
          <p:nvGrpSpPr>
            <p:cNvPr id="33" name="Graphic 2">
              <a:extLst>
                <a:ext uri="{FF2B5EF4-FFF2-40B4-BE49-F238E27FC236}">
                  <a16:creationId xmlns:a16="http://schemas.microsoft.com/office/drawing/2014/main" id="{ED6BA307-3F38-71D9-AFBD-57B3C05A7CEC}"/>
                </a:ext>
              </a:extLst>
            </p:cNvPr>
            <p:cNvGrpSpPr/>
            <p:nvPr/>
          </p:nvGrpSpPr>
          <p:grpSpPr>
            <a:xfrm>
              <a:off x="5715019" y="1058540"/>
              <a:ext cx="543506" cy="445337"/>
              <a:chOff x="5715019" y="1058540"/>
              <a:chExt cx="543506" cy="445337"/>
            </a:xfrm>
            <a:solidFill>
              <a:srgbClr val="60A9DD"/>
            </a:solidFill>
          </p:grpSpPr>
          <p:sp>
            <p:nvSpPr>
              <p:cNvPr id="35" name="Freeform 210">
                <a:extLst>
                  <a:ext uri="{FF2B5EF4-FFF2-40B4-BE49-F238E27FC236}">
                    <a16:creationId xmlns:a16="http://schemas.microsoft.com/office/drawing/2014/main" id="{A913FB1A-53A3-DAEC-A840-855F1742D002}"/>
                  </a:ext>
                </a:extLst>
              </p:cNvPr>
              <p:cNvSpPr/>
              <p:nvPr/>
            </p:nvSpPr>
            <p:spPr>
              <a:xfrm>
                <a:off x="5715019" y="1219331"/>
                <a:ext cx="104422" cy="284546"/>
              </a:xfrm>
              <a:custGeom>
                <a:avLst/>
                <a:gdLst>
                  <a:gd name="connsiteX0" fmla="*/ 22290 w 104422"/>
                  <a:gd name="connsiteY0" fmla="*/ 21680 h 284546"/>
                  <a:gd name="connsiteX1" fmla="*/ 51196 w 104422"/>
                  <a:gd name="connsiteY1" fmla="*/ 65942 h 284546"/>
                  <a:gd name="connsiteX2" fmla="*/ 77393 w 104422"/>
                  <a:gd name="connsiteY2" fmla="*/ 77685 h 284546"/>
                  <a:gd name="connsiteX3" fmla="*/ 103589 w 104422"/>
                  <a:gd name="connsiteY3" fmla="*/ 99365 h 284546"/>
                  <a:gd name="connsiteX4" fmla="*/ 86426 w 104422"/>
                  <a:gd name="connsiteY4" fmla="*/ 140918 h 284546"/>
                  <a:gd name="connsiteX5" fmla="*/ 71973 w 104422"/>
                  <a:gd name="connsiteY5" fmla="*/ 214087 h 284546"/>
                  <a:gd name="connsiteX6" fmla="*/ 91846 w 104422"/>
                  <a:gd name="connsiteY6" fmla="*/ 284546 h 284546"/>
                  <a:gd name="connsiteX7" fmla="*/ 10547 w 104422"/>
                  <a:gd name="connsiteY7" fmla="*/ 0 h 284546"/>
                  <a:gd name="connsiteX8" fmla="*/ 22290 w 104422"/>
                  <a:gd name="connsiteY8" fmla="*/ 21680 h 284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422" h="284546">
                    <a:moveTo>
                      <a:pt x="22290" y="21680"/>
                    </a:moveTo>
                    <a:cubicBezTo>
                      <a:pt x="32227" y="40649"/>
                      <a:pt x="41260" y="57813"/>
                      <a:pt x="51196" y="65942"/>
                    </a:cubicBezTo>
                    <a:cubicBezTo>
                      <a:pt x="58423" y="71363"/>
                      <a:pt x="67456" y="74976"/>
                      <a:pt x="77393" y="77685"/>
                    </a:cubicBezTo>
                    <a:cubicBezTo>
                      <a:pt x="103589" y="85816"/>
                      <a:pt x="106299" y="89429"/>
                      <a:pt x="103589" y="99365"/>
                    </a:cubicBezTo>
                    <a:cubicBezTo>
                      <a:pt x="100879" y="112012"/>
                      <a:pt x="93652" y="126465"/>
                      <a:pt x="86426" y="140918"/>
                    </a:cubicBezTo>
                    <a:cubicBezTo>
                      <a:pt x="72876" y="168921"/>
                      <a:pt x="60229" y="195117"/>
                      <a:pt x="71973" y="214087"/>
                    </a:cubicBezTo>
                    <a:cubicBezTo>
                      <a:pt x="89136" y="241187"/>
                      <a:pt x="91846" y="267383"/>
                      <a:pt x="91846" y="284546"/>
                    </a:cubicBezTo>
                    <a:cubicBezTo>
                      <a:pt x="13257" y="214087"/>
                      <a:pt x="-18359" y="102075"/>
                      <a:pt x="10547" y="0"/>
                    </a:cubicBezTo>
                    <a:cubicBezTo>
                      <a:pt x="15063" y="7226"/>
                      <a:pt x="18677" y="14453"/>
                      <a:pt x="22290" y="21680"/>
                    </a:cubicBezTo>
                    <a:close/>
                  </a:path>
                </a:pathLst>
              </a:custGeom>
              <a:solidFill>
                <a:srgbClr val="8DC641"/>
              </a:solidFill>
              <a:ln w="9028" cap="flat">
                <a:noFill/>
                <a:prstDash val="solid"/>
                <a:miter/>
              </a:ln>
            </p:spPr>
            <p:txBody>
              <a:bodyPr rtlCol="0" anchor="ctr"/>
              <a:lstStyle/>
              <a:p>
                <a:endParaRPr lang="en-US"/>
              </a:p>
            </p:txBody>
          </p:sp>
          <p:sp>
            <p:nvSpPr>
              <p:cNvPr id="36" name="Freeform 211">
                <a:extLst>
                  <a:ext uri="{FF2B5EF4-FFF2-40B4-BE49-F238E27FC236}">
                    <a16:creationId xmlns:a16="http://schemas.microsoft.com/office/drawing/2014/main" id="{63FB8FCD-A1CD-E362-9581-028F1CAAC398}"/>
                  </a:ext>
                </a:extLst>
              </p:cNvPr>
              <p:cNvSpPr/>
              <p:nvPr/>
            </p:nvSpPr>
            <p:spPr>
              <a:xfrm>
                <a:off x="5906636" y="1058540"/>
                <a:ext cx="351889" cy="398614"/>
              </a:xfrm>
              <a:custGeom>
                <a:avLst/>
                <a:gdLst>
                  <a:gd name="connsiteX0" fmla="*/ 351889 w 351889"/>
                  <a:gd name="connsiteY0" fmla="*/ 151758 h 398614"/>
                  <a:gd name="connsiteX1" fmla="*/ 269687 w 351889"/>
                  <a:gd name="connsiteY1" fmla="*/ 221314 h 398614"/>
                  <a:gd name="connsiteX2" fmla="*/ 267880 w 351889"/>
                  <a:gd name="connsiteY2" fmla="*/ 314356 h 398614"/>
                  <a:gd name="connsiteX3" fmla="*/ 208261 w 351889"/>
                  <a:gd name="connsiteY3" fmla="*/ 394752 h 398614"/>
                  <a:gd name="connsiteX4" fmla="*/ 180258 w 351889"/>
                  <a:gd name="connsiteY4" fmla="*/ 392945 h 398614"/>
                  <a:gd name="connsiteX5" fmla="*/ 170322 w 351889"/>
                  <a:gd name="connsiteY5" fmla="*/ 304419 h 398614"/>
                  <a:gd name="connsiteX6" fmla="*/ 152255 w 351889"/>
                  <a:gd name="connsiteY6" fmla="*/ 202344 h 398614"/>
                  <a:gd name="connsiteX7" fmla="*/ 126962 w 351889"/>
                  <a:gd name="connsiteY7" fmla="*/ 195117 h 398614"/>
                  <a:gd name="connsiteX8" fmla="*/ 101669 w 351889"/>
                  <a:gd name="connsiteY8" fmla="*/ 198731 h 398614"/>
                  <a:gd name="connsiteX9" fmla="*/ 6820 w 351889"/>
                  <a:gd name="connsiteY9" fmla="*/ 177051 h 398614"/>
                  <a:gd name="connsiteX10" fmla="*/ 56503 w 351889"/>
                  <a:gd name="connsiteY10" fmla="*/ 71362 h 398614"/>
                  <a:gd name="connsiteX11" fmla="*/ 70053 w 351889"/>
                  <a:gd name="connsiteY11" fmla="*/ 61426 h 398614"/>
                  <a:gd name="connsiteX12" fmla="*/ 228134 w 351889"/>
                  <a:gd name="connsiteY12" fmla="*/ 0 h 398614"/>
                  <a:gd name="connsiteX13" fmla="*/ 351889 w 351889"/>
                  <a:gd name="connsiteY13" fmla="*/ 151758 h 39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1889" h="398614">
                    <a:moveTo>
                      <a:pt x="351889" y="151758"/>
                    </a:moveTo>
                    <a:cubicBezTo>
                      <a:pt x="304013" y="177051"/>
                      <a:pt x="281430" y="196924"/>
                      <a:pt x="269687" y="221314"/>
                    </a:cubicBezTo>
                    <a:cubicBezTo>
                      <a:pt x="257944" y="247510"/>
                      <a:pt x="262460" y="275513"/>
                      <a:pt x="267880" y="314356"/>
                    </a:cubicBezTo>
                    <a:cubicBezTo>
                      <a:pt x="271494" y="336939"/>
                      <a:pt x="244394" y="379395"/>
                      <a:pt x="208261" y="394752"/>
                    </a:cubicBezTo>
                    <a:cubicBezTo>
                      <a:pt x="194711" y="400171"/>
                      <a:pt x="185678" y="400171"/>
                      <a:pt x="180258" y="392945"/>
                    </a:cubicBezTo>
                    <a:cubicBezTo>
                      <a:pt x="169418" y="379395"/>
                      <a:pt x="170322" y="337842"/>
                      <a:pt x="170322" y="304419"/>
                    </a:cubicBezTo>
                    <a:cubicBezTo>
                      <a:pt x="170322" y="258350"/>
                      <a:pt x="171225" y="218604"/>
                      <a:pt x="152255" y="202344"/>
                    </a:cubicBezTo>
                    <a:cubicBezTo>
                      <a:pt x="145028" y="196021"/>
                      <a:pt x="136899" y="193310"/>
                      <a:pt x="126962" y="195117"/>
                    </a:cubicBezTo>
                    <a:cubicBezTo>
                      <a:pt x="118832" y="196021"/>
                      <a:pt x="109799" y="197827"/>
                      <a:pt x="101669" y="198731"/>
                    </a:cubicBezTo>
                    <a:cubicBezTo>
                      <a:pt x="52890" y="206860"/>
                      <a:pt x="22177" y="209571"/>
                      <a:pt x="6820" y="177051"/>
                    </a:cubicBezTo>
                    <a:cubicBezTo>
                      <a:pt x="-18473" y="124658"/>
                      <a:pt x="33017" y="85816"/>
                      <a:pt x="56503" y="71362"/>
                    </a:cubicBezTo>
                    <a:cubicBezTo>
                      <a:pt x="61020" y="68652"/>
                      <a:pt x="65536" y="65039"/>
                      <a:pt x="70053" y="61426"/>
                    </a:cubicBezTo>
                    <a:cubicBezTo>
                      <a:pt x="126962" y="54199"/>
                      <a:pt x="180258" y="30713"/>
                      <a:pt x="228134" y="0"/>
                    </a:cubicBezTo>
                    <a:cubicBezTo>
                      <a:pt x="286850" y="33423"/>
                      <a:pt x="331113" y="87622"/>
                      <a:pt x="351889" y="151758"/>
                    </a:cubicBezTo>
                    <a:close/>
                  </a:path>
                </a:pathLst>
              </a:custGeom>
              <a:solidFill>
                <a:srgbClr val="8DC641"/>
              </a:solidFill>
              <a:ln w="9028" cap="flat">
                <a:noFill/>
                <a:prstDash val="solid"/>
                <a:miter/>
              </a:ln>
            </p:spPr>
            <p:txBody>
              <a:bodyPr rtlCol="0" anchor="ctr"/>
              <a:lstStyle/>
              <a:p>
                <a:endParaRPr lang="en-US"/>
              </a:p>
            </p:txBody>
          </p:sp>
        </p:grpSp>
        <p:sp>
          <p:nvSpPr>
            <p:cNvPr id="34" name="Freeform 209">
              <a:extLst>
                <a:ext uri="{FF2B5EF4-FFF2-40B4-BE49-F238E27FC236}">
                  <a16:creationId xmlns:a16="http://schemas.microsoft.com/office/drawing/2014/main" id="{6EABBBF2-1940-C491-6E2F-CB7991AB6EBA}"/>
                </a:ext>
              </a:extLst>
            </p:cNvPr>
            <p:cNvSpPr/>
            <p:nvPr/>
          </p:nvSpPr>
          <p:spPr>
            <a:xfrm>
              <a:off x="5614841" y="786428"/>
              <a:ext cx="901130" cy="901727"/>
            </a:xfrm>
            <a:custGeom>
              <a:avLst/>
              <a:gdLst>
                <a:gd name="connsiteX0" fmla="*/ 887581 w 901130"/>
                <a:gd name="connsiteY0" fmla="*/ 104998 h 901727"/>
                <a:gd name="connsiteX1" fmla="*/ 855965 w 901130"/>
                <a:gd name="connsiteY1" fmla="*/ 33635 h 901727"/>
                <a:gd name="connsiteX2" fmla="*/ 841512 w 901130"/>
                <a:gd name="connsiteY2" fmla="*/ 27312 h 901727"/>
                <a:gd name="connsiteX3" fmla="*/ 768343 w 901130"/>
                <a:gd name="connsiteY3" fmla="*/ 54412 h 901727"/>
                <a:gd name="connsiteX4" fmla="*/ 663558 w 901130"/>
                <a:gd name="connsiteY4" fmla="*/ 154681 h 901727"/>
                <a:gd name="connsiteX5" fmla="*/ 657234 w 901130"/>
                <a:gd name="connsiteY5" fmla="*/ 272112 h 901727"/>
                <a:gd name="connsiteX6" fmla="*/ 586775 w 901130"/>
                <a:gd name="connsiteY6" fmla="*/ 210687 h 901727"/>
                <a:gd name="connsiteX7" fmla="*/ 525350 w 901130"/>
                <a:gd name="connsiteY7" fmla="*/ 116741 h 901727"/>
                <a:gd name="connsiteX8" fmla="*/ 504573 w 901130"/>
                <a:gd name="connsiteY8" fmla="*/ 133001 h 901727"/>
                <a:gd name="connsiteX9" fmla="*/ 553352 w 901130"/>
                <a:gd name="connsiteY9" fmla="*/ 204363 h 901727"/>
                <a:gd name="connsiteX10" fmla="*/ 433211 w 901130"/>
                <a:gd name="connsiteY10" fmla="*/ 180877 h 901727"/>
                <a:gd name="connsiteX11" fmla="*/ 319392 w 901130"/>
                <a:gd name="connsiteY11" fmla="*/ 25505 h 901727"/>
                <a:gd name="connsiteX12" fmla="*/ 352815 w 901130"/>
                <a:gd name="connsiteY12" fmla="*/ 29119 h 901727"/>
                <a:gd name="connsiteX13" fmla="*/ 455794 w 901130"/>
                <a:gd name="connsiteY13" fmla="*/ 82415 h 901727"/>
                <a:gd name="connsiteX14" fmla="*/ 472957 w 901130"/>
                <a:gd name="connsiteY14" fmla="*/ 62542 h 901727"/>
                <a:gd name="connsiteX15" fmla="*/ 358235 w 901130"/>
                <a:gd name="connsiteY15" fmla="*/ 3826 h 901727"/>
                <a:gd name="connsiteX16" fmla="*/ 154084 w 901130"/>
                <a:gd name="connsiteY16" fmla="*/ 48992 h 901727"/>
                <a:gd name="connsiteX17" fmla="*/ 61945 w 901130"/>
                <a:gd name="connsiteY17" fmla="*/ 114934 h 901727"/>
                <a:gd name="connsiteX18" fmla="*/ 60139 w 901130"/>
                <a:gd name="connsiteY18" fmla="*/ 133001 h 901727"/>
                <a:gd name="connsiteX19" fmla="*/ 119758 w 901130"/>
                <a:gd name="connsiteY19" fmla="*/ 226043 h 901727"/>
                <a:gd name="connsiteX20" fmla="*/ 182087 w 901130"/>
                <a:gd name="connsiteY20" fmla="*/ 290179 h 901727"/>
                <a:gd name="connsiteX21" fmla="*/ 164021 w 901130"/>
                <a:gd name="connsiteY21" fmla="*/ 306438 h 901727"/>
                <a:gd name="connsiteX22" fmla="*/ 93562 w 901130"/>
                <a:gd name="connsiteY22" fmla="*/ 411224 h 901727"/>
                <a:gd name="connsiteX23" fmla="*/ 71882 w 901130"/>
                <a:gd name="connsiteY23" fmla="*/ 521429 h 901727"/>
                <a:gd name="connsiteX24" fmla="*/ 124275 w 901130"/>
                <a:gd name="connsiteY24" fmla="*/ 695770 h 901727"/>
                <a:gd name="connsiteX25" fmla="*/ 262483 w 901130"/>
                <a:gd name="connsiteY25" fmla="*/ 807782 h 901727"/>
                <a:gd name="connsiteX26" fmla="*/ 272419 w 901130"/>
                <a:gd name="connsiteY26" fmla="*/ 783392 h 901727"/>
                <a:gd name="connsiteX27" fmla="*/ 215510 w 901130"/>
                <a:gd name="connsiteY27" fmla="*/ 751776 h 901727"/>
                <a:gd name="connsiteX28" fmla="*/ 192927 w 901130"/>
                <a:gd name="connsiteY28" fmla="*/ 647894 h 901727"/>
                <a:gd name="connsiteX29" fmla="*/ 208284 w 901130"/>
                <a:gd name="connsiteY29" fmla="*/ 600921 h 901727"/>
                <a:gd name="connsiteX30" fmla="*/ 227253 w 901130"/>
                <a:gd name="connsiteY30" fmla="*/ 553949 h 901727"/>
                <a:gd name="connsiteX31" fmla="*/ 214607 w 901130"/>
                <a:gd name="connsiteY31" fmla="*/ 514202 h 901727"/>
                <a:gd name="connsiteX32" fmla="*/ 182990 w 901130"/>
                <a:gd name="connsiteY32" fmla="*/ 500653 h 901727"/>
                <a:gd name="connsiteX33" fmla="*/ 165827 w 901130"/>
                <a:gd name="connsiteY33" fmla="*/ 494329 h 901727"/>
                <a:gd name="connsiteX34" fmla="*/ 143244 w 901130"/>
                <a:gd name="connsiteY34" fmla="*/ 458196 h 901727"/>
                <a:gd name="connsiteX35" fmla="*/ 118855 w 901130"/>
                <a:gd name="connsiteY35" fmla="*/ 418451 h 901727"/>
                <a:gd name="connsiteX36" fmla="*/ 201960 w 901130"/>
                <a:gd name="connsiteY36" fmla="*/ 308245 h 901727"/>
                <a:gd name="connsiteX37" fmla="*/ 313069 w 901130"/>
                <a:gd name="connsiteY37" fmla="*/ 349798 h 901727"/>
                <a:gd name="connsiteX38" fmla="*/ 273323 w 901130"/>
                <a:gd name="connsiteY38" fmla="*/ 476263 h 901727"/>
                <a:gd name="connsiteX39" fmla="*/ 396174 w 901130"/>
                <a:gd name="connsiteY39" fmla="*/ 512396 h 901727"/>
                <a:gd name="connsiteX40" fmla="*/ 420564 w 901130"/>
                <a:gd name="connsiteY40" fmla="*/ 508783 h 901727"/>
                <a:gd name="connsiteX41" fmla="*/ 425081 w 901130"/>
                <a:gd name="connsiteY41" fmla="*/ 509686 h 901727"/>
                <a:gd name="connsiteX42" fmla="*/ 435017 w 901130"/>
                <a:gd name="connsiteY42" fmla="*/ 591888 h 901727"/>
                <a:gd name="connsiteX43" fmla="*/ 450374 w 901130"/>
                <a:gd name="connsiteY43" fmla="*/ 696673 h 901727"/>
                <a:gd name="connsiteX44" fmla="*/ 483797 w 901130"/>
                <a:gd name="connsiteY44" fmla="*/ 712933 h 901727"/>
                <a:gd name="connsiteX45" fmla="*/ 509993 w 901130"/>
                <a:gd name="connsiteY45" fmla="*/ 706610 h 901727"/>
                <a:gd name="connsiteX46" fmla="*/ 584968 w 901130"/>
                <a:gd name="connsiteY46" fmla="*/ 597308 h 901727"/>
                <a:gd name="connsiteX47" fmla="*/ 584065 w 901130"/>
                <a:gd name="connsiteY47" fmla="*/ 519622 h 901727"/>
                <a:gd name="connsiteX48" fmla="*/ 649104 w 901130"/>
                <a:gd name="connsiteY48" fmla="*/ 465423 h 901727"/>
                <a:gd name="connsiteX49" fmla="*/ 655428 w 901130"/>
                <a:gd name="connsiteY49" fmla="*/ 528655 h 901727"/>
                <a:gd name="connsiteX50" fmla="*/ 571419 w 901130"/>
                <a:gd name="connsiteY50" fmla="*/ 724676 h 901727"/>
                <a:gd name="connsiteX51" fmla="*/ 345588 w 901130"/>
                <a:gd name="connsiteY51" fmla="*/ 802362 h 901727"/>
                <a:gd name="connsiteX52" fmla="*/ 342878 w 901130"/>
                <a:gd name="connsiteY52" fmla="*/ 828558 h 901727"/>
                <a:gd name="connsiteX53" fmla="*/ 589485 w 901130"/>
                <a:gd name="connsiteY53" fmla="*/ 743646 h 901727"/>
                <a:gd name="connsiteX54" fmla="*/ 681624 w 901130"/>
                <a:gd name="connsiteY54" fmla="*/ 528655 h 901727"/>
                <a:gd name="connsiteX55" fmla="*/ 543416 w 901130"/>
                <a:gd name="connsiteY55" fmla="*/ 269402 h 901727"/>
                <a:gd name="connsiteX56" fmla="*/ 581355 w 901130"/>
                <a:gd name="connsiteY56" fmla="*/ 239592 h 901727"/>
                <a:gd name="connsiteX57" fmla="*/ 661751 w 901130"/>
                <a:gd name="connsiteY57" fmla="*/ 320891 h 901727"/>
                <a:gd name="connsiteX58" fmla="*/ 722273 w 901130"/>
                <a:gd name="connsiteY58" fmla="*/ 581951 h 901727"/>
                <a:gd name="connsiteX59" fmla="*/ 319392 w 901130"/>
                <a:gd name="connsiteY59" fmla="*/ 870111 h 901727"/>
                <a:gd name="connsiteX60" fmla="*/ 91755 w 901130"/>
                <a:gd name="connsiteY60" fmla="*/ 728290 h 901727"/>
                <a:gd name="connsiteX61" fmla="*/ 31233 w 901130"/>
                <a:gd name="connsiteY61" fmla="*/ 467230 h 901727"/>
                <a:gd name="connsiteX62" fmla="*/ 5036 w 901130"/>
                <a:gd name="connsiteY62" fmla="*/ 462713 h 901727"/>
                <a:gd name="connsiteX63" fmla="*/ 70075 w 901130"/>
                <a:gd name="connsiteY63" fmla="*/ 743646 h 901727"/>
                <a:gd name="connsiteX64" fmla="*/ 314875 w 901130"/>
                <a:gd name="connsiteY64" fmla="*/ 896307 h 901727"/>
                <a:gd name="connsiteX65" fmla="*/ 377205 w 901130"/>
                <a:gd name="connsiteY65" fmla="*/ 901728 h 901727"/>
                <a:gd name="connsiteX66" fmla="*/ 595808 w 901130"/>
                <a:gd name="connsiteY66" fmla="*/ 831268 h 901727"/>
                <a:gd name="connsiteX67" fmla="*/ 748470 w 901130"/>
                <a:gd name="connsiteY67" fmla="*/ 586468 h 901727"/>
                <a:gd name="connsiteX68" fmla="*/ 722273 w 901130"/>
                <a:gd name="connsiteY68" fmla="*/ 375091 h 901727"/>
                <a:gd name="connsiteX69" fmla="*/ 782796 w 901130"/>
                <a:gd name="connsiteY69" fmla="*/ 350701 h 901727"/>
                <a:gd name="connsiteX70" fmla="*/ 887581 w 901130"/>
                <a:gd name="connsiteY70" fmla="*/ 250432 h 901727"/>
                <a:gd name="connsiteX71" fmla="*/ 887581 w 901130"/>
                <a:gd name="connsiteY71" fmla="*/ 104998 h 901727"/>
                <a:gd name="connsiteX72" fmla="*/ 121565 w 901130"/>
                <a:gd name="connsiteY72" fmla="*/ 467230 h 901727"/>
                <a:gd name="connsiteX73" fmla="*/ 150471 w 901130"/>
                <a:gd name="connsiteY73" fmla="*/ 511493 h 901727"/>
                <a:gd name="connsiteX74" fmla="*/ 176667 w 901130"/>
                <a:gd name="connsiteY74" fmla="*/ 523236 h 901727"/>
                <a:gd name="connsiteX75" fmla="*/ 202864 w 901130"/>
                <a:gd name="connsiteY75" fmla="*/ 544916 h 901727"/>
                <a:gd name="connsiteX76" fmla="*/ 185701 w 901130"/>
                <a:gd name="connsiteY76" fmla="*/ 586468 h 901727"/>
                <a:gd name="connsiteX77" fmla="*/ 171247 w 901130"/>
                <a:gd name="connsiteY77" fmla="*/ 659637 h 901727"/>
                <a:gd name="connsiteX78" fmla="*/ 191121 w 901130"/>
                <a:gd name="connsiteY78" fmla="*/ 730096 h 901727"/>
                <a:gd name="connsiteX79" fmla="*/ 109822 w 901130"/>
                <a:gd name="connsiteY79" fmla="*/ 445550 h 901727"/>
                <a:gd name="connsiteX80" fmla="*/ 121565 w 901130"/>
                <a:gd name="connsiteY80" fmla="*/ 467230 h 901727"/>
                <a:gd name="connsiteX81" fmla="*/ 760213 w 901130"/>
                <a:gd name="connsiteY81" fmla="*/ 207976 h 901727"/>
                <a:gd name="connsiteX82" fmla="*/ 722273 w 901130"/>
                <a:gd name="connsiteY82" fmla="*/ 116741 h 901727"/>
                <a:gd name="connsiteX83" fmla="*/ 780086 w 901130"/>
                <a:gd name="connsiteY83" fmla="*/ 77898 h 901727"/>
                <a:gd name="connsiteX84" fmla="*/ 821639 w 901130"/>
                <a:gd name="connsiteY84" fmla="*/ 60735 h 901727"/>
                <a:gd name="connsiteX85" fmla="*/ 760213 w 901130"/>
                <a:gd name="connsiteY85" fmla="*/ 207976 h 901727"/>
                <a:gd name="connsiteX86" fmla="*/ 846932 w 901130"/>
                <a:gd name="connsiteY86" fmla="*/ 70671 h 901727"/>
                <a:gd name="connsiteX87" fmla="*/ 863192 w 901130"/>
                <a:gd name="connsiteY87" fmla="*/ 113127 h 901727"/>
                <a:gd name="connsiteX88" fmla="*/ 874935 w 901130"/>
                <a:gd name="connsiteY88" fmla="*/ 176360 h 901727"/>
                <a:gd name="connsiteX89" fmla="*/ 787313 w 901130"/>
                <a:gd name="connsiteY89" fmla="*/ 212493 h 901727"/>
                <a:gd name="connsiteX90" fmla="*/ 846932 w 901130"/>
                <a:gd name="connsiteY90" fmla="*/ 70671 h 901727"/>
                <a:gd name="connsiteX91" fmla="*/ 688850 w 901130"/>
                <a:gd name="connsiteY91" fmla="*/ 164617 h 901727"/>
                <a:gd name="connsiteX92" fmla="*/ 703304 w 901130"/>
                <a:gd name="connsiteY92" fmla="*/ 139324 h 901727"/>
                <a:gd name="connsiteX93" fmla="*/ 745760 w 901130"/>
                <a:gd name="connsiteY93" fmla="*/ 243206 h 901727"/>
                <a:gd name="connsiteX94" fmla="*/ 707820 w 901130"/>
                <a:gd name="connsiteY94" fmla="*/ 334441 h 901727"/>
                <a:gd name="connsiteX95" fmla="*/ 690657 w 901130"/>
                <a:gd name="connsiteY95" fmla="*/ 291082 h 901727"/>
                <a:gd name="connsiteX96" fmla="*/ 688850 w 901130"/>
                <a:gd name="connsiteY96" fmla="*/ 164617 h 901727"/>
                <a:gd name="connsiteX97" fmla="*/ 772860 w 901130"/>
                <a:gd name="connsiteY97" fmla="*/ 325408 h 901727"/>
                <a:gd name="connsiteX98" fmla="*/ 732210 w 901130"/>
                <a:gd name="connsiteY98" fmla="*/ 342571 h 901727"/>
                <a:gd name="connsiteX99" fmla="*/ 771956 w 901130"/>
                <a:gd name="connsiteY99" fmla="*/ 247723 h 901727"/>
                <a:gd name="connsiteX100" fmla="*/ 873128 w 901130"/>
                <a:gd name="connsiteY100" fmla="*/ 206170 h 901727"/>
                <a:gd name="connsiteX101" fmla="*/ 864095 w 901130"/>
                <a:gd name="connsiteY101" fmla="*/ 239592 h 901727"/>
                <a:gd name="connsiteX102" fmla="*/ 772860 w 901130"/>
                <a:gd name="connsiteY102" fmla="*/ 325408 h 901727"/>
                <a:gd name="connsiteX103" fmla="*/ 297712 w 901130"/>
                <a:gd name="connsiteY103" fmla="*/ 318182 h 901727"/>
                <a:gd name="connsiteX104" fmla="*/ 284163 w 901130"/>
                <a:gd name="connsiteY104" fmla="*/ 314569 h 901727"/>
                <a:gd name="connsiteX105" fmla="*/ 430501 w 901130"/>
                <a:gd name="connsiteY105" fmla="*/ 207073 h 901727"/>
                <a:gd name="connsiteX106" fmla="*/ 550642 w 901130"/>
                <a:gd name="connsiteY106" fmla="*/ 230559 h 901727"/>
                <a:gd name="connsiteX107" fmla="*/ 297712 w 901130"/>
                <a:gd name="connsiteY107" fmla="*/ 318182 h 901727"/>
                <a:gd name="connsiteX108" fmla="*/ 164021 w 901130"/>
                <a:gd name="connsiteY108" fmla="*/ 235979 h 901727"/>
                <a:gd name="connsiteX109" fmla="*/ 97175 w 901130"/>
                <a:gd name="connsiteY109" fmla="*/ 142937 h 901727"/>
                <a:gd name="connsiteX110" fmla="*/ 249836 w 901130"/>
                <a:gd name="connsiteY110" fmla="*/ 172747 h 901727"/>
                <a:gd name="connsiteX111" fmla="*/ 164021 w 901130"/>
                <a:gd name="connsiteY111" fmla="*/ 235979 h 901727"/>
                <a:gd name="connsiteX112" fmla="*/ 191121 w 901130"/>
                <a:gd name="connsiteY112" fmla="*/ 59832 h 901727"/>
                <a:gd name="connsiteX113" fmla="*/ 255256 w 901130"/>
                <a:gd name="connsiteY113" fmla="*/ 147454 h 901727"/>
                <a:gd name="connsiteX114" fmla="*/ 100788 w 901130"/>
                <a:gd name="connsiteY114" fmla="*/ 117644 h 901727"/>
                <a:gd name="connsiteX115" fmla="*/ 191121 w 901130"/>
                <a:gd name="connsiteY115" fmla="*/ 59832 h 901727"/>
                <a:gd name="connsiteX116" fmla="*/ 293196 w 901130"/>
                <a:gd name="connsiteY116" fmla="*/ 154681 h 901727"/>
                <a:gd name="connsiteX117" fmla="*/ 215510 w 901130"/>
                <a:gd name="connsiteY117" fmla="*/ 48992 h 901727"/>
                <a:gd name="connsiteX118" fmla="*/ 289583 w 901130"/>
                <a:gd name="connsiteY118" fmla="*/ 28216 h 901727"/>
                <a:gd name="connsiteX119" fmla="*/ 397078 w 901130"/>
                <a:gd name="connsiteY119" fmla="*/ 174554 h 901727"/>
                <a:gd name="connsiteX120" fmla="*/ 293196 w 901130"/>
                <a:gd name="connsiteY120" fmla="*/ 154681 h 901727"/>
                <a:gd name="connsiteX121" fmla="*/ 285066 w 901130"/>
                <a:gd name="connsiteY121" fmla="*/ 179973 h 901727"/>
                <a:gd name="connsiteX122" fmla="*/ 394368 w 901130"/>
                <a:gd name="connsiteY122" fmla="*/ 201653 h 901727"/>
                <a:gd name="connsiteX123" fmla="*/ 253450 w 901130"/>
                <a:gd name="connsiteY123" fmla="*/ 304632 h 901727"/>
                <a:gd name="connsiteX124" fmla="*/ 182087 w 901130"/>
                <a:gd name="connsiteY124" fmla="*/ 254949 h 901727"/>
                <a:gd name="connsiteX125" fmla="*/ 285066 w 901130"/>
                <a:gd name="connsiteY125" fmla="*/ 179973 h 901727"/>
                <a:gd name="connsiteX126" fmla="*/ 642781 w 901130"/>
                <a:gd name="connsiteY126" fmla="*/ 437420 h 901727"/>
                <a:gd name="connsiteX127" fmla="*/ 560579 w 901130"/>
                <a:gd name="connsiteY127" fmla="*/ 506976 h 901727"/>
                <a:gd name="connsiteX128" fmla="*/ 558772 w 901130"/>
                <a:gd name="connsiteY128" fmla="*/ 600018 h 901727"/>
                <a:gd name="connsiteX129" fmla="*/ 499153 w 901130"/>
                <a:gd name="connsiteY129" fmla="*/ 680414 h 901727"/>
                <a:gd name="connsiteX130" fmla="*/ 471150 w 901130"/>
                <a:gd name="connsiteY130" fmla="*/ 678607 h 901727"/>
                <a:gd name="connsiteX131" fmla="*/ 461214 w 901130"/>
                <a:gd name="connsiteY131" fmla="*/ 590082 h 901727"/>
                <a:gd name="connsiteX132" fmla="*/ 443147 w 901130"/>
                <a:gd name="connsiteY132" fmla="*/ 488006 h 901727"/>
                <a:gd name="connsiteX133" fmla="*/ 417854 w 901130"/>
                <a:gd name="connsiteY133" fmla="*/ 480779 h 901727"/>
                <a:gd name="connsiteX134" fmla="*/ 392561 w 901130"/>
                <a:gd name="connsiteY134" fmla="*/ 484393 h 901727"/>
                <a:gd name="connsiteX135" fmla="*/ 297712 w 901130"/>
                <a:gd name="connsiteY135" fmla="*/ 462713 h 901727"/>
                <a:gd name="connsiteX136" fmla="*/ 347395 w 901130"/>
                <a:gd name="connsiteY136" fmla="*/ 357024 h 901727"/>
                <a:gd name="connsiteX137" fmla="*/ 360945 w 901130"/>
                <a:gd name="connsiteY137" fmla="*/ 347088 h 901727"/>
                <a:gd name="connsiteX138" fmla="*/ 519026 w 901130"/>
                <a:gd name="connsiteY138" fmla="*/ 285662 h 901727"/>
                <a:gd name="connsiteX139" fmla="*/ 642781 w 901130"/>
                <a:gd name="connsiteY139" fmla="*/ 437420 h 90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901130" h="901727">
                  <a:moveTo>
                    <a:pt x="887581" y="104998"/>
                  </a:moveTo>
                  <a:cubicBezTo>
                    <a:pt x="874935" y="64348"/>
                    <a:pt x="856868" y="34539"/>
                    <a:pt x="855965" y="33635"/>
                  </a:cubicBezTo>
                  <a:cubicBezTo>
                    <a:pt x="853255" y="29119"/>
                    <a:pt x="846932" y="26409"/>
                    <a:pt x="841512" y="27312"/>
                  </a:cubicBezTo>
                  <a:cubicBezTo>
                    <a:pt x="839705" y="27312"/>
                    <a:pt x="807186" y="35442"/>
                    <a:pt x="768343" y="54412"/>
                  </a:cubicBezTo>
                  <a:cubicBezTo>
                    <a:pt x="716853" y="80608"/>
                    <a:pt x="679817" y="114934"/>
                    <a:pt x="663558" y="154681"/>
                  </a:cubicBezTo>
                  <a:cubicBezTo>
                    <a:pt x="650008" y="187200"/>
                    <a:pt x="647298" y="227849"/>
                    <a:pt x="657234" y="272112"/>
                  </a:cubicBezTo>
                  <a:cubicBezTo>
                    <a:pt x="636458" y="248626"/>
                    <a:pt x="612972" y="227849"/>
                    <a:pt x="586775" y="210687"/>
                  </a:cubicBezTo>
                  <a:cubicBezTo>
                    <a:pt x="578645" y="195330"/>
                    <a:pt x="557869" y="156487"/>
                    <a:pt x="525350" y="116741"/>
                  </a:cubicBezTo>
                  <a:cubicBezTo>
                    <a:pt x="514510" y="103191"/>
                    <a:pt x="493733" y="120354"/>
                    <a:pt x="504573" y="133001"/>
                  </a:cubicBezTo>
                  <a:cubicBezTo>
                    <a:pt x="526253" y="160100"/>
                    <a:pt x="542513" y="186297"/>
                    <a:pt x="553352" y="204363"/>
                  </a:cubicBezTo>
                  <a:lnTo>
                    <a:pt x="433211" y="180877"/>
                  </a:lnTo>
                  <a:lnTo>
                    <a:pt x="319392" y="25505"/>
                  </a:lnTo>
                  <a:cubicBezTo>
                    <a:pt x="330232" y="25505"/>
                    <a:pt x="341975" y="26409"/>
                    <a:pt x="352815" y="29119"/>
                  </a:cubicBezTo>
                  <a:cubicBezTo>
                    <a:pt x="388045" y="36345"/>
                    <a:pt x="422371" y="53508"/>
                    <a:pt x="455794" y="82415"/>
                  </a:cubicBezTo>
                  <a:cubicBezTo>
                    <a:pt x="468440" y="93255"/>
                    <a:pt x="485603" y="73382"/>
                    <a:pt x="472957" y="62542"/>
                  </a:cubicBezTo>
                  <a:cubicBezTo>
                    <a:pt x="435920" y="30925"/>
                    <a:pt x="397078" y="11052"/>
                    <a:pt x="358235" y="3826"/>
                  </a:cubicBezTo>
                  <a:cubicBezTo>
                    <a:pt x="297712" y="-7917"/>
                    <a:pt x="227253" y="7439"/>
                    <a:pt x="154084" y="48992"/>
                  </a:cubicBezTo>
                  <a:cubicBezTo>
                    <a:pt x="99885" y="79705"/>
                    <a:pt x="63752" y="113127"/>
                    <a:pt x="61945" y="114934"/>
                  </a:cubicBezTo>
                  <a:cubicBezTo>
                    <a:pt x="57429" y="119451"/>
                    <a:pt x="56525" y="127581"/>
                    <a:pt x="60139" y="133001"/>
                  </a:cubicBezTo>
                  <a:cubicBezTo>
                    <a:pt x="65559" y="143841"/>
                    <a:pt x="85432" y="183587"/>
                    <a:pt x="119758" y="226043"/>
                  </a:cubicBezTo>
                  <a:cubicBezTo>
                    <a:pt x="139631" y="251336"/>
                    <a:pt x="160407" y="272112"/>
                    <a:pt x="182087" y="290179"/>
                  </a:cubicBezTo>
                  <a:cubicBezTo>
                    <a:pt x="175764" y="295598"/>
                    <a:pt x="170344" y="301019"/>
                    <a:pt x="164021" y="306438"/>
                  </a:cubicBezTo>
                  <a:cubicBezTo>
                    <a:pt x="133308" y="336248"/>
                    <a:pt x="109822" y="372381"/>
                    <a:pt x="93562" y="411224"/>
                  </a:cubicBezTo>
                  <a:cubicBezTo>
                    <a:pt x="80012" y="445550"/>
                    <a:pt x="72785" y="482586"/>
                    <a:pt x="71882" y="521429"/>
                  </a:cubicBezTo>
                  <a:cubicBezTo>
                    <a:pt x="70979" y="583758"/>
                    <a:pt x="89045" y="644281"/>
                    <a:pt x="124275" y="695770"/>
                  </a:cubicBezTo>
                  <a:cubicBezTo>
                    <a:pt x="158601" y="746356"/>
                    <a:pt x="206477" y="785199"/>
                    <a:pt x="262483" y="807782"/>
                  </a:cubicBezTo>
                  <a:cubicBezTo>
                    <a:pt x="277839" y="814105"/>
                    <a:pt x="287776" y="789715"/>
                    <a:pt x="272419" y="783392"/>
                  </a:cubicBezTo>
                  <a:cubicBezTo>
                    <a:pt x="251643" y="775263"/>
                    <a:pt x="232673" y="764423"/>
                    <a:pt x="215510" y="751776"/>
                  </a:cubicBezTo>
                  <a:cubicBezTo>
                    <a:pt x="217317" y="739130"/>
                    <a:pt x="222737" y="693964"/>
                    <a:pt x="192927" y="647894"/>
                  </a:cubicBezTo>
                  <a:cubicBezTo>
                    <a:pt x="188410" y="641570"/>
                    <a:pt x="201057" y="615374"/>
                    <a:pt x="208284" y="600921"/>
                  </a:cubicBezTo>
                  <a:cubicBezTo>
                    <a:pt x="216413" y="585565"/>
                    <a:pt x="223640" y="569305"/>
                    <a:pt x="227253" y="553949"/>
                  </a:cubicBezTo>
                  <a:cubicBezTo>
                    <a:pt x="230867" y="537689"/>
                    <a:pt x="226350" y="524139"/>
                    <a:pt x="214607" y="514202"/>
                  </a:cubicBezTo>
                  <a:cubicBezTo>
                    <a:pt x="205573" y="506976"/>
                    <a:pt x="193830" y="503362"/>
                    <a:pt x="182990" y="500653"/>
                  </a:cubicBezTo>
                  <a:cubicBezTo>
                    <a:pt x="175764" y="498846"/>
                    <a:pt x="168538" y="496136"/>
                    <a:pt x="165827" y="494329"/>
                  </a:cubicBezTo>
                  <a:cubicBezTo>
                    <a:pt x="160407" y="489813"/>
                    <a:pt x="150471" y="471746"/>
                    <a:pt x="143244" y="458196"/>
                  </a:cubicBezTo>
                  <a:cubicBezTo>
                    <a:pt x="135114" y="442840"/>
                    <a:pt x="126985" y="427484"/>
                    <a:pt x="118855" y="418451"/>
                  </a:cubicBezTo>
                  <a:cubicBezTo>
                    <a:pt x="136921" y="375994"/>
                    <a:pt x="165827" y="338055"/>
                    <a:pt x="201960" y="308245"/>
                  </a:cubicBezTo>
                  <a:cubicBezTo>
                    <a:pt x="235383" y="330828"/>
                    <a:pt x="273323" y="346185"/>
                    <a:pt x="313069" y="349798"/>
                  </a:cubicBezTo>
                  <a:cubicBezTo>
                    <a:pt x="266096" y="385931"/>
                    <a:pt x="251643" y="432000"/>
                    <a:pt x="273323" y="476263"/>
                  </a:cubicBezTo>
                  <a:cubicBezTo>
                    <a:pt x="298616" y="527752"/>
                    <a:pt x="350105" y="519622"/>
                    <a:pt x="396174" y="512396"/>
                  </a:cubicBezTo>
                  <a:cubicBezTo>
                    <a:pt x="404304" y="511493"/>
                    <a:pt x="412434" y="509686"/>
                    <a:pt x="420564" y="508783"/>
                  </a:cubicBezTo>
                  <a:cubicBezTo>
                    <a:pt x="423274" y="508783"/>
                    <a:pt x="424177" y="508783"/>
                    <a:pt x="425081" y="509686"/>
                  </a:cubicBezTo>
                  <a:cubicBezTo>
                    <a:pt x="435017" y="518719"/>
                    <a:pt x="435017" y="561175"/>
                    <a:pt x="435017" y="591888"/>
                  </a:cubicBezTo>
                  <a:cubicBezTo>
                    <a:pt x="435017" y="635248"/>
                    <a:pt x="434114" y="675897"/>
                    <a:pt x="450374" y="696673"/>
                  </a:cubicBezTo>
                  <a:cubicBezTo>
                    <a:pt x="458503" y="707513"/>
                    <a:pt x="470247" y="712933"/>
                    <a:pt x="483797" y="712933"/>
                  </a:cubicBezTo>
                  <a:cubicBezTo>
                    <a:pt x="491926" y="712933"/>
                    <a:pt x="500960" y="711126"/>
                    <a:pt x="509993" y="706610"/>
                  </a:cubicBezTo>
                  <a:cubicBezTo>
                    <a:pt x="549739" y="689447"/>
                    <a:pt x="591292" y="637958"/>
                    <a:pt x="584968" y="597308"/>
                  </a:cubicBezTo>
                  <a:cubicBezTo>
                    <a:pt x="579549" y="562078"/>
                    <a:pt x="575935" y="538592"/>
                    <a:pt x="584065" y="519622"/>
                  </a:cubicBezTo>
                  <a:cubicBezTo>
                    <a:pt x="592195" y="502459"/>
                    <a:pt x="611165" y="486200"/>
                    <a:pt x="649104" y="465423"/>
                  </a:cubicBezTo>
                  <a:cubicBezTo>
                    <a:pt x="653621" y="486200"/>
                    <a:pt x="656331" y="506976"/>
                    <a:pt x="655428" y="528655"/>
                  </a:cubicBezTo>
                  <a:cubicBezTo>
                    <a:pt x="654524" y="602728"/>
                    <a:pt x="624715" y="672284"/>
                    <a:pt x="571419" y="724676"/>
                  </a:cubicBezTo>
                  <a:cubicBezTo>
                    <a:pt x="511800" y="782489"/>
                    <a:pt x="428694" y="811395"/>
                    <a:pt x="345588" y="802362"/>
                  </a:cubicBezTo>
                  <a:cubicBezTo>
                    <a:pt x="328425" y="800555"/>
                    <a:pt x="325715" y="826751"/>
                    <a:pt x="342878" y="828558"/>
                  </a:cubicBezTo>
                  <a:cubicBezTo>
                    <a:pt x="433211" y="838495"/>
                    <a:pt x="524446" y="806879"/>
                    <a:pt x="589485" y="743646"/>
                  </a:cubicBezTo>
                  <a:cubicBezTo>
                    <a:pt x="647298" y="686737"/>
                    <a:pt x="680721" y="610858"/>
                    <a:pt x="681624" y="528655"/>
                  </a:cubicBezTo>
                  <a:cubicBezTo>
                    <a:pt x="682527" y="420257"/>
                    <a:pt x="627425" y="324505"/>
                    <a:pt x="543416" y="269402"/>
                  </a:cubicBezTo>
                  <a:cubicBezTo>
                    <a:pt x="560579" y="256756"/>
                    <a:pt x="574129" y="245916"/>
                    <a:pt x="581355" y="239592"/>
                  </a:cubicBezTo>
                  <a:cubicBezTo>
                    <a:pt x="612068" y="261272"/>
                    <a:pt x="639168" y="289275"/>
                    <a:pt x="661751" y="320891"/>
                  </a:cubicBezTo>
                  <a:cubicBezTo>
                    <a:pt x="715950" y="396771"/>
                    <a:pt x="737630" y="489813"/>
                    <a:pt x="722273" y="581951"/>
                  </a:cubicBezTo>
                  <a:cubicBezTo>
                    <a:pt x="690657" y="772552"/>
                    <a:pt x="509993" y="901728"/>
                    <a:pt x="319392" y="870111"/>
                  </a:cubicBezTo>
                  <a:cubicBezTo>
                    <a:pt x="227253" y="854755"/>
                    <a:pt x="145954" y="804168"/>
                    <a:pt x="91755" y="728290"/>
                  </a:cubicBezTo>
                  <a:cubicBezTo>
                    <a:pt x="37556" y="652410"/>
                    <a:pt x="15876" y="559368"/>
                    <a:pt x="31233" y="467230"/>
                  </a:cubicBezTo>
                  <a:cubicBezTo>
                    <a:pt x="33942" y="450970"/>
                    <a:pt x="7746" y="446453"/>
                    <a:pt x="5036" y="462713"/>
                  </a:cubicBezTo>
                  <a:cubicBezTo>
                    <a:pt x="-11224" y="562078"/>
                    <a:pt x="12263" y="661444"/>
                    <a:pt x="70075" y="743646"/>
                  </a:cubicBezTo>
                  <a:cubicBezTo>
                    <a:pt x="128791" y="825848"/>
                    <a:pt x="215510" y="879144"/>
                    <a:pt x="314875" y="896307"/>
                  </a:cubicBezTo>
                  <a:cubicBezTo>
                    <a:pt x="335652" y="899921"/>
                    <a:pt x="356428" y="901728"/>
                    <a:pt x="377205" y="901728"/>
                  </a:cubicBezTo>
                  <a:cubicBezTo>
                    <a:pt x="454890" y="901728"/>
                    <a:pt x="530769" y="877338"/>
                    <a:pt x="595808" y="831268"/>
                  </a:cubicBezTo>
                  <a:cubicBezTo>
                    <a:pt x="678011" y="772552"/>
                    <a:pt x="731307" y="685833"/>
                    <a:pt x="748470" y="586468"/>
                  </a:cubicBezTo>
                  <a:cubicBezTo>
                    <a:pt x="760213" y="513299"/>
                    <a:pt x="751180" y="441034"/>
                    <a:pt x="722273" y="375091"/>
                  </a:cubicBezTo>
                  <a:cubicBezTo>
                    <a:pt x="735823" y="371478"/>
                    <a:pt x="758406" y="363348"/>
                    <a:pt x="782796" y="350701"/>
                  </a:cubicBezTo>
                  <a:cubicBezTo>
                    <a:pt x="834285" y="324505"/>
                    <a:pt x="871322" y="290179"/>
                    <a:pt x="887581" y="250432"/>
                  </a:cubicBezTo>
                  <a:cubicBezTo>
                    <a:pt x="905648" y="209783"/>
                    <a:pt x="905648" y="160100"/>
                    <a:pt x="887581" y="104998"/>
                  </a:cubicBezTo>
                  <a:close/>
                  <a:moveTo>
                    <a:pt x="121565" y="467230"/>
                  </a:moveTo>
                  <a:cubicBezTo>
                    <a:pt x="131501" y="486200"/>
                    <a:pt x="140534" y="503362"/>
                    <a:pt x="150471" y="511493"/>
                  </a:cubicBezTo>
                  <a:cubicBezTo>
                    <a:pt x="157698" y="516912"/>
                    <a:pt x="166731" y="520526"/>
                    <a:pt x="176667" y="523236"/>
                  </a:cubicBezTo>
                  <a:cubicBezTo>
                    <a:pt x="202864" y="531366"/>
                    <a:pt x="205573" y="534979"/>
                    <a:pt x="202864" y="544916"/>
                  </a:cubicBezTo>
                  <a:cubicBezTo>
                    <a:pt x="200154" y="557562"/>
                    <a:pt x="192927" y="572015"/>
                    <a:pt x="185701" y="586468"/>
                  </a:cubicBezTo>
                  <a:cubicBezTo>
                    <a:pt x="172151" y="614471"/>
                    <a:pt x="159504" y="640667"/>
                    <a:pt x="171247" y="659637"/>
                  </a:cubicBezTo>
                  <a:cubicBezTo>
                    <a:pt x="188410" y="686737"/>
                    <a:pt x="191121" y="712933"/>
                    <a:pt x="191121" y="730096"/>
                  </a:cubicBezTo>
                  <a:cubicBezTo>
                    <a:pt x="112531" y="659637"/>
                    <a:pt x="80915" y="547625"/>
                    <a:pt x="109822" y="445550"/>
                  </a:cubicBezTo>
                  <a:cubicBezTo>
                    <a:pt x="114338" y="452777"/>
                    <a:pt x="117951" y="460906"/>
                    <a:pt x="121565" y="467230"/>
                  </a:cubicBezTo>
                  <a:close/>
                  <a:moveTo>
                    <a:pt x="760213" y="207976"/>
                  </a:moveTo>
                  <a:lnTo>
                    <a:pt x="722273" y="116741"/>
                  </a:lnTo>
                  <a:cubicBezTo>
                    <a:pt x="740340" y="99578"/>
                    <a:pt x="762020" y="86931"/>
                    <a:pt x="780086" y="77898"/>
                  </a:cubicBezTo>
                  <a:cubicBezTo>
                    <a:pt x="795443" y="69768"/>
                    <a:pt x="809896" y="64348"/>
                    <a:pt x="821639" y="60735"/>
                  </a:cubicBezTo>
                  <a:lnTo>
                    <a:pt x="760213" y="207976"/>
                  </a:lnTo>
                  <a:close/>
                  <a:moveTo>
                    <a:pt x="846932" y="70671"/>
                  </a:moveTo>
                  <a:cubicBezTo>
                    <a:pt x="852352" y="81511"/>
                    <a:pt x="858675" y="96868"/>
                    <a:pt x="863192" y="113127"/>
                  </a:cubicBezTo>
                  <a:cubicBezTo>
                    <a:pt x="868612" y="131194"/>
                    <a:pt x="874031" y="153777"/>
                    <a:pt x="874935" y="176360"/>
                  </a:cubicBezTo>
                  <a:lnTo>
                    <a:pt x="787313" y="212493"/>
                  </a:lnTo>
                  <a:lnTo>
                    <a:pt x="846932" y="70671"/>
                  </a:lnTo>
                  <a:close/>
                  <a:moveTo>
                    <a:pt x="688850" y="164617"/>
                  </a:moveTo>
                  <a:cubicBezTo>
                    <a:pt x="692464" y="155584"/>
                    <a:pt x="697884" y="146550"/>
                    <a:pt x="703304" y="139324"/>
                  </a:cubicBezTo>
                  <a:lnTo>
                    <a:pt x="745760" y="243206"/>
                  </a:lnTo>
                  <a:lnTo>
                    <a:pt x="707820" y="334441"/>
                  </a:lnTo>
                  <a:cubicBezTo>
                    <a:pt x="702400" y="322698"/>
                    <a:pt x="696077" y="308245"/>
                    <a:pt x="690657" y="291082"/>
                  </a:cubicBezTo>
                  <a:cubicBezTo>
                    <a:pt x="679817" y="256756"/>
                    <a:pt x="670784" y="207073"/>
                    <a:pt x="688850" y="164617"/>
                  </a:cubicBezTo>
                  <a:close/>
                  <a:moveTo>
                    <a:pt x="772860" y="325408"/>
                  </a:moveTo>
                  <a:cubicBezTo>
                    <a:pt x="758406" y="332635"/>
                    <a:pt x="743953" y="338055"/>
                    <a:pt x="732210" y="342571"/>
                  </a:cubicBezTo>
                  <a:lnTo>
                    <a:pt x="771956" y="247723"/>
                  </a:lnTo>
                  <a:lnTo>
                    <a:pt x="873128" y="206170"/>
                  </a:lnTo>
                  <a:cubicBezTo>
                    <a:pt x="871322" y="217913"/>
                    <a:pt x="868612" y="228753"/>
                    <a:pt x="864095" y="239592"/>
                  </a:cubicBezTo>
                  <a:cubicBezTo>
                    <a:pt x="846932" y="282049"/>
                    <a:pt x="805379" y="310052"/>
                    <a:pt x="772860" y="325408"/>
                  </a:cubicBezTo>
                  <a:close/>
                  <a:moveTo>
                    <a:pt x="297712" y="318182"/>
                  </a:moveTo>
                  <a:cubicBezTo>
                    <a:pt x="293196" y="317278"/>
                    <a:pt x="288679" y="316375"/>
                    <a:pt x="284163" y="314569"/>
                  </a:cubicBezTo>
                  <a:lnTo>
                    <a:pt x="430501" y="207073"/>
                  </a:lnTo>
                  <a:lnTo>
                    <a:pt x="550642" y="230559"/>
                  </a:lnTo>
                  <a:cubicBezTo>
                    <a:pt x="506380" y="265789"/>
                    <a:pt x="399788" y="338055"/>
                    <a:pt x="297712" y="318182"/>
                  </a:cubicBezTo>
                  <a:close/>
                  <a:moveTo>
                    <a:pt x="164021" y="235979"/>
                  </a:moveTo>
                  <a:cubicBezTo>
                    <a:pt x="132405" y="202556"/>
                    <a:pt x="109822" y="166424"/>
                    <a:pt x="97175" y="142937"/>
                  </a:cubicBezTo>
                  <a:lnTo>
                    <a:pt x="249836" y="172747"/>
                  </a:lnTo>
                  <a:lnTo>
                    <a:pt x="164021" y="235979"/>
                  </a:lnTo>
                  <a:close/>
                  <a:moveTo>
                    <a:pt x="191121" y="59832"/>
                  </a:moveTo>
                  <a:lnTo>
                    <a:pt x="255256" y="147454"/>
                  </a:lnTo>
                  <a:lnTo>
                    <a:pt x="100788" y="117644"/>
                  </a:lnTo>
                  <a:cubicBezTo>
                    <a:pt x="120661" y="101384"/>
                    <a:pt x="152278" y="78801"/>
                    <a:pt x="191121" y="59832"/>
                  </a:cubicBezTo>
                  <a:close/>
                  <a:moveTo>
                    <a:pt x="293196" y="154681"/>
                  </a:moveTo>
                  <a:lnTo>
                    <a:pt x="215510" y="48992"/>
                  </a:lnTo>
                  <a:cubicBezTo>
                    <a:pt x="238996" y="39055"/>
                    <a:pt x="263386" y="31829"/>
                    <a:pt x="289583" y="28216"/>
                  </a:cubicBezTo>
                  <a:lnTo>
                    <a:pt x="397078" y="174554"/>
                  </a:lnTo>
                  <a:lnTo>
                    <a:pt x="293196" y="154681"/>
                  </a:lnTo>
                  <a:close/>
                  <a:moveTo>
                    <a:pt x="285066" y="179973"/>
                  </a:moveTo>
                  <a:lnTo>
                    <a:pt x="394368" y="201653"/>
                  </a:lnTo>
                  <a:lnTo>
                    <a:pt x="253450" y="304632"/>
                  </a:lnTo>
                  <a:cubicBezTo>
                    <a:pt x="227253" y="291986"/>
                    <a:pt x="202864" y="274822"/>
                    <a:pt x="182087" y="254949"/>
                  </a:cubicBezTo>
                  <a:lnTo>
                    <a:pt x="285066" y="179973"/>
                  </a:lnTo>
                  <a:close/>
                  <a:moveTo>
                    <a:pt x="642781" y="437420"/>
                  </a:moveTo>
                  <a:cubicBezTo>
                    <a:pt x="594905" y="462713"/>
                    <a:pt x="572322" y="482586"/>
                    <a:pt x="560579" y="506976"/>
                  </a:cubicBezTo>
                  <a:cubicBezTo>
                    <a:pt x="548836" y="533172"/>
                    <a:pt x="553352" y="561175"/>
                    <a:pt x="558772" y="600018"/>
                  </a:cubicBezTo>
                  <a:cubicBezTo>
                    <a:pt x="562385" y="622601"/>
                    <a:pt x="535286" y="665057"/>
                    <a:pt x="499153" y="680414"/>
                  </a:cubicBezTo>
                  <a:cubicBezTo>
                    <a:pt x="485603" y="685833"/>
                    <a:pt x="476570" y="685833"/>
                    <a:pt x="471150" y="678607"/>
                  </a:cubicBezTo>
                  <a:cubicBezTo>
                    <a:pt x="460310" y="665057"/>
                    <a:pt x="461214" y="623504"/>
                    <a:pt x="461214" y="590082"/>
                  </a:cubicBezTo>
                  <a:cubicBezTo>
                    <a:pt x="461214" y="544012"/>
                    <a:pt x="462117" y="504266"/>
                    <a:pt x="443147" y="488006"/>
                  </a:cubicBezTo>
                  <a:cubicBezTo>
                    <a:pt x="435920" y="481683"/>
                    <a:pt x="427791" y="478973"/>
                    <a:pt x="417854" y="480779"/>
                  </a:cubicBezTo>
                  <a:cubicBezTo>
                    <a:pt x="409724" y="481683"/>
                    <a:pt x="400691" y="483489"/>
                    <a:pt x="392561" y="484393"/>
                  </a:cubicBezTo>
                  <a:cubicBezTo>
                    <a:pt x="343782" y="492522"/>
                    <a:pt x="313069" y="495233"/>
                    <a:pt x="297712" y="462713"/>
                  </a:cubicBezTo>
                  <a:cubicBezTo>
                    <a:pt x="272419" y="410320"/>
                    <a:pt x="323909" y="371478"/>
                    <a:pt x="347395" y="357024"/>
                  </a:cubicBezTo>
                  <a:cubicBezTo>
                    <a:pt x="351912" y="354314"/>
                    <a:pt x="356428" y="350701"/>
                    <a:pt x="360945" y="347088"/>
                  </a:cubicBezTo>
                  <a:cubicBezTo>
                    <a:pt x="417854" y="339861"/>
                    <a:pt x="471150" y="316375"/>
                    <a:pt x="519026" y="285662"/>
                  </a:cubicBezTo>
                  <a:cubicBezTo>
                    <a:pt x="577742" y="319085"/>
                    <a:pt x="622005" y="373284"/>
                    <a:pt x="642781" y="437420"/>
                  </a:cubicBezTo>
                  <a:close/>
                </a:path>
              </a:pathLst>
            </a:custGeom>
            <a:solidFill>
              <a:srgbClr val="010101"/>
            </a:solidFill>
            <a:ln w="9028" cap="flat">
              <a:noFill/>
              <a:prstDash val="solid"/>
              <a:miter/>
            </a:ln>
          </p:spPr>
          <p:txBody>
            <a:bodyPr rtlCol="0" anchor="ctr"/>
            <a:lstStyle/>
            <a:p>
              <a:endParaRPr lang="en-US"/>
            </a:p>
          </p:txBody>
        </p:sp>
      </p:grpSp>
    </p:spTree>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5654</TotalTime>
  <Words>2473</Words>
  <Application>Microsoft Office PowerPoint</Application>
  <PresentationFormat>Widescreen</PresentationFormat>
  <Paragraphs>184</Paragraphs>
  <Slides>31</Slides>
  <Notes>30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Calibri</vt:lpstr>
      <vt:lpstr>Quattrocento Sans</vt:lpstr>
      <vt:lpstr>Söhne</vt:lpstr>
      <vt:lpstr>Noto Sans Symbols</vt:lpstr>
      <vt:lpstr>Montserrat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Gillian Keane</dc:creator>
  <cp:lastModifiedBy>Paula Whyte ( Momentum Consulting )</cp:lastModifiedBy>
  <cp:revision>6</cp:revision>
  <dcterms:created xsi:type="dcterms:W3CDTF">2020-10-14T13:32:04Z</dcterms:created>
  <dcterms:modified xsi:type="dcterms:W3CDTF">2024-09-04T13:23:26Z</dcterms:modified>
</cp:coreProperties>
</file>